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5" r:id="rId4"/>
    <p:sldId id="271" r:id="rId5"/>
    <p:sldId id="272" r:id="rId6"/>
    <p:sldId id="273" r:id="rId7"/>
    <p:sldId id="274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932"/>
  </p:normalViewPr>
  <p:slideViewPr>
    <p:cSldViewPr snapToGrid="0" snapToObjects="1">
      <p:cViewPr varScale="1">
        <p:scale>
          <a:sx n="109" d="100"/>
          <a:sy n="109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368D-FF04-204E-8866-5B790918C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3C233-3C72-AD4D-AD64-3A0FF844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AE2CA9-107E-064F-B982-515704F0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19B8F-DECC-E846-9DE1-2D5896F2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E5B9A5-F67D-394B-8C58-D90E9003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69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A2DFA-DCCE-8041-8BEE-80D38C07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E43447B-5CF1-9E45-A708-4B124D3F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85EA99-9D27-D745-ABB1-7F514DF1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F1425F-7493-5E44-8845-6A004082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2363C-4326-B444-8651-8D109CF7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9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DFA917-9852-B947-917A-2D7661D65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FAD428-7D38-6C4A-BE24-603BE00F6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43BC40-49AA-7043-A551-D4D80C2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5B8E3-B1DC-AE42-880A-CA68B417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58451-9C43-234A-B2B9-1CAD7A3A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6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BA337-531D-1346-9DEA-0F5CBD83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9BBF12-9048-B246-8DD6-32892C77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01FA83-2BCC-4C44-8805-22577163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8DFA02-2EAF-384C-9724-3251B719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4F7BFE-5713-1443-886B-56A3D4AE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73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84F56-0798-474C-8837-3407944E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0980B1-49B2-0340-A267-D1E2296A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8245D-449D-2E4C-A53C-3B97282C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C6FA8-F2F2-0645-BB8B-472A0B3F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26BB6B-B467-9D49-A059-E12F0DBE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20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BD450B-F1D1-A843-909D-C3785E02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0845E-71B9-F343-8D81-E88B075FE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47671A-57A7-2749-B106-981C99DF8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6F2C0E-E37E-EA4E-8D16-3F78F1AE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D7D6C0-98D3-D444-B3AA-095DEA9D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4F4C74-BB91-6A42-AA32-2EF649CC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D1110-17FC-6B49-B51D-812FBD05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0272BD-4CFE-3C4C-B98B-6C727106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D53D70-7824-844D-8329-867441008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510D9C-ABD2-D049-AC69-2D1811B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5B8977-F8D1-5A4A-BCC3-DCE85E5D5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ED73B5-93F7-B24A-899F-33EF777E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97CFD8-9A2E-864B-B831-08B11C8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18B64A-A891-624C-955B-8A3C97C2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07E91-AAC3-5745-8EF7-94FBC1F9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2830AD-5D87-4E42-9D3A-31DFFD7E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639749-004A-5F49-91A9-DCB41D03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0C0D9C-26A4-D046-B5F3-35385D89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43558F-DC8A-8248-99A1-59F37C8E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C088E4-4277-904B-BDFB-1CABE455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489670-7C44-9C4B-8A70-A3C489C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2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9EEF9-123B-DE46-BCB3-BAD2432E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D0D7E0-FB7B-7D44-9820-733AF875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722C76-5799-1141-B2E1-CD9E56FF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BF0AAD-5933-AE40-92BB-ECD4CBB1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C4BC6B-0B92-0A44-A2F3-932A9380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3CFC21-DBD9-4A45-92FE-18AF883F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2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86176-11C6-FF45-8997-F3E06688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BD734D3-8049-B440-B817-13E25E3D2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D12949-63AD-C74D-8E38-217335ED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2E7C21-4810-0C47-9A93-20DC5E5B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C04D72-890F-D041-A212-1B8577A2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DB4437-7398-CB45-B174-7C121F58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0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C69499-E096-4A4C-93B2-665C25EA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14C3A4-6A0A-CE47-9132-73A39109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5BC48D-A557-4C43-BAAA-B368C1649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FBBC-9936-B240-9C34-8F4BB788D820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A75BB-E09F-3B4F-A922-E036186D7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910C06-BB38-0749-BCD4-2FA15539E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3717-B0C5-3B44-B322-EEFAC0BB32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3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2D9E8-D595-154A-8514-C07223FB3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Hinführung/ Problemaufriss für eine Lernaufgabe </a:t>
            </a:r>
            <a:br>
              <a:rPr lang="de-DE" sz="2000" dirty="0"/>
            </a:br>
            <a:r>
              <a:rPr lang="de-DE" sz="2000" dirty="0"/>
              <a:t>zur Diskussion um Ausstellungsstücke aus ehemaligen deutschen Kolonien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2622BA0C-9B28-D343-BB7B-FDDB5BCEC8E3}"/>
              </a:ext>
            </a:extLst>
          </p:cNvPr>
          <p:cNvSpPr/>
          <p:nvPr/>
        </p:nvSpPr>
        <p:spPr>
          <a:xfrm>
            <a:off x="2207941" y="5307981"/>
            <a:ext cx="7263811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Eine Bibel und eine Viehpeitsche aus dem Besitz von Hendrik </a:t>
            </a:r>
            <a:r>
              <a:rPr lang="de-DE" sz="2000" kern="12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Witbooi</a:t>
            </a: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der bis 1905 Anführer des afrikanischen Stammes der </a:t>
            </a:r>
            <a:r>
              <a:rPr lang="de-DE" sz="2000" kern="1200" dirty="0" err="1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war</a:t>
            </a:r>
            <a:r>
              <a:rPr lang="de-DE" sz="2000" i="1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1A5DB03-A129-A644-B9BC-8E827322E78D}"/>
              </a:ext>
            </a:extLst>
          </p:cNvPr>
          <p:cNvCxnSpPr>
            <a:cxnSpLocks/>
          </p:cNvCxnSpPr>
          <p:nvPr/>
        </p:nvCxnSpPr>
        <p:spPr>
          <a:xfrm flipV="1">
            <a:off x="3197054" y="4329724"/>
            <a:ext cx="1137316" cy="1149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191F149-40EC-FB4E-A05B-E8177EEA9DB0}"/>
              </a:ext>
            </a:extLst>
          </p:cNvPr>
          <p:cNvCxnSpPr>
            <a:cxnSpLocks/>
          </p:cNvCxnSpPr>
          <p:nvPr/>
        </p:nvCxnSpPr>
        <p:spPr>
          <a:xfrm flipV="1">
            <a:off x="5129561" y="4329724"/>
            <a:ext cx="431552" cy="1149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057A3F-3036-433F-9349-6374FE94407F}"/>
              </a:ext>
            </a:extLst>
          </p:cNvPr>
          <p:cNvGrpSpPr/>
          <p:nvPr/>
        </p:nvGrpSpPr>
        <p:grpSpPr>
          <a:xfrm>
            <a:off x="3583305" y="1131158"/>
            <a:ext cx="5025390" cy="3126740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D83DE3D5-31AE-4C89-88EE-CA2C44DF9EB3}"/>
              </a:ext>
            </a:extLst>
          </p:cNvPr>
          <p:cNvSpPr txBox="1"/>
          <p:nvPr/>
        </p:nvSpPr>
        <p:spPr>
          <a:xfrm>
            <a:off x="3452177" y="378444"/>
            <a:ext cx="5287645" cy="40855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44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D83DE3D5-31AE-4C89-88EE-CA2C44DF9EB3}"/>
              </a:ext>
            </a:extLst>
          </p:cNvPr>
          <p:cNvSpPr txBox="1"/>
          <p:nvPr/>
        </p:nvSpPr>
        <p:spPr>
          <a:xfrm>
            <a:off x="2277480" y="635619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id="{3AEA6C41-7FAC-4789-A3C0-F7451310C88C}"/>
              </a:ext>
            </a:extLst>
          </p:cNvPr>
          <p:cNvSpPr/>
          <p:nvPr/>
        </p:nvSpPr>
        <p:spPr>
          <a:xfrm>
            <a:off x="6807439" y="807279"/>
            <a:ext cx="4085065" cy="2179505"/>
          </a:xfrm>
          <a:prstGeom prst="cloudCallout">
            <a:avLst>
              <a:gd name="adj1" fmla="val -54307"/>
              <a:gd name="adj2" fmla="val 470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Wieso liegen die Viehpeitsche und die Bibel eines Afrikaners in einem deutschen Museum?</a:t>
            </a:r>
            <a:endParaRPr lang="de-D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2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D83DE3D5-31AE-4C89-88EE-CA2C44DF9EB3}"/>
              </a:ext>
            </a:extLst>
          </p:cNvPr>
          <p:cNvSpPr txBox="1"/>
          <p:nvPr/>
        </p:nvSpPr>
        <p:spPr>
          <a:xfrm>
            <a:off x="2277480" y="635619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id="{3AEA6C41-7FAC-4789-A3C0-F7451310C88C}"/>
              </a:ext>
            </a:extLst>
          </p:cNvPr>
          <p:cNvSpPr/>
          <p:nvPr/>
        </p:nvSpPr>
        <p:spPr>
          <a:xfrm>
            <a:off x="6807439" y="807279"/>
            <a:ext cx="4085065" cy="2179505"/>
          </a:xfrm>
          <a:prstGeom prst="cloudCallout">
            <a:avLst>
              <a:gd name="adj1" fmla="val -54307"/>
              <a:gd name="adj2" fmla="val 470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20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Gehören afrikanische Dinge hierhin?</a:t>
            </a: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2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D83DE3D5-31AE-4C89-88EE-CA2C44DF9EB3}"/>
              </a:ext>
            </a:extLst>
          </p:cNvPr>
          <p:cNvSpPr txBox="1"/>
          <p:nvPr/>
        </p:nvSpPr>
        <p:spPr>
          <a:xfrm>
            <a:off x="2277480" y="635619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-2787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id="{3AEA6C41-7FAC-4789-A3C0-F7451310C88C}"/>
              </a:ext>
            </a:extLst>
          </p:cNvPr>
          <p:cNvSpPr/>
          <p:nvPr/>
        </p:nvSpPr>
        <p:spPr>
          <a:xfrm>
            <a:off x="6807439" y="807279"/>
            <a:ext cx="4085065" cy="2179505"/>
          </a:xfrm>
          <a:prstGeom prst="cloudCallout">
            <a:avLst>
              <a:gd name="adj1" fmla="val -54307"/>
              <a:gd name="adj2" fmla="val 470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9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D83DE3D5-31AE-4C89-88EE-CA2C44DF9EB3}"/>
              </a:ext>
            </a:extLst>
          </p:cNvPr>
          <p:cNvSpPr txBox="1"/>
          <p:nvPr/>
        </p:nvSpPr>
        <p:spPr>
          <a:xfrm>
            <a:off x="2277480" y="635619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1" y="-236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id="{3AEA6C41-7FAC-4789-A3C0-F7451310C88C}"/>
              </a:ext>
            </a:extLst>
          </p:cNvPr>
          <p:cNvSpPr/>
          <p:nvPr/>
        </p:nvSpPr>
        <p:spPr>
          <a:xfrm>
            <a:off x="6686550" y="742035"/>
            <a:ext cx="4366064" cy="2529803"/>
          </a:xfrm>
          <a:prstGeom prst="cloudCallout">
            <a:avLst>
              <a:gd name="adj1" fmla="val -56526"/>
              <a:gd name="adj2" fmla="val 388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Wolkenförmige Legende 4">
            <a:extLst>
              <a:ext uri="{FF2B5EF4-FFF2-40B4-BE49-F238E27FC236}">
                <a16:creationId xmlns:a16="http://schemas.microsoft.com/office/drawing/2014/main" id="{61822E49-7313-4F35-B1C2-C297914D3356}"/>
              </a:ext>
            </a:extLst>
          </p:cNvPr>
          <p:cNvSpPr/>
          <p:nvPr/>
        </p:nvSpPr>
        <p:spPr>
          <a:xfrm>
            <a:off x="451016" y="407019"/>
            <a:ext cx="3386253" cy="1700560"/>
          </a:xfrm>
          <a:prstGeom prst="cloudCallout">
            <a:avLst>
              <a:gd name="adj1" fmla="val 106866"/>
              <a:gd name="adj2" fmla="val 976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Gehören afrikanische Dinge hierhin?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lkenförmige Legende 2">
            <a:extLst>
              <a:ext uri="{FF2B5EF4-FFF2-40B4-BE49-F238E27FC236}">
                <a16:creationId xmlns:a16="http://schemas.microsoft.com/office/drawing/2014/main" id="{14FBA276-BC6C-407A-8316-3C72E5DCB5E7}"/>
              </a:ext>
            </a:extLst>
          </p:cNvPr>
          <p:cNvSpPr/>
          <p:nvPr/>
        </p:nvSpPr>
        <p:spPr>
          <a:xfrm>
            <a:off x="4005873" y="100646"/>
            <a:ext cx="3616713" cy="1778061"/>
          </a:xfrm>
          <a:prstGeom prst="cloudCallout">
            <a:avLst>
              <a:gd name="adj1" fmla="val -3953"/>
              <a:gd name="adj2" fmla="val 1028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Wieso liegen die Viehpeitsche und die Bibel eines Afrikaners in einem deutschen Museum?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C057A3F-3036-433F-9349-6374FE94407F}"/>
              </a:ext>
            </a:extLst>
          </p:cNvPr>
          <p:cNvGrpSpPr/>
          <p:nvPr/>
        </p:nvGrpSpPr>
        <p:grpSpPr>
          <a:xfrm>
            <a:off x="2800350" y="1131158"/>
            <a:ext cx="5808345" cy="3898042"/>
            <a:chOff x="0" y="0"/>
            <a:chExt cx="5025612" cy="3126864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FE45DA-82A4-461C-9536-B0FD701F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t="3295" r="70667" b="68125"/>
            <a:stretch/>
          </p:blipFill>
          <p:spPr bwMode="auto">
            <a:xfrm>
              <a:off x="2634495" y="1413163"/>
              <a:ext cx="1668940" cy="1713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D90D88-EE53-4A1D-84AF-4E79D68F0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/>
            <a:stretch/>
          </p:blipFill>
          <p:spPr bwMode="auto">
            <a:xfrm>
              <a:off x="0" y="402847"/>
              <a:ext cx="2570551" cy="27240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Wolkenförmige Legende 2">
              <a:extLst>
                <a:ext uri="{FF2B5EF4-FFF2-40B4-BE49-F238E27FC236}">
                  <a16:creationId xmlns:a16="http://schemas.microsoft.com/office/drawing/2014/main" id="{BA27E635-C389-4505-A159-F8A343C33177}"/>
                </a:ext>
              </a:extLst>
            </p:cNvPr>
            <p:cNvSpPr/>
            <p:nvPr/>
          </p:nvSpPr>
          <p:spPr>
            <a:xfrm>
              <a:off x="3689572" y="0"/>
              <a:ext cx="1336040" cy="990600"/>
            </a:xfrm>
            <a:prstGeom prst="cloudCallout">
              <a:avLst>
                <a:gd name="adj1" fmla="val -80451"/>
                <a:gd name="adj2" fmla="val 99051"/>
              </a:avLst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 ???</a:t>
              </a:r>
            </a:p>
          </p:txBody>
        </p:sp>
      </p:grpSp>
      <p:sp>
        <p:nvSpPr>
          <p:cNvPr id="25" name="Textfeld 5">
            <a:extLst>
              <a:ext uri="{FF2B5EF4-FFF2-40B4-BE49-F238E27FC236}">
                <a16:creationId xmlns:a16="http://schemas.microsoft.com/office/drawing/2014/main" id="{D5258CD0-7C7F-4228-BA98-CB4638109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7" y="1253066"/>
            <a:ext cx="454025" cy="7467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D83DE3D5-31AE-4C89-88EE-CA2C44DF9EB3}"/>
              </a:ext>
            </a:extLst>
          </p:cNvPr>
          <p:cNvSpPr txBox="1"/>
          <p:nvPr/>
        </p:nvSpPr>
        <p:spPr>
          <a:xfrm>
            <a:off x="2277480" y="635619"/>
            <a:ext cx="8738183" cy="509122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>
                <a:ln w="9525" cap="rnd" cmpd="sng" algn="ctr">
                  <a:solidFill>
                    <a:srgbClr val="7F7F7F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F464E0-4E1C-4626-824D-179CD274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1" y="-236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BF68A01-1F17-4151-9D66-B31EFD79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1784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Wolkenförmige Legende 2">
            <a:extLst>
              <a:ext uri="{FF2B5EF4-FFF2-40B4-BE49-F238E27FC236}">
                <a16:creationId xmlns:a16="http://schemas.microsoft.com/office/drawing/2014/main" id="{3AEA6C41-7FAC-4789-A3C0-F7451310C88C}"/>
              </a:ext>
            </a:extLst>
          </p:cNvPr>
          <p:cNvSpPr/>
          <p:nvPr/>
        </p:nvSpPr>
        <p:spPr>
          <a:xfrm>
            <a:off x="6686550" y="742035"/>
            <a:ext cx="4366064" cy="2529803"/>
          </a:xfrm>
          <a:prstGeom prst="cloudCallout">
            <a:avLst>
              <a:gd name="adj1" fmla="val -56526"/>
              <a:gd name="adj2" fmla="val 388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de-D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Wolkenförmige Legende 4">
            <a:extLst>
              <a:ext uri="{FF2B5EF4-FFF2-40B4-BE49-F238E27FC236}">
                <a16:creationId xmlns:a16="http://schemas.microsoft.com/office/drawing/2014/main" id="{61822E49-7313-4F35-B1C2-C297914D3356}"/>
              </a:ext>
            </a:extLst>
          </p:cNvPr>
          <p:cNvSpPr/>
          <p:nvPr/>
        </p:nvSpPr>
        <p:spPr>
          <a:xfrm>
            <a:off x="451016" y="407019"/>
            <a:ext cx="3386253" cy="1700560"/>
          </a:xfrm>
          <a:prstGeom prst="cloudCallout">
            <a:avLst>
              <a:gd name="adj1" fmla="val 106866"/>
              <a:gd name="adj2" fmla="val 976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Gehören afrikanische Dinge hierhin?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lkenförmige Legende 2">
            <a:extLst>
              <a:ext uri="{FF2B5EF4-FFF2-40B4-BE49-F238E27FC236}">
                <a16:creationId xmlns:a16="http://schemas.microsoft.com/office/drawing/2014/main" id="{14FBA276-BC6C-407A-8316-3C72E5DCB5E7}"/>
              </a:ext>
            </a:extLst>
          </p:cNvPr>
          <p:cNvSpPr/>
          <p:nvPr/>
        </p:nvSpPr>
        <p:spPr>
          <a:xfrm>
            <a:off x="4005873" y="100646"/>
            <a:ext cx="3616713" cy="1778061"/>
          </a:xfrm>
          <a:prstGeom prst="cloudCallout">
            <a:avLst>
              <a:gd name="adj1" fmla="val -3953"/>
              <a:gd name="adj2" fmla="val 1028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kern="1200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Wieso liegen die Viehpeitsche und die Bibel eines Afrikaners in einem deutschen Museum?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D39AB0-B8C9-419E-B1F2-D9D0B2D16CD8}"/>
              </a:ext>
            </a:extLst>
          </p:cNvPr>
          <p:cNvSpPr txBox="1"/>
          <p:nvPr/>
        </p:nvSpPr>
        <p:spPr>
          <a:xfrm>
            <a:off x="720969" y="5927017"/>
            <a:ext cx="106530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Erstellt gemeinsam eine Reportage, die diesen Museumsbesuchern Antworten auf ihre Fragen gibt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98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382541D-02E8-0D41-8C5F-11A837CCD19D}"/>
              </a:ext>
            </a:extLst>
          </p:cNvPr>
          <p:cNvSpPr txBox="1"/>
          <p:nvPr/>
        </p:nvSpPr>
        <p:spPr>
          <a:xfrm>
            <a:off x="5865542" y="3969833"/>
            <a:ext cx="153274" cy="12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F74620-416F-BB45-9A7E-9056AB89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047"/>
            <a:ext cx="101158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297460-9FA1-0543-85F9-E0A280E60DF8}"/>
              </a:ext>
            </a:extLst>
          </p:cNvPr>
          <p:cNvSpPr txBox="1"/>
          <p:nvPr/>
        </p:nvSpPr>
        <p:spPr>
          <a:xfrm>
            <a:off x="6984308" y="4644031"/>
            <a:ext cx="440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Hendrik </a:t>
            </a:r>
            <a:r>
              <a:rPr lang="de-DE" sz="2000" dirty="0" err="1"/>
              <a:t>Witbooi</a:t>
            </a:r>
            <a:r>
              <a:rPr lang="de-DE" sz="2000" dirty="0"/>
              <a:t> lebte von 1840 – 1905 und war von 1988 bis zu seinem Tod Anführer der </a:t>
            </a:r>
            <a:r>
              <a:rPr lang="de-DE" sz="2000" dirty="0" err="1"/>
              <a:t>Nama</a:t>
            </a:r>
            <a:r>
              <a:rPr lang="de-DE" sz="2000" dirty="0"/>
              <a:t>.</a:t>
            </a:r>
          </a:p>
        </p:txBody>
      </p:sp>
      <p:pic>
        <p:nvPicPr>
          <p:cNvPr id="7" name="Grafik 6" descr="C:\Users\essers\AppData\Local\Microsoft\Windows\Temporary Internet Files\Content.Outlook\8M0X6WGS\J4W99E.jpg">
            <a:extLst>
              <a:ext uri="{FF2B5EF4-FFF2-40B4-BE49-F238E27FC236}">
                <a16:creationId xmlns:a16="http://schemas.microsoft.com/office/drawing/2014/main" id="{9516CAAD-9B9B-4EDA-818D-C05AA6E68B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46047"/>
            <a:ext cx="3271837" cy="54248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A3CB013-A215-4516-ACC0-D40525B62EEB}"/>
              </a:ext>
            </a:extLst>
          </p:cNvPr>
          <p:cNvSpPr/>
          <p:nvPr/>
        </p:nvSpPr>
        <p:spPr>
          <a:xfrm>
            <a:off x="1428750" y="5913289"/>
            <a:ext cx="6120586" cy="254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nl-NL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Witbooi ©https://de.wikipedia.org/wiki/Hendrik_Witbooi#/media/Datei:Witbooi_Hendrik_(retouched).jpg </a:t>
            </a:r>
            <a:endParaRPr lang="de-D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1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24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</vt:lpstr>
      <vt:lpstr>Hinführung/ Problemaufriss für eine Lernaufgabe  zur Diskussion um Ausstellungsstücke aus ehemaligen deutschen Kolonien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Lankes</dc:creator>
  <cp:lastModifiedBy>Susanne Eßer</cp:lastModifiedBy>
  <cp:revision>13</cp:revision>
  <dcterms:created xsi:type="dcterms:W3CDTF">2019-03-21T10:54:30Z</dcterms:created>
  <dcterms:modified xsi:type="dcterms:W3CDTF">2024-07-15T09:25:27Z</dcterms:modified>
</cp:coreProperties>
</file>