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40" r:id="rId3"/>
    <p:sldId id="257" r:id="rId4"/>
    <p:sldId id="341" r:id="rId5"/>
    <p:sldId id="342" r:id="rId6"/>
    <p:sldId id="343" r:id="rId7"/>
    <p:sldId id="344" r:id="rId8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CB9F88-BB84-4DFF-B19E-64E55DCE0E48}" v="1" dt="2021-09-08T13:10:48.0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05" autoAdjust="0"/>
    <p:restoredTop sz="86681" autoAdjust="0"/>
  </p:normalViewPr>
  <p:slideViewPr>
    <p:cSldViewPr>
      <p:cViewPr varScale="1">
        <p:scale>
          <a:sx n="96" d="100"/>
          <a:sy n="96" d="100"/>
        </p:scale>
        <p:origin x="157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8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ke Wolf" userId="9b443727bbaa4c04" providerId="LiveId" clId="{B5CB9F88-BB84-4DFF-B19E-64E55DCE0E48}"/>
    <pc:docChg chg="modSld">
      <pc:chgData name="Elke Wolf" userId="9b443727bbaa4c04" providerId="LiveId" clId="{B5CB9F88-BB84-4DFF-B19E-64E55DCE0E48}" dt="2021-09-08T13:10:48.077" v="0" actId="13926"/>
      <pc:docMkLst>
        <pc:docMk/>
      </pc:docMkLst>
      <pc:sldChg chg="modSp">
        <pc:chgData name="Elke Wolf" userId="9b443727bbaa4c04" providerId="LiveId" clId="{B5CB9F88-BB84-4DFF-B19E-64E55DCE0E48}" dt="2021-09-08T13:10:48.077" v="0" actId="13926"/>
        <pc:sldMkLst>
          <pc:docMk/>
          <pc:sldMk cId="2950812671" sldId="340"/>
        </pc:sldMkLst>
        <pc:graphicFrameChg chg="mod">
          <ac:chgData name="Elke Wolf" userId="9b443727bbaa4c04" providerId="LiveId" clId="{B5CB9F88-BB84-4DFF-B19E-64E55DCE0E48}" dt="2021-09-08T13:10:48.077" v="0" actId="13926"/>
          <ac:graphicFrameMkLst>
            <pc:docMk/>
            <pc:sldMk cId="2950812671" sldId="340"/>
            <ac:graphicFrameMk id="4" creationId="{E091B71D-4409-4129-952A-23EB0A74D08A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FABAB1-023C-4EA5-BD0B-E06486AE1B65}" type="doc">
      <dgm:prSet loTypeId="urn:microsoft.com/office/officeart/2005/8/layout/hProcess4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de-DE"/>
        </a:p>
      </dgm:t>
    </dgm:pt>
    <dgm:pt modelId="{4F4BB922-C3AF-4C47-AB0D-5126039AF1D7}">
      <dgm:prSet phldrT="[Text]"/>
      <dgm:spPr/>
      <dgm:t>
        <a:bodyPr/>
        <a:lstStyle/>
        <a:p>
          <a:r>
            <a:rPr lang="de-DE" dirty="0">
              <a:latin typeface="Calibri" panose="020F0502020204030204" pitchFamily="34" charset="0"/>
              <a:cs typeface="Calibri" panose="020F0502020204030204" pitchFamily="34" charset="0"/>
            </a:rPr>
            <a:t>Präsenz</a:t>
          </a:r>
        </a:p>
      </dgm:t>
    </dgm:pt>
    <dgm:pt modelId="{476FB909-FB9F-4219-8426-5EE4F719C4B8}" type="parTrans" cxnId="{90FFEA48-49DA-4B1C-BD5C-7D0E4A57E424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3C0A155-DF3E-4328-910F-3B49AE25BD78}" type="sibTrans" cxnId="{90FFEA48-49DA-4B1C-BD5C-7D0E4A57E424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5701A7D-2AE5-4F4B-987B-925B4BB9D568}">
      <dgm:prSet phldrT="[Text]" custT="1"/>
      <dgm:spPr/>
      <dgm:t>
        <a:bodyPr lIns="36000" tIns="50400" rIns="50400" bIns="50400"/>
        <a:lstStyle/>
        <a:p>
          <a:pPr marL="36000" indent="0" algn="ctr">
            <a:lnSpc>
              <a:spcPct val="100000"/>
            </a:lnSpc>
            <a:spcAft>
              <a:spcPts val="0"/>
            </a:spcAft>
            <a:buNone/>
          </a:pPr>
          <a:r>
            <a:rPr lang="de-DE" sz="1200" dirty="0" smtClean="0">
              <a:latin typeface="Calibri" panose="020F0502020204030204" pitchFamily="34" charset="0"/>
              <a:cs typeface="Calibri" panose="020F0502020204030204" pitchFamily="34" charset="0"/>
            </a:rPr>
            <a:t>Einführung in das </a:t>
          </a:r>
          <a:r>
            <a:rPr lang="de-DE" sz="1200" dirty="0">
              <a:latin typeface="Calibri" panose="020F0502020204030204" pitchFamily="34" charset="0"/>
              <a:cs typeface="Calibri" panose="020F0502020204030204" pitchFamily="34" charset="0"/>
            </a:rPr>
            <a:t>Lernleiterkonzept </a:t>
          </a:r>
          <a:r>
            <a:rPr lang="de-DE" sz="1200" dirty="0" smtClean="0">
              <a:latin typeface="Calibri" panose="020F0502020204030204" pitchFamily="34" charset="0"/>
              <a:cs typeface="Calibri" panose="020F0502020204030204" pitchFamily="34" charset="0"/>
            </a:rPr>
            <a:t>Ionen </a:t>
          </a:r>
          <a:r>
            <a:rPr lang="de-DE" sz="1200" dirty="0">
              <a:latin typeface="Calibri" panose="020F0502020204030204" pitchFamily="34" charset="0"/>
              <a:cs typeface="Calibri" panose="020F0502020204030204" pitchFamily="34" charset="0"/>
            </a:rPr>
            <a:t>und </a:t>
          </a:r>
          <a:r>
            <a:rPr lang="de-DE" sz="1200" dirty="0" smtClean="0">
              <a:latin typeface="Calibri" panose="020F0502020204030204" pitchFamily="34" charset="0"/>
              <a:cs typeface="Calibri" panose="020F0502020204030204" pitchFamily="34" charset="0"/>
            </a:rPr>
            <a:t>Salze</a:t>
          </a:r>
          <a:endParaRPr lang="de-DE" sz="1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54A188A-1737-4AA2-A7AC-A4405E7CDC17}" type="parTrans" cxnId="{ACBC479E-5DE7-42CE-BED7-8088759D2941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DEF34B8-DBEB-4A0D-B7E4-77E179719220}" type="sibTrans" cxnId="{ACBC479E-5DE7-42CE-BED7-8088759D2941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1ECCC50-4FD1-4EB8-B831-719BD868306A}">
      <dgm:prSet phldrT="[Text]"/>
      <dgm:spPr>
        <a:solidFill>
          <a:schemeClr val="accent3"/>
        </a:solidFill>
      </dgm:spPr>
      <dgm:t>
        <a:bodyPr/>
        <a:lstStyle/>
        <a:p>
          <a:r>
            <a:rPr lang="de-DE" dirty="0">
              <a:latin typeface="Calibri" panose="020F0502020204030204" pitchFamily="34" charset="0"/>
              <a:cs typeface="Calibri" panose="020F0502020204030204" pitchFamily="34" charset="0"/>
            </a:rPr>
            <a:t>Distanz</a:t>
          </a:r>
        </a:p>
      </dgm:t>
    </dgm:pt>
    <dgm:pt modelId="{4EF1785A-C5B0-48A7-B5C3-9E33F0FB6684}" type="parTrans" cxnId="{DCC87672-3A93-4E06-9F86-93A57D8BCCAD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19A1EDE-010B-46A1-A5F6-9A7002B3D030}" type="sibTrans" cxnId="{DCC87672-3A93-4E06-9F86-93A57D8BCCAD}">
      <dgm:prSet/>
      <dgm:spPr>
        <a:solidFill>
          <a:schemeClr val="accent3"/>
        </a:solidFill>
      </dgm:spPr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61412B5-0E08-497B-B3CF-72CCC3527F8B}">
      <dgm:prSet phldrT="[Text]" custT="1"/>
      <dgm:spPr>
        <a:ln>
          <a:solidFill>
            <a:schemeClr val="accent3"/>
          </a:solidFill>
        </a:ln>
      </dgm:spPr>
      <dgm:t>
        <a:bodyPr lIns="50400" tIns="50400" rIns="50400" bIns="50400"/>
        <a:lstStyle/>
        <a:p>
          <a:pPr marL="0" indent="0" algn="ctr">
            <a:lnSpc>
              <a:spcPct val="100000"/>
            </a:lnSpc>
            <a:spcAft>
              <a:spcPts val="0"/>
            </a:spcAft>
            <a:buNone/>
          </a:pPr>
          <a:r>
            <a:rPr lang="de-DE" sz="1200" dirty="0" smtClean="0">
              <a:latin typeface="Calibri" panose="020F0502020204030204" pitchFamily="34" charset="0"/>
              <a:cs typeface="Calibri" panose="020F0502020204030204" pitchFamily="34" charset="0"/>
            </a:rPr>
            <a:t>Sichtung </a:t>
          </a:r>
          <a:r>
            <a:rPr lang="de-DE" sz="1200" dirty="0">
              <a:latin typeface="Calibri" panose="020F0502020204030204" pitchFamily="34" charset="0"/>
              <a:cs typeface="Calibri" panose="020F0502020204030204" pitchFamily="34" charset="0"/>
            </a:rPr>
            <a:t>des </a:t>
          </a:r>
          <a:r>
            <a:rPr lang="de-DE" sz="1200" dirty="0" smtClean="0">
              <a:latin typeface="Calibri" panose="020F0502020204030204" pitchFamily="34" charset="0"/>
              <a:cs typeface="Calibri" panose="020F0502020204030204" pitchFamily="34" charset="0"/>
            </a:rPr>
            <a:t>Lernleitermaterials – erste Erprobung und Adaptions-notwendigkeiten </a:t>
          </a:r>
          <a:endParaRPr lang="de-DE" sz="1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F198B24-BE00-4811-A316-73FB983E80A7}" type="parTrans" cxnId="{2431E502-AF84-4621-9858-3191DB6D4355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88E5A83-AF99-401B-9ECE-79E5D117C38D}" type="sibTrans" cxnId="{2431E502-AF84-4621-9858-3191DB6D4355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CFE5FC7-1CB2-4A73-9D1A-ADE7294D9A4D}">
      <dgm:prSet phldrT="[Text]"/>
      <dgm:spPr/>
      <dgm:t>
        <a:bodyPr/>
        <a:lstStyle/>
        <a:p>
          <a:r>
            <a:rPr lang="de-DE" dirty="0">
              <a:latin typeface="Calibri" panose="020F0502020204030204" pitchFamily="34" charset="0"/>
              <a:cs typeface="Calibri" panose="020F0502020204030204" pitchFamily="34" charset="0"/>
            </a:rPr>
            <a:t>Präsenz</a:t>
          </a:r>
        </a:p>
      </dgm:t>
    </dgm:pt>
    <dgm:pt modelId="{379CB1BD-0D0F-4573-AFE2-9348C6EFD123}" type="parTrans" cxnId="{03A68520-5924-46CD-BD15-3B23496FD6DF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39CD90B-C2B5-4801-8306-F91422A34FE8}" type="sibTrans" cxnId="{03A68520-5924-46CD-BD15-3B23496FD6DF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9502E97-D745-4C3C-9D74-221945B630D8}">
      <dgm:prSet phldrT="[Text]" custT="1"/>
      <dgm:spPr/>
      <dgm:t>
        <a:bodyPr lIns="50400" tIns="50400" rIns="50400" bIns="50400"/>
        <a:lstStyle/>
        <a:p>
          <a:pPr marL="0" indent="0" algn="ctr">
            <a:lnSpc>
              <a:spcPct val="100000"/>
            </a:lnSpc>
            <a:spcAft>
              <a:spcPts val="0"/>
            </a:spcAft>
            <a:buNone/>
          </a:pPr>
          <a:r>
            <a:rPr lang="de-DE" sz="1200" dirty="0">
              <a:latin typeface="Calibri" panose="020F0502020204030204" pitchFamily="34" charset="0"/>
              <a:cs typeface="Calibri" panose="020F0502020204030204" pitchFamily="34" charset="0"/>
            </a:rPr>
            <a:t>Unterstützungs-angebote zur Adaption und Unterrichtserprobung</a:t>
          </a:r>
        </a:p>
      </dgm:t>
    </dgm:pt>
    <dgm:pt modelId="{E1A4C07E-5DFB-4193-9254-24FFA993FD55}" type="parTrans" cxnId="{E8AC7F7C-1F6C-41D3-B91F-2A8DCAB93EE8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A0FB5FE-0430-4016-B645-1D5C440D5D38}" type="sibTrans" cxnId="{E8AC7F7C-1F6C-41D3-B91F-2A8DCAB93EE8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D6E77DE-62F5-4A78-939D-3DF4096FB316}">
      <dgm:prSet/>
      <dgm:spPr>
        <a:solidFill>
          <a:schemeClr val="accent3"/>
        </a:solidFill>
      </dgm:spPr>
      <dgm:t>
        <a:bodyPr/>
        <a:lstStyle/>
        <a:p>
          <a:r>
            <a:rPr lang="de-DE" dirty="0">
              <a:latin typeface="Calibri" panose="020F0502020204030204" pitchFamily="34" charset="0"/>
              <a:cs typeface="Calibri" panose="020F0502020204030204" pitchFamily="34" charset="0"/>
            </a:rPr>
            <a:t>Distanz</a:t>
          </a:r>
        </a:p>
      </dgm:t>
    </dgm:pt>
    <dgm:pt modelId="{5FA32195-18EB-4226-B5F5-256A5B58A836}" type="parTrans" cxnId="{217782B3-5527-4A16-A597-BDEEFFCCE437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E49B3F2-C197-4D7A-897E-AFA70EAD8527}" type="sibTrans" cxnId="{217782B3-5527-4A16-A597-BDEEFFCCE437}">
      <dgm:prSet/>
      <dgm:spPr>
        <a:solidFill>
          <a:schemeClr val="accent3"/>
        </a:solidFill>
      </dgm:spPr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15673D5-9AEF-4E34-BF40-E8EF9A308D49}">
      <dgm:prSet phldrT="[Text]" custT="1"/>
      <dgm:spPr/>
      <dgm:t>
        <a:bodyPr lIns="50400" tIns="50400" rIns="50400" bIns="50400"/>
        <a:lstStyle/>
        <a:p>
          <a:pPr marL="0" indent="0" algn="ctr">
            <a:lnSpc>
              <a:spcPct val="100000"/>
            </a:lnSpc>
            <a:spcAft>
              <a:spcPts val="0"/>
            </a:spcAft>
          </a:pPr>
          <a:endParaRPr lang="de-DE" sz="10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2153310-33DA-477F-A1DB-04337744566E}" type="parTrans" cxnId="{71FA34EB-1E4D-4A02-8971-522325808D23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0CA790A-7A83-46BC-8B2D-F20A660354E5}" type="sibTrans" cxnId="{71FA34EB-1E4D-4A02-8971-522325808D23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574D8F5-5D48-4615-B9DE-6C504FF929E7}">
      <dgm:prSet phldrT="[Text]"/>
      <dgm:spPr>
        <a:solidFill>
          <a:schemeClr val="accent6"/>
        </a:solidFill>
      </dgm:spPr>
      <dgm:t>
        <a:bodyPr/>
        <a:lstStyle/>
        <a:p>
          <a:r>
            <a:rPr lang="de-DE" dirty="0">
              <a:latin typeface="Calibri" panose="020F0502020204030204" pitchFamily="34" charset="0"/>
              <a:cs typeface="Calibri" panose="020F0502020204030204" pitchFamily="34" charset="0"/>
            </a:rPr>
            <a:t>Präsenz</a:t>
          </a:r>
        </a:p>
      </dgm:t>
    </dgm:pt>
    <dgm:pt modelId="{D80CCE7D-372E-4071-9324-FC9D05162A08}" type="parTrans" cxnId="{38BAFBF3-65DB-47E0-AE5A-BF8CE0DCD94E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F3CAF6D-C3EA-434A-8098-24DB32162C13}" type="sibTrans" cxnId="{38BAFBF3-65DB-47E0-AE5A-BF8CE0DCD94E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C07A845-E279-4CE0-8380-83D11D1B1DFD}">
      <dgm:prSet custT="1"/>
      <dgm:spPr>
        <a:ln>
          <a:solidFill>
            <a:schemeClr val="accent3"/>
          </a:solidFill>
        </a:ln>
      </dgm:spPr>
      <dgm:t>
        <a:bodyPr/>
        <a:lstStyle/>
        <a:p>
          <a:pPr marL="0" indent="0" algn="ctr">
            <a:lnSpc>
              <a:spcPct val="100000"/>
            </a:lnSpc>
            <a:spcAft>
              <a:spcPts val="0"/>
            </a:spcAft>
            <a:buNone/>
          </a:pPr>
          <a:r>
            <a:rPr lang="de-DE" sz="1200" baseline="0" dirty="0">
              <a:latin typeface="Calibri" panose="020F0502020204030204" pitchFamily="34" charset="0"/>
              <a:cs typeface="Calibri" panose="020F0502020204030204" pitchFamily="34" charset="0"/>
            </a:rPr>
            <a:t>Erprobung der Lernleiter im  Unterricht</a:t>
          </a:r>
        </a:p>
      </dgm:t>
    </dgm:pt>
    <dgm:pt modelId="{E0824701-E70F-49A3-B505-7574D466DA42}" type="parTrans" cxnId="{12A35E47-1D14-4C1C-BBD4-786057EAFA99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116D6EB-9287-45D0-B078-B53901B8FAE9}" type="sibTrans" cxnId="{12A35E47-1D14-4C1C-BBD4-786057EAFA99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ADF4B6E-CF02-4335-BC01-F69F5F23E746}">
      <dgm:prSet custT="1"/>
      <dgm:spPr/>
      <dgm:t>
        <a:bodyPr/>
        <a:lstStyle/>
        <a:p>
          <a:pPr marL="0" indent="0" algn="ctr">
            <a:lnSpc>
              <a:spcPct val="100000"/>
            </a:lnSpc>
            <a:spcAft>
              <a:spcPts val="0"/>
            </a:spcAft>
            <a:buNone/>
          </a:pPr>
          <a:r>
            <a:rPr lang="de-DE" sz="1200" dirty="0">
              <a:latin typeface="Calibri" panose="020F0502020204030204" pitchFamily="34" charset="0"/>
              <a:cs typeface="Calibri" panose="020F0502020204030204" pitchFamily="34" charset="0"/>
            </a:rPr>
            <a:t>Reflexion </a:t>
          </a:r>
          <a:r>
            <a:rPr lang="de-DE" sz="1200" dirty="0" smtClean="0">
              <a:latin typeface="Calibri" panose="020F0502020204030204" pitchFamily="34" charset="0"/>
              <a:cs typeface="Calibri" panose="020F0502020204030204" pitchFamily="34" charset="0"/>
            </a:rPr>
            <a:t>des </a:t>
          </a:r>
          <a:r>
            <a:rPr lang="de-DE" sz="1200" dirty="0">
              <a:latin typeface="Calibri" panose="020F0502020204030204" pitchFamily="34" charset="0"/>
              <a:cs typeface="Calibri" panose="020F0502020204030204" pitchFamily="34" charset="0"/>
            </a:rPr>
            <a:t>Unterrichts und </a:t>
          </a:r>
          <a:r>
            <a:rPr lang="de-DE" sz="1200" dirty="0" smtClean="0">
              <a:latin typeface="Calibri" panose="020F0502020204030204" pitchFamily="34" charset="0"/>
              <a:cs typeface="Calibri" panose="020F0502020204030204" pitchFamily="34" charset="0"/>
            </a:rPr>
            <a:t>Transfer</a:t>
          </a:r>
          <a:endParaRPr lang="de-DE" sz="1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DE3FE3A-9529-4C7B-9AFF-BCF660CEEE43}" type="parTrans" cxnId="{80C42086-F05D-4C3D-A47C-D5C779536CA0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63A9A0C-4288-4472-B275-527477C88163}" type="sibTrans" cxnId="{80C42086-F05D-4C3D-A47C-D5C779536CA0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235C0E8-A3AD-4940-A0C6-5E7829A7E1B8}" type="pres">
      <dgm:prSet presAssocID="{FFFABAB1-023C-4EA5-BD0B-E06486AE1B6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2808CA9E-4425-42F5-BFC8-0CFFF376149B}" type="pres">
      <dgm:prSet presAssocID="{FFFABAB1-023C-4EA5-BD0B-E06486AE1B65}" presName="tSp" presStyleCnt="0"/>
      <dgm:spPr/>
    </dgm:pt>
    <dgm:pt modelId="{58B2C72F-DA86-4FAA-81FD-6EADADC92840}" type="pres">
      <dgm:prSet presAssocID="{FFFABAB1-023C-4EA5-BD0B-E06486AE1B65}" presName="bSp" presStyleCnt="0"/>
      <dgm:spPr/>
    </dgm:pt>
    <dgm:pt modelId="{4D8D62E0-2EE0-4AF8-9370-2A4F92A309CE}" type="pres">
      <dgm:prSet presAssocID="{FFFABAB1-023C-4EA5-BD0B-E06486AE1B65}" presName="process" presStyleCnt="0"/>
      <dgm:spPr/>
    </dgm:pt>
    <dgm:pt modelId="{0CF0B706-89BE-44DC-9EF1-1793069CF8BA}" type="pres">
      <dgm:prSet presAssocID="{4F4BB922-C3AF-4C47-AB0D-5126039AF1D7}" presName="composite1" presStyleCnt="0"/>
      <dgm:spPr/>
    </dgm:pt>
    <dgm:pt modelId="{2FCE220D-FBC6-44A9-9E0E-57E5D1211F7E}" type="pres">
      <dgm:prSet presAssocID="{4F4BB922-C3AF-4C47-AB0D-5126039AF1D7}" presName="dummyNode1" presStyleLbl="node1" presStyleIdx="0" presStyleCnt="5"/>
      <dgm:spPr/>
    </dgm:pt>
    <dgm:pt modelId="{9D104E1C-461D-4D22-9C1D-579EB241F7AC}" type="pres">
      <dgm:prSet presAssocID="{4F4BB922-C3AF-4C47-AB0D-5126039AF1D7}" presName="childNode1" presStyleLbl="bgAcc1" presStyleIdx="0" presStyleCnt="5" custScaleX="131911" custScaleY="131229" custLinFactNeighborX="9306" custLinFactNeighborY="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09E22D3-6A02-4C91-88B9-594DDB8FA98A}" type="pres">
      <dgm:prSet presAssocID="{4F4BB922-C3AF-4C47-AB0D-5126039AF1D7}" presName="childNode1tx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8E8AA59-6960-4E68-A083-74E630FF7085}" type="pres">
      <dgm:prSet presAssocID="{4F4BB922-C3AF-4C47-AB0D-5126039AF1D7}" presName="parentNode1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67198B5-9E32-4C79-ADF2-4505352F27C4}" type="pres">
      <dgm:prSet presAssocID="{4F4BB922-C3AF-4C47-AB0D-5126039AF1D7}" presName="connSite1" presStyleCnt="0"/>
      <dgm:spPr/>
    </dgm:pt>
    <dgm:pt modelId="{75F77835-935A-4E62-9883-A021BD878AF3}" type="pres">
      <dgm:prSet presAssocID="{23C0A155-DF3E-4328-910F-3B49AE25BD78}" presName="Name9" presStyleLbl="sibTrans2D1" presStyleIdx="0" presStyleCnt="4" custLinFactNeighborX="10624" custLinFactNeighborY="3002"/>
      <dgm:spPr/>
      <dgm:t>
        <a:bodyPr/>
        <a:lstStyle/>
        <a:p>
          <a:endParaRPr lang="de-DE"/>
        </a:p>
      </dgm:t>
    </dgm:pt>
    <dgm:pt modelId="{063A2501-7075-4589-A143-B524C2EA1036}" type="pres">
      <dgm:prSet presAssocID="{F1ECCC50-4FD1-4EB8-B831-719BD868306A}" presName="composite2" presStyleCnt="0"/>
      <dgm:spPr/>
    </dgm:pt>
    <dgm:pt modelId="{D092B326-8E3F-4571-B79B-64C635B2FF07}" type="pres">
      <dgm:prSet presAssocID="{F1ECCC50-4FD1-4EB8-B831-719BD868306A}" presName="dummyNode2" presStyleLbl="node1" presStyleIdx="0" presStyleCnt="5"/>
      <dgm:spPr/>
    </dgm:pt>
    <dgm:pt modelId="{35DD8A8C-B0E1-4617-AD7E-81A98D93F521}" type="pres">
      <dgm:prSet presAssocID="{F1ECCC50-4FD1-4EB8-B831-719BD868306A}" presName="childNode2" presStyleLbl="bgAcc1" presStyleIdx="1" presStyleCnt="5" custScaleX="134958" custScaleY="131549" custLinFactNeighborX="1826" custLinFactNeighborY="1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FE4EC2D-34B9-4BE3-BEC7-A0769FB47BAA}" type="pres">
      <dgm:prSet presAssocID="{F1ECCC50-4FD1-4EB8-B831-719BD868306A}" presName="childNode2tx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1202E85-0720-406E-9544-34777920412D}" type="pres">
      <dgm:prSet presAssocID="{F1ECCC50-4FD1-4EB8-B831-719BD868306A}" presName="parentNode2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ECECF7A-A4AC-46CB-B7D3-F12D3D51BA94}" type="pres">
      <dgm:prSet presAssocID="{F1ECCC50-4FD1-4EB8-B831-719BD868306A}" presName="connSite2" presStyleCnt="0"/>
      <dgm:spPr/>
    </dgm:pt>
    <dgm:pt modelId="{1369115E-26A0-4FAC-891E-81511473AD71}" type="pres">
      <dgm:prSet presAssocID="{719A1EDE-010B-46A1-A5F6-9A7002B3D030}" presName="Name18" presStyleLbl="sibTrans2D1" presStyleIdx="1" presStyleCnt="4" custLinFactNeighborX="7646" custLinFactNeighborY="1951"/>
      <dgm:spPr/>
      <dgm:t>
        <a:bodyPr/>
        <a:lstStyle/>
        <a:p>
          <a:endParaRPr lang="de-DE"/>
        </a:p>
      </dgm:t>
    </dgm:pt>
    <dgm:pt modelId="{4D1E40B4-D1D0-47FB-B920-58105434A644}" type="pres">
      <dgm:prSet presAssocID="{2CFE5FC7-1CB2-4A73-9D1A-ADE7294D9A4D}" presName="composite1" presStyleCnt="0"/>
      <dgm:spPr/>
    </dgm:pt>
    <dgm:pt modelId="{10521C38-4BEF-4C20-A6E9-79676FFBB9D4}" type="pres">
      <dgm:prSet presAssocID="{2CFE5FC7-1CB2-4A73-9D1A-ADE7294D9A4D}" presName="dummyNode1" presStyleLbl="node1" presStyleIdx="1" presStyleCnt="5"/>
      <dgm:spPr/>
    </dgm:pt>
    <dgm:pt modelId="{EAA044B6-D702-47F9-A300-B464379F4740}" type="pres">
      <dgm:prSet presAssocID="{2CFE5FC7-1CB2-4A73-9D1A-ADE7294D9A4D}" presName="childNode1" presStyleLbl="bgAcc1" presStyleIdx="2" presStyleCnt="5" custScaleX="145234" custScaleY="131228" custLinFactNeighborX="6964" custLinFactNeighborY="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D8B2DC1-4A19-46A1-9B0E-49DC0808A654}" type="pres">
      <dgm:prSet presAssocID="{2CFE5FC7-1CB2-4A73-9D1A-ADE7294D9A4D}" presName="childNode1tx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E6B3A61-8562-4AD2-97C8-8FB5FD4FBF24}" type="pres">
      <dgm:prSet presAssocID="{2CFE5FC7-1CB2-4A73-9D1A-ADE7294D9A4D}" presName="parentNode1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7EF569E-592F-4BA5-9596-0AF8B7DFF555}" type="pres">
      <dgm:prSet presAssocID="{2CFE5FC7-1CB2-4A73-9D1A-ADE7294D9A4D}" presName="connSite1" presStyleCnt="0"/>
      <dgm:spPr/>
    </dgm:pt>
    <dgm:pt modelId="{37556B7A-8692-487D-AA13-B1D2CEA44080}" type="pres">
      <dgm:prSet presAssocID="{939CD90B-C2B5-4801-8306-F91422A34FE8}" presName="Name9" presStyleLbl="sibTrans2D1" presStyleIdx="2" presStyleCnt="4"/>
      <dgm:spPr/>
      <dgm:t>
        <a:bodyPr/>
        <a:lstStyle/>
        <a:p>
          <a:endParaRPr lang="de-DE"/>
        </a:p>
      </dgm:t>
    </dgm:pt>
    <dgm:pt modelId="{A1C995DF-D5F8-430D-8D0D-7B55B55473D7}" type="pres">
      <dgm:prSet presAssocID="{9D6E77DE-62F5-4A78-939D-3DF4096FB316}" presName="composite2" presStyleCnt="0"/>
      <dgm:spPr/>
    </dgm:pt>
    <dgm:pt modelId="{7B58F45F-C4EB-4CE8-ADF4-AC82474CF8A6}" type="pres">
      <dgm:prSet presAssocID="{9D6E77DE-62F5-4A78-939D-3DF4096FB316}" presName="dummyNode2" presStyleLbl="node1" presStyleIdx="2" presStyleCnt="5"/>
      <dgm:spPr/>
    </dgm:pt>
    <dgm:pt modelId="{2F104605-F3EF-470C-BC5E-AD2590DCC7CF}" type="pres">
      <dgm:prSet presAssocID="{9D6E77DE-62F5-4A78-939D-3DF4096FB316}" presName="childNode2" presStyleLbl="bgAcc1" presStyleIdx="3" presStyleCnt="5" custScaleX="133362" custScaleY="13176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E2FDCDC-BB86-4AE3-B90B-C905063EA661}" type="pres">
      <dgm:prSet presAssocID="{9D6E77DE-62F5-4A78-939D-3DF4096FB316}" presName="childNode2tx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937F7A4-34B2-45CD-BAB0-DEEAC81CF0C4}" type="pres">
      <dgm:prSet presAssocID="{9D6E77DE-62F5-4A78-939D-3DF4096FB316}" presName="parentNode2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77E39B8-3CD0-43EC-8A45-9FCD88D981C4}" type="pres">
      <dgm:prSet presAssocID="{9D6E77DE-62F5-4A78-939D-3DF4096FB316}" presName="connSite2" presStyleCnt="0"/>
      <dgm:spPr/>
    </dgm:pt>
    <dgm:pt modelId="{6FFA5B80-6F34-45F1-ADEE-298902A0C381}" type="pres">
      <dgm:prSet presAssocID="{CE49B3F2-C197-4D7A-897E-AFA70EAD8527}" presName="Name18" presStyleLbl="sibTrans2D1" presStyleIdx="3" presStyleCnt="4"/>
      <dgm:spPr/>
      <dgm:t>
        <a:bodyPr/>
        <a:lstStyle/>
        <a:p>
          <a:endParaRPr lang="de-DE"/>
        </a:p>
      </dgm:t>
    </dgm:pt>
    <dgm:pt modelId="{C5F94C41-6D97-4675-8D60-6C931755DF99}" type="pres">
      <dgm:prSet presAssocID="{D574D8F5-5D48-4615-B9DE-6C504FF929E7}" presName="composite1" presStyleCnt="0"/>
      <dgm:spPr/>
    </dgm:pt>
    <dgm:pt modelId="{19AF6012-E2A9-4B10-B57F-4BD14C1C8081}" type="pres">
      <dgm:prSet presAssocID="{D574D8F5-5D48-4615-B9DE-6C504FF929E7}" presName="dummyNode1" presStyleLbl="node1" presStyleIdx="3" presStyleCnt="5"/>
      <dgm:spPr/>
    </dgm:pt>
    <dgm:pt modelId="{E205C7FF-162D-455C-B868-3680C7804226}" type="pres">
      <dgm:prSet presAssocID="{D574D8F5-5D48-4615-B9DE-6C504FF929E7}" presName="childNode1" presStyleLbl="bgAcc1" presStyleIdx="4" presStyleCnt="5" custScaleX="130092" custScaleY="131229" custLinFactNeighborX="-1566" custLinFactNeighborY="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CC382F0-2054-4B76-878D-BB673557999C}" type="pres">
      <dgm:prSet presAssocID="{D574D8F5-5D48-4615-B9DE-6C504FF929E7}" presName="childNode1tx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594C78B-4787-4020-B656-FA61E2F0C1AD}" type="pres">
      <dgm:prSet presAssocID="{D574D8F5-5D48-4615-B9DE-6C504FF929E7}" presName="parentNode1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79E63F4-350B-4028-99D4-5D139DDA32C2}" type="pres">
      <dgm:prSet presAssocID="{D574D8F5-5D48-4615-B9DE-6C504FF929E7}" presName="connSite1" presStyleCnt="0"/>
      <dgm:spPr/>
    </dgm:pt>
  </dgm:ptLst>
  <dgm:cxnLst>
    <dgm:cxn modelId="{84F7A661-6005-4ED0-A92C-E19078F223EF}" type="presOf" srcId="{9C07A845-E279-4CE0-8380-83D11D1B1DFD}" destId="{EE2FDCDC-BB86-4AE3-B90B-C905063EA661}" srcOrd="1" destOrd="0" presId="urn:microsoft.com/office/officeart/2005/8/layout/hProcess4"/>
    <dgm:cxn modelId="{05587A08-C753-49D6-9AFB-40756639DFA2}" type="presOf" srcId="{E61412B5-0E08-497B-B3CF-72CCC3527F8B}" destId="{35DD8A8C-B0E1-4617-AD7E-81A98D93F521}" srcOrd="0" destOrd="0" presId="urn:microsoft.com/office/officeart/2005/8/layout/hProcess4"/>
    <dgm:cxn modelId="{71FA34EB-1E4D-4A02-8971-522325808D23}" srcId="{2CFE5FC7-1CB2-4A73-9D1A-ADE7294D9A4D}" destId="{C15673D5-9AEF-4E34-BF40-E8EF9A308D49}" srcOrd="1" destOrd="0" parTransId="{32153310-33DA-477F-A1DB-04337744566E}" sibTransId="{10CA790A-7A83-46BC-8B2D-F20A660354E5}"/>
    <dgm:cxn modelId="{93384EA7-52AA-4C44-B460-0EADE75B8AE0}" type="presOf" srcId="{9ADF4B6E-CF02-4335-BC01-F69F5F23E746}" destId="{2CC382F0-2054-4B76-878D-BB673557999C}" srcOrd="1" destOrd="0" presId="urn:microsoft.com/office/officeart/2005/8/layout/hProcess4"/>
    <dgm:cxn modelId="{7CAE1D8F-33E0-4EDB-975C-9D00A8C5ABC9}" type="presOf" srcId="{FFFABAB1-023C-4EA5-BD0B-E06486AE1B65}" destId="{6235C0E8-A3AD-4940-A0C6-5E7829A7E1B8}" srcOrd="0" destOrd="0" presId="urn:microsoft.com/office/officeart/2005/8/layout/hProcess4"/>
    <dgm:cxn modelId="{21AAEA89-5D6C-409F-B974-0D1CDC0E8AC0}" type="presOf" srcId="{C15673D5-9AEF-4E34-BF40-E8EF9A308D49}" destId="{2D8B2DC1-4A19-46A1-9B0E-49DC0808A654}" srcOrd="1" destOrd="1" presId="urn:microsoft.com/office/officeart/2005/8/layout/hProcess4"/>
    <dgm:cxn modelId="{636ABC23-C97B-4C65-B4E6-CE6C5D74B58D}" type="presOf" srcId="{939CD90B-C2B5-4801-8306-F91422A34FE8}" destId="{37556B7A-8692-487D-AA13-B1D2CEA44080}" srcOrd="0" destOrd="0" presId="urn:microsoft.com/office/officeart/2005/8/layout/hProcess4"/>
    <dgm:cxn modelId="{E8AC7F7C-1F6C-41D3-B91F-2A8DCAB93EE8}" srcId="{2CFE5FC7-1CB2-4A73-9D1A-ADE7294D9A4D}" destId="{B9502E97-D745-4C3C-9D74-221945B630D8}" srcOrd="0" destOrd="0" parTransId="{E1A4C07E-5DFB-4193-9254-24FFA993FD55}" sibTransId="{DA0FB5FE-0430-4016-B645-1D5C440D5D38}"/>
    <dgm:cxn modelId="{D57F4404-12F4-4D0B-A1F8-DC2C1C938359}" type="presOf" srcId="{4F4BB922-C3AF-4C47-AB0D-5126039AF1D7}" destId="{A8E8AA59-6960-4E68-A083-74E630FF7085}" srcOrd="0" destOrd="0" presId="urn:microsoft.com/office/officeart/2005/8/layout/hProcess4"/>
    <dgm:cxn modelId="{6495E2D3-609F-4AE8-97B3-7B8A46EAD4FE}" type="presOf" srcId="{B9502E97-D745-4C3C-9D74-221945B630D8}" destId="{EAA044B6-D702-47F9-A300-B464379F4740}" srcOrd="0" destOrd="0" presId="urn:microsoft.com/office/officeart/2005/8/layout/hProcess4"/>
    <dgm:cxn modelId="{03A68520-5924-46CD-BD15-3B23496FD6DF}" srcId="{FFFABAB1-023C-4EA5-BD0B-E06486AE1B65}" destId="{2CFE5FC7-1CB2-4A73-9D1A-ADE7294D9A4D}" srcOrd="2" destOrd="0" parTransId="{379CB1BD-0D0F-4573-AFE2-9348C6EFD123}" sibTransId="{939CD90B-C2B5-4801-8306-F91422A34FE8}"/>
    <dgm:cxn modelId="{E7E5CA97-771F-43F5-A2C6-CDB9DCA518E7}" type="presOf" srcId="{2CFE5FC7-1CB2-4A73-9D1A-ADE7294D9A4D}" destId="{0E6B3A61-8562-4AD2-97C8-8FB5FD4FBF24}" srcOrd="0" destOrd="0" presId="urn:microsoft.com/office/officeart/2005/8/layout/hProcess4"/>
    <dgm:cxn modelId="{D8CFB354-830E-46DC-A922-5D8DB8AD8F25}" type="presOf" srcId="{719A1EDE-010B-46A1-A5F6-9A7002B3D030}" destId="{1369115E-26A0-4FAC-891E-81511473AD71}" srcOrd="0" destOrd="0" presId="urn:microsoft.com/office/officeart/2005/8/layout/hProcess4"/>
    <dgm:cxn modelId="{13E76C1E-62AE-44D9-AB75-17C95D14D5B3}" type="presOf" srcId="{F1ECCC50-4FD1-4EB8-B831-719BD868306A}" destId="{41202E85-0720-406E-9544-34777920412D}" srcOrd="0" destOrd="0" presId="urn:microsoft.com/office/officeart/2005/8/layout/hProcess4"/>
    <dgm:cxn modelId="{15AF4D4C-B8C5-4B02-951D-80A51CA2A32D}" type="presOf" srcId="{D574D8F5-5D48-4615-B9DE-6C504FF929E7}" destId="{3594C78B-4787-4020-B656-FA61E2F0C1AD}" srcOrd="0" destOrd="0" presId="urn:microsoft.com/office/officeart/2005/8/layout/hProcess4"/>
    <dgm:cxn modelId="{DCC87672-3A93-4E06-9F86-93A57D8BCCAD}" srcId="{FFFABAB1-023C-4EA5-BD0B-E06486AE1B65}" destId="{F1ECCC50-4FD1-4EB8-B831-719BD868306A}" srcOrd="1" destOrd="0" parTransId="{4EF1785A-C5B0-48A7-B5C3-9E33F0FB6684}" sibTransId="{719A1EDE-010B-46A1-A5F6-9A7002B3D030}"/>
    <dgm:cxn modelId="{AD16855D-3E30-446F-B857-122157694E2B}" type="presOf" srcId="{B9502E97-D745-4C3C-9D74-221945B630D8}" destId="{2D8B2DC1-4A19-46A1-9B0E-49DC0808A654}" srcOrd="1" destOrd="0" presId="urn:microsoft.com/office/officeart/2005/8/layout/hProcess4"/>
    <dgm:cxn modelId="{4F9D537A-CBE5-4224-9A3A-C95645176125}" type="presOf" srcId="{9ADF4B6E-CF02-4335-BC01-F69F5F23E746}" destId="{E205C7FF-162D-455C-B868-3680C7804226}" srcOrd="0" destOrd="0" presId="urn:microsoft.com/office/officeart/2005/8/layout/hProcess4"/>
    <dgm:cxn modelId="{12A35E47-1D14-4C1C-BBD4-786057EAFA99}" srcId="{9D6E77DE-62F5-4A78-939D-3DF4096FB316}" destId="{9C07A845-E279-4CE0-8380-83D11D1B1DFD}" srcOrd="0" destOrd="0" parTransId="{E0824701-E70F-49A3-B505-7574D466DA42}" sibTransId="{B116D6EB-9287-45D0-B078-B53901B8FAE9}"/>
    <dgm:cxn modelId="{DDEE1205-8D78-4CA3-BFD8-B810B65D9634}" type="presOf" srcId="{C15673D5-9AEF-4E34-BF40-E8EF9A308D49}" destId="{EAA044B6-D702-47F9-A300-B464379F4740}" srcOrd="0" destOrd="1" presId="urn:microsoft.com/office/officeart/2005/8/layout/hProcess4"/>
    <dgm:cxn modelId="{79BE787B-72C4-484D-BE13-C9CE6ABC541A}" type="presOf" srcId="{9D6E77DE-62F5-4A78-939D-3DF4096FB316}" destId="{B937F7A4-34B2-45CD-BAB0-DEEAC81CF0C4}" srcOrd="0" destOrd="0" presId="urn:microsoft.com/office/officeart/2005/8/layout/hProcess4"/>
    <dgm:cxn modelId="{77D4F37B-006A-4D63-9FB1-AA8D42C21875}" type="presOf" srcId="{23C0A155-DF3E-4328-910F-3B49AE25BD78}" destId="{75F77835-935A-4E62-9883-A021BD878AF3}" srcOrd="0" destOrd="0" presId="urn:microsoft.com/office/officeart/2005/8/layout/hProcess4"/>
    <dgm:cxn modelId="{38BAFBF3-65DB-47E0-AE5A-BF8CE0DCD94E}" srcId="{FFFABAB1-023C-4EA5-BD0B-E06486AE1B65}" destId="{D574D8F5-5D48-4615-B9DE-6C504FF929E7}" srcOrd="4" destOrd="0" parTransId="{D80CCE7D-372E-4071-9324-FC9D05162A08}" sibTransId="{CF3CAF6D-C3EA-434A-8098-24DB32162C13}"/>
    <dgm:cxn modelId="{FF9532B1-4A8A-48D7-B956-6D5FBDAC58FC}" type="presOf" srcId="{E61412B5-0E08-497B-B3CF-72CCC3527F8B}" destId="{BFE4EC2D-34B9-4BE3-BEC7-A0769FB47BAA}" srcOrd="1" destOrd="0" presId="urn:microsoft.com/office/officeart/2005/8/layout/hProcess4"/>
    <dgm:cxn modelId="{F33474D7-2823-48A3-95A3-DC6966CDB9FA}" type="presOf" srcId="{9C07A845-E279-4CE0-8380-83D11D1B1DFD}" destId="{2F104605-F3EF-470C-BC5E-AD2590DCC7CF}" srcOrd="0" destOrd="0" presId="urn:microsoft.com/office/officeart/2005/8/layout/hProcess4"/>
    <dgm:cxn modelId="{C2A12FE7-AE4A-43A3-BF9A-653232574AB3}" type="presOf" srcId="{45701A7D-2AE5-4F4B-987B-925B4BB9D568}" destId="{109E22D3-6A02-4C91-88B9-594DDB8FA98A}" srcOrd="1" destOrd="0" presId="urn:microsoft.com/office/officeart/2005/8/layout/hProcess4"/>
    <dgm:cxn modelId="{80C42086-F05D-4C3D-A47C-D5C779536CA0}" srcId="{D574D8F5-5D48-4615-B9DE-6C504FF929E7}" destId="{9ADF4B6E-CF02-4335-BC01-F69F5F23E746}" srcOrd="0" destOrd="0" parTransId="{FDE3FE3A-9529-4C7B-9AFF-BCF660CEEE43}" sibTransId="{563A9A0C-4288-4472-B275-527477C88163}"/>
    <dgm:cxn modelId="{90FFEA48-49DA-4B1C-BD5C-7D0E4A57E424}" srcId="{FFFABAB1-023C-4EA5-BD0B-E06486AE1B65}" destId="{4F4BB922-C3AF-4C47-AB0D-5126039AF1D7}" srcOrd="0" destOrd="0" parTransId="{476FB909-FB9F-4219-8426-5EE4F719C4B8}" sibTransId="{23C0A155-DF3E-4328-910F-3B49AE25BD78}"/>
    <dgm:cxn modelId="{217782B3-5527-4A16-A597-BDEEFFCCE437}" srcId="{FFFABAB1-023C-4EA5-BD0B-E06486AE1B65}" destId="{9D6E77DE-62F5-4A78-939D-3DF4096FB316}" srcOrd="3" destOrd="0" parTransId="{5FA32195-18EB-4226-B5F5-256A5B58A836}" sibTransId="{CE49B3F2-C197-4D7A-897E-AFA70EAD8527}"/>
    <dgm:cxn modelId="{2431E502-AF84-4621-9858-3191DB6D4355}" srcId="{F1ECCC50-4FD1-4EB8-B831-719BD868306A}" destId="{E61412B5-0E08-497B-B3CF-72CCC3527F8B}" srcOrd="0" destOrd="0" parTransId="{BF198B24-BE00-4811-A316-73FB983E80A7}" sibTransId="{588E5A83-AF99-401B-9ECE-79E5D117C38D}"/>
    <dgm:cxn modelId="{51A07BDB-ACE6-4BD9-AAA2-7A2D623D9372}" type="presOf" srcId="{45701A7D-2AE5-4F4B-987B-925B4BB9D568}" destId="{9D104E1C-461D-4D22-9C1D-579EB241F7AC}" srcOrd="0" destOrd="0" presId="urn:microsoft.com/office/officeart/2005/8/layout/hProcess4"/>
    <dgm:cxn modelId="{ACBC479E-5DE7-42CE-BED7-8088759D2941}" srcId="{4F4BB922-C3AF-4C47-AB0D-5126039AF1D7}" destId="{45701A7D-2AE5-4F4B-987B-925B4BB9D568}" srcOrd="0" destOrd="0" parTransId="{554A188A-1737-4AA2-A7AC-A4405E7CDC17}" sibTransId="{BDEF34B8-DBEB-4A0D-B7E4-77E179719220}"/>
    <dgm:cxn modelId="{77037C39-9220-42BF-B70A-6D0A422A8701}" type="presOf" srcId="{CE49B3F2-C197-4D7A-897E-AFA70EAD8527}" destId="{6FFA5B80-6F34-45F1-ADEE-298902A0C381}" srcOrd="0" destOrd="0" presId="urn:microsoft.com/office/officeart/2005/8/layout/hProcess4"/>
    <dgm:cxn modelId="{A68CB1A2-3BEF-4B9A-ABA4-851901E6290F}" type="presParOf" srcId="{6235C0E8-A3AD-4940-A0C6-5E7829A7E1B8}" destId="{2808CA9E-4425-42F5-BFC8-0CFFF376149B}" srcOrd="0" destOrd="0" presId="urn:microsoft.com/office/officeart/2005/8/layout/hProcess4"/>
    <dgm:cxn modelId="{A677FB26-BC77-47D3-879E-6DEAFF69B6E3}" type="presParOf" srcId="{6235C0E8-A3AD-4940-A0C6-5E7829A7E1B8}" destId="{58B2C72F-DA86-4FAA-81FD-6EADADC92840}" srcOrd="1" destOrd="0" presId="urn:microsoft.com/office/officeart/2005/8/layout/hProcess4"/>
    <dgm:cxn modelId="{B539ED25-EC01-482B-9C9C-3874F8DD2C8F}" type="presParOf" srcId="{6235C0E8-A3AD-4940-A0C6-5E7829A7E1B8}" destId="{4D8D62E0-2EE0-4AF8-9370-2A4F92A309CE}" srcOrd="2" destOrd="0" presId="urn:microsoft.com/office/officeart/2005/8/layout/hProcess4"/>
    <dgm:cxn modelId="{F435A89D-E5A5-44AA-AFCE-8EE50B406E50}" type="presParOf" srcId="{4D8D62E0-2EE0-4AF8-9370-2A4F92A309CE}" destId="{0CF0B706-89BE-44DC-9EF1-1793069CF8BA}" srcOrd="0" destOrd="0" presId="urn:microsoft.com/office/officeart/2005/8/layout/hProcess4"/>
    <dgm:cxn modelId="{14BC2F90-1D5D-4FDA-81C1-258368C108E0}" type="presParOf" srcId="{0CF0B706-89BE-44DC-9EF1-1793069CF8BA}" destId="{2FCE220D-FBC6-44A9-9E0E-57E5D1211F7E}" srcOrd="0" destOrd="0" presId="urn:microsoft.com/office/officeart/2005/8/layout/hProcess4"/>
    <dgm:cxn modelId="{99E8205C-9D9F-40F9-97E9-CBBEB31174A5}" type="presParOf" srcId="{0CF0B706-89BE-44DC-9EF1-1793069CF8BA}" destId="{9D104E1C-461D-4D22-9C1D-579EB241F7AC}" srcOrd="1" destOrd="0" presId="urn:microsoft.com/office/officeart/2005/8/layout/hProcess4"/>
    <dgm:cxn modelId="{00F1EAE6-2B80-4400-A2FD-A00B3D8D1CAC}" type="presParOf" srcId="{0CF0B706-89BE-44DC-9EF1-1793069CF8BA}" destId="{109E22D3-6A02-4C91-88B9-594DDB8FA98A}" srcOrd="2" destOrd="0" presId="urn:microsoft.com/office/officeart/2005/8/layout/hProcess4"/>
    <dgm:cxn modelId="{34A57EAC-D5CF-47A7-8A1C-BA7CD8DEB601}" type="presParOf" srcId="{0CF0B706-89BE-44DC-9EF1-1793069CF8BA}" destId="{A8E8AA59-6960-4E68-A083-74E630FF7085}" srcOrd="3" destOrd="0" presId="urn:microsoft.com/office/officeart/2005/8/layout/hProcess4"/>
    <dgm:cxn modelId="{83F60503-DE9A-4A8B-80C3-96BEE49B96AB}" type="presParOf" srcId="{0CF0B706-89BE-44DC-9EF1-1793069CF8BA}" destId="{767198B5-9E32-4C79-ADF2-4505352F27C4}" srcOrd="4" destOrd="0" presId="urn:microsoft.com/office/officeart/2005/8/layout/hProcess4"/>
    <dgm:cxn modelId="{80618D21-C8BE-4574-96A8-90D07E733090}" type="presParOf" srcId="{4D8D62E0-2EE0-4AF8-9370-2A4F92A309CE}" destId="{75F77835-935A-4E62-9883-A021BD878AF3}" srcOrd="1" destOrd="0" presId="urn:microsoft.com/office/officeart/2005/8/layout/hProcess4"/>
    <dgm:cxn modelId="{2044129F-05A6-4E86-9BC3-D342140B8251}" type="presParOf" srcId="{4D8D62E0-2EE0-4AF8-9370-2A4F92A309CE}" destId="{063A2501-7075-4589-A143-B524C2EA1036}" srcOrd="2" destOrd="0" presId="urn:microsoft.com/office/officeart/2005/8/layout/hProcess4"/>
    <dgm:cxn modelId="{784123F9-4326-46A0-A41F-655ACBAAADEB}" type="presParOf" srcId="{063A2501-7075-4589-A143-B524C2EA1036}" destId="{D092B326-8E3F-4571-B79B-64C635B2FF07}" srcOrd="0" destOrd="0" presId="urn:microsoft.com/office/officeart/2005/8/layout/hProcess4"/>
    <dgm:cxn modelId="{3849832D-0A2D-4591-8201-01EEC2A146AF}" type="presParOf" srcId="{063A2501-7075-4589-A143-B524C2EA1036}" destId="{35DD8A8C-B0E1-4617-AD7E-81A98D93F521}" srcOrd="1" destOrd="0" presId="urn:microsoft.com/office/officeart/2005/8/layout/hProcess4"/>
    <dgm:cxn modelId="{4CD94D7C-F6FD-4B83-A2F7-8400A8070551}" type="presParOf" srcId="{063A2501-7075-4589-A143-B524C2EA1036}" destId="{BFE4EC2D-34B9-4BE3-BEC7-A0769FB47BAA}" srcOrd="2" destOrd="0" presId="urn:microsoft.com/office/officeart/2005/8/layout/hProcess4"/>
    <dgm:cxn modelId="{2F217FBA-75C8-46D9-BAF0-2079266A66A1}" type="presParOf" srcId="{063A2501-7075-4589-A143-B524C2EA1036}" destId="{41202E85-0720-406E-9544-34777920412D}" srcOrd="3" destOrd="0" presId="urn:microsoft.com/office/officeart/2005/8/layout/hProcess4"/>
    <dgm:cxn modelId="{04448FAD-EFEB-4968-9F66-FBCEF8AE301F}" type="presParOf" srcId="{063A2501-7075-4589-A143-B524C2EA1036}" destId="{1ECECF7A-A4AC-46CB-B7D3-F12D3D51BA94}" srcOrd="4" destOrd="0" presId="urn:microsoft.com/office/officeart/2005/8/layout/hProcess4"/>
    <dgm:cxn modelId="{0F25EC73-0366-412B-9D9F-4F1E7A5B737E}" type="presParOf" srcId="{4D8D62E0-2EE0-4AF8-9370-2A4F92A309CE}" destId="{1369115E-26A0-4FAC-891E-81511473AD71}" srcOrd="3" destOrd="0" presId="urn:microsoft.com/office/officeart/2005/8/layout/hProcess4"/>
    <dgm:cxn modelId="{FE6D6243-B87C-47FA-887C-10BD4010EF15}" type="presParOf" srcId="{4D8D62E0-2EE0-4AF8-9370-2A4F92A309CE}" destId="{4D1E40B4-D1D0-47FB-B920-58105434A644}" srcOrd="4" destOrd="0" presId="urn:microsoft.com/office/officeart/2005/8/layout/hProcess4"/>
    <dgm:cxn modelId="{9CAAA17E-EEAA-4E32-ABFC-ABC4D0728212}" type="presParOf" srcId="{4D1E40B4-D1D0-47FB-B920-58105434A644}" destId="{10521C38-4BEF-4C20-A6E9-79676FFBB9D4}" srcOrd="0" destOrd="0" presId="urn:microsoft.com/office/officeart/2005/8/layout/hProcess4"/>
    <dgm:cxn modelId="{0154DEA8-898D-4EF1-93D3-F48047BC4854}" type="presParOf" srcId="{4D1E40B4-D1D0-47FB-B920-58105434A644}" destId="{EAA044B6-D702-47F9-A300-B464379F4740}" srcOrd="1" destOrd="0" presId="urn:microsoft.com/office/officeart/2005/8/layout/hProcess4"/>
    <dgm:cxn modelId="{959A84EE-6811-400D-AC7F-DDB129943DBE}" type="presParOf" srcId="{4D1E40B4-D1D0-47FB-B920-58105434A644}" destId="{2D8B2DC1-4A19-46A1-9B0E-49DC0808A654}" srcOrd="2" destOrd="0" presId="urn:microsoft.com/office/officeart/2005/8/layout/hProcess4"/>
    <dgm:cxn modelId="{693405F6-D9EE-4008-9380-87033789017E}" type="presParOf" srcId="{4D1E40B4-D1D0-47FB-B920-58105434A644}" destId="{0E6B3A61-8562-4AD2-97C8-8FB5FD4FBF24}" srcOrd="3" destOrd="0" presId="urn:microsoft.com/office/officeart/2005/8/layout/hProcess4"/>
    <dgm:cxn modelId="{A171E8CC-62CA-4AF5-958B-EC6012492B40}" type="presParOf" srcId="{4D1E40B4-D1D0-47FB-B920-58105434A644}" destId="{F7EF569E-592F-4BA5-9596-0AF8B7DFF555}" srcOrd="4" destOrd="0" presId="urn:microsoft.com/office/officeart/2005/8/layout/hProcess4"/>
    <dgm:cxn modelId="{26959019-CCC9-44D2-8291-0FCCEF90E1DD}" type="presParOf" srcId="{4D8D62E0-2EE0-4AF8-9370-2A4F92A309CE}" destId="{37556B7A-8692-487D-AA13-B1D2CEA44080}" srcOrd="5" destOrd="0" presId="urn:microsoft.com/office/officeart/2005/8/layout/hProcess4"/>
    <dgm:cxn modelId="{1A503FF5-142C-4B21-8BFD-BF6BD77D2A15}" type="presParOf" srcId="{4D8D62E0-2EE0-4AF8-9370-2A4F92A309CE}" destId="{A1C995DF-D5F8-430D-8D0D-7B55B55473D7}" srcOrd="6" destOrd="0" presId="urn:microsoft.com/office/officeart/2005/8/layout/hProcess4"/>
    <dgm:cxn modelId="{B0646A84-FDFF-4DCB-B01B-37BC92145B32}" type="presParOf" srcId="{A1C995DF-D5F8-430D-8D0D-7B55B55473D7}" destId="{7B58F45F-C4EB-4CE8-ADF4-AC82474CF8A6}" srcOrd="0" destOrd="0" presId="urn:microsoft.com/office/officeart/2005/8/layout/hProcess4"/>
    <dgm:cxn modelId="{E2E7A24D-0B8F-489D-A3F4-ABEAEA77E523}" type="presParOf" srcId="{A1C995DF-D5F8-430D-8D0D-7B55B55473D7}" destId="{2F104605-F3EF-470C-BC5E-AD2590DCC7CF}" srcOrd="1" destOrd="0" presId="urn:microsoft.com/office/officeart/2005/8/layout/hProcess4"/>
    <dgm:cxn modelId="{E67D5493-CD01-4BCF-8032-BC8AAB16B9A7}" type="presParOf" srcId="{A1C995DF-D5F8-430D-8D0D-7B55B55473D7}" destId="{EE2FDCDC-BB86-4AE3-B90B-C905063EA661}" srcOrd="2" destOrd="0" presId="urn:microsoft.com/office/officeart/2005/8/layout/hProcess4"/>
    <dgm:cxn modelId="{1A5EC8F7-434B-4776-ACA5-394B8CF8EE0F}" type="presParOf" srcId="{A1C995DF-D5F8-430D-8D0D-7B55B55473D7}" destId="{B937F7A4-34B2-45CD-BAB0-DEEAC81CF0C4}" srcOrd="3" destOrd="0" presId="urn:microsoft.com/office/officeart/2005/8/layout/hProcess4"/>
    <dgm:cxn modelId="{7E0462A5-413D-4010-907E-EA63FDF243ED}" type="presParOf" srcId="{A1C995DF-D5F8-430D-8D0D-7B55B55473D7}" destId="{977E39B8-3CD0-43EC-8A45-9FCD88D981C4}" srcOrd="4" destOrd="0" presId="urn:microsoft.com/office/officeart/2005/8/layout/hProcess4"/>
    <dgm:cxn modelId="{81D94A35-0AE4-4AFC-9531-84E346AB168D}" type="presParOf" srcId="{4D8D62E0-2EE0-4AF8-9370-2A4F92A309CE}" destId="{6FFA5B80-6F34-45F1-ADEE-298902A0C381}" srcOrd="7" destOrd="0" presId="urn:microsoft.com/office/officeart/2005/8/layout/hProcess4"/>
    <dgm:cxn modelId="{9A8B7B86-A65C-47C4-8BE6-862D2EF26DB8}" type="presParOf" srcId="{4D8D62E0-2EE0-4AF8-9370-2A4F92A309CE}" destId="{C5F94C41-6D97-4675-8D60-6C931755DF99}" srcOrd="8" destOrd="0" presId="urn:microsoft.com/office/officeart/2005/8/layout/hProcess4"/>
    <dgm:cxn modelId="{678F855E-FE13-4548-B688-B018DFA5C77C}" type="presParOf" srcId="{C5F94C41-6D97-4675-8D60-6C931755DF99}" destId="{19AF6012-E2A9-4B10-B57F-4BD14C1C8081}" srcOrd="0" destOrd="0" presId="urn:microsoft.com/office/officeart/2005/8/layout/hProcess4"/>
    <dgm:cxn modelId="{0931A79B-D091-494B-AB3C-DF116DA59F82}" type="presParOf" srcId="{C5F94C41-6D97-4675-8D60-6C931755DF99}" destId="{E205C7FF-162D-455C-B868-3680C7804226}" srcOrd="1" destOrd="0" presId="urn:microsoft.com/office/officeart/2005/8/layout/hProcess4"/>
    <dgm:cxn modelId="{5FC06639-C35B-465A-BFF6-1E94376E4C06}" type="presParOf" srcId="{C5F94C41-6D97-4675-8D60-6C931755DF99}" destId="{2CC382F0-2054-4B76-878D-BB673557999C}" srcOrd="2" destOrd="0" presId="urn:microsoft.com/office/officeart/2005/8/layout/hProcess4"/>
    <dgm:cxn modelId="{01AAF9C6-D1E5-497D-BD3A-E484F0877B58}" type="presParOf" srcId="{C5F94C41-6D97-4675-8D60-6C931755DF99}" destId="{3594C78B-4787-4020-B656-FA61E2F0C1AD}" srcOrd="3" destOrd="0" presId="urn:microsoft.com/office/officeart/2005/8/layout/hProcess4"/>
    <dgm:cxn modelId="{3A6C129D-8093-4B4F-AF5E-23E291556C27}" type="presParOf" srcId="{C5F94C41-6D97-4675-8D60-6C931755DF99}" destId="{079E63F4-350B-4028-99D4-5D139DDA32C2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104E1C-461D-4D22-9C1D-579EB241F7AC}">
      <dsp:nvSpPr>
        <dsp:cNvPr id="0" name=""/>
        <dsp:cNvSpPr/>
      </dsp:nvSpPr>
      <dsp:spPr>
        <a:xfrm>
          <a:off x="111571" y="1630478"/>
          <a:ext cx="1576452" cy="12935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" tIns="50400" rIns="50400" bIns="50400" numCol="1" spcCol="1270" anchor="t" anchorCtr="0">
          <a:noAutofit/>
        </a:bodyPr>
        <a:lstStyle/>
        <a:p>
          <a:pPr marL="36000" lvl="1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de-DE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Einführung in das </a:t>
          </a:r>
          <a:r>
            <a:rPr lang="de-DE" sz="1200" kern="1200" dirty="0">
              <a:latin typeface="Calibri" panose="020F0502020204030204" pitchFamily="34" charset="0"/>
              <a:cs typeface="Calibri" panose="020F0502020204030204" pitchFamily="34" charset="0"/>
            </a:rPr>
            <a:t>Lernleiterkonzept </a:t>
          </a:r>
          <a:r>
            <a:rPr lang="de-DE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Ionen </a:t>
          </a:r>
          <a:r>
            <a:rPr lang="de-DE" sz="1200" kern="1200" dirty="0">
              <a:latin typeface="Calibri" panose="020F0502020204030204" pitchFamily="34" charset="0"/>
              <a:cs typeface="Calibri" panose="020F0502020204030204" pitchFamily="34" charset="0"/>
            </a:rPr>
            <a:t>und </a:t>
          </a:r>
          <a:r>
            <a:rPr lang="de-DE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Salze</a:t>
          </a:r>
          <a:endParaRPr lang="de-DE" sz="12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41338" y="1660245"/>
        <a:ext cx="1516918" cy="956803"/>
      </dsp:txXfrm>
    </dsp:sp>
    <dsp:sp modelId="{75F77835-935A-4E62-9883-A021BD878AF3}">
      <dsp:nvSpPr>
        <dsp:cNvPr id="0" name=""/>
        <dsp:cNvSpPr/>
      </dsp:nvSpPr>
      <dsp:spPr>
        <a:xfrm>
          <a:off x="1016614" y="1823201"/>
          <a:ext cx="1646206" cy="1646206"/>
        </a:xfrm>
        <a:prstGeom prst="leftCircularArrow">
          <a:avLst>
            <a:gd name="adj1" fmla="val 2496"/>
            <a:gd name="adj2" fmla="val 302518"/>
            <a:gd name="adj3" fmla="val 2078308"/>
            <a:gd name="adj4" fmla="val 9024768"/>
            <a:gd name="adj5" fmla="val 2912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E8AA59-6960-4E68-A083-74E630FF7085}">
      <dsp:nvSpPr>
        <dsp:cNvPr id="0" name=""/>
        <dsp:cNvSpPr/>
      </dsp:nvSpPr>
      <dsp:spPr>
        <a:xfrm>
          <a:off x="456614" y="2558867"/>
          <a:ext cx="1062300" cy="42244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 dirty="0">
              <a:latin typeface="Calibri" panose="020F0502020204030204" pitchFamily="34" charset="0"/>
              <a:cs typeface="Calibri" panose="020F0502020204030204" pitchFamily="34" charset="0"/>
            </a:rPr>
            <a:t>Präsenz</a:t>
          </a:r>
        </a:p>
      </dsp:txBody>
      <dsp:txXfrm>
        <a:off x="468987" y="2571240"/>
        <a:ext cx="1037554" cy="397695"/>
      </dsp:txXfrm>
    </dsp:sp>
    <dsp:sp modelId="{35DD8A8C-B0E1-4617-AD7E-81A98D93F521}">
      <dsp:nvSpPr>
        <dsp:cNvPr id="0" name=""/>
        <dsp:cNvSpPr/>
      </dsp:nvSpPr>
      <dsp:spPr>
        <a:xfrm>
          <a:off x="1794324" y="1626790"/>
          <a:ext cx="1612866" cy="12966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400" tIns="50400" rIns="50400" bIns="50400" numCol="1" spcCol="1270" anchor="t" anchorCtr="0">
          <a:noAutofit/>
        </a:bodyPr>
        <a:lstStyle/>
        <a:p>
          <a:pPr marL="0" lvl="1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de-DE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Sichtung </a:t>
          </a:r>
          <a:r>
            <a:rPr lang="de-DE" sz="1200" kern="1200" dirty="0">
              <a:latin typeface="Calibri" panose="020F0502020204030204" pitchFamily="34" charset="0"/>
              <a:cs typeface="Calibri" panose="020F0502020204030204" pitchFamily="34" charset="0"/>
            </a:rPr>
            <a:t>des </a:t>
          </a:r>
          <a:r>
            <a:rPr lang="de-DE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Lernleitermaterials – erste Erprobung und Adaptions-notwendigkeiten </a:t>
          </a:r>
          <a:endParaRPr lang="de-DE" sz="12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824164" y="1934489"/>
        <a:ext cx="1553186" cy="959136"/>
      </dsp:txXfrm>
    </dsp:sp>
    <dsp:sp modelId="{1369115E-26A0-4FAC-891E-81511473AD71}">
      <dsp:nvSpPr>
        <dsp:cNvPr id="0" name=""/>
        <dsp:cNvSpPr/>
      </dsp:nvSpPr>
      <dsp:spPr>
        <a:xfrm>
          <a:off x="2761447" y="1090909"/>
          <a:ext cx="1961078" cy="1961078"/>
        </a:xfrm>
        <a:prstGeom prst="circularArrow">
          <a:avLst>
            <a:gd name="adj1" fmla="val 2096"/>
            <a:gd name="adj2" fmla="val 251610"/>
            <a:gd name="adj3" fmla="val 19572903"/>
            <a:gd name="adj4" fmla="val 12575535"/>
            <a:gd name="adj5" fmla="val 2445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202E85-0720-406E-9544-34777920412D}">
      <dsp:nvSpPr>
        <dsp:cNvPr id="0" name=""/>
        <dsp:cNvSpPr/>
      </dsp:nvSpPr>
      <dsp:spPr>
        <a:xfrm>
          <a:off x="2246966" y="1570959"/>
          <a:ext cx="1062300" cy="422441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 dirty="0">
              <a:latin typeface="Calibri" panose="020F0502020204030204" pitchFamily="34" charset="0"/>
              <a:cs typeface="Calibri" panose="020F0502020204030204" pitchFamily="34" charset="0"/>
            </a:rPr>
            <a:t>Distanz</a:t>
          </a:r>
        </a:p>
      </dsp:txBody>
      <dsp:txXfrm>
        <a:off x="2259339" y="1583332"/>
        <a:ext cx="1037554" cy="397695"/>
      </dsp:txXfrm>
    </dsp:sp>
    <dsp:sp modelId="{EAA044B6-D702-47F9-A300-B464379F4740}">
      <dsp:nvSpPr>
        <dsp:cNvPr id="0" name=""/>
        <dsp:cNvSpPr/>
      </dsp:nvSpPr>
      <dsp:spPr>
        <a:xfrm>
          <a:off x="3664287" y="1630483"/>
          <a:ext cx="1735673" cy="1293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400" tIns="50400" rIns="50400" bIns="50400" numCol="1" spcCol="1270" anchor="t" anchorCtr="0">
          <a:noAutofit/>
        </a:bodyPr>
        <a:lstStyle/>
        <a:p>
          <a:pPr marL="0" lvl="1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de-DE" sz="1200" kern="1200" dirty="0">
              <a:latin typeface="Calibri" panose="020F0502020204030204" pitchFamily="34" charset="0"/>
              <a:cs typeface="Calibri" panose="020F0502020204030204" pitchFamily="34" charset="0"/>
            </a:rPr>
            <a:t>Unterstützungs-angebote zur Adaption und Unterrichtserprobung</a:t>
          </a:r>
        </a:p>
        <a:p>
          <a:pPr marL="0" lvl="1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de-DE" sz="10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694054" y="1660250"/>
        <a:ext cx="1676139" cy="956796"/>
      </dsp:txXfrm>
    </dsp:sp>
    <dsp:sp modelId="{37556B7A-8692-487D-AA13-B1D2CEA44080}">
      <dsp:nvSpPr>
        <dsp:cNvPr id="0" name=""/>
        <dsp:cNvSpPr/>
      </dsp:nvSpPr>
      <dsp:spPr>
        <a:xfrm>
          <a:off x="4498391" y="1732291"/>
          <a:ext cx="1701695" cy="1701695"/>
        </a:xfrm>
        <a:prstGeom prst="leftCircularArrow">
          <a:avLst>
            <a:gd name="adj1" fmla="val 2415"/>
            <a:gd name="adj2" fmla="val 292103"/>
            <a:gd name="adj3" fmla="val 2067659"/>
            <a:gd name="adj4" fmla="val 9024535"/>
            <a:gd name="adj5" fmla="val 2817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6B3A61-8562-4AD2-97C8-8FB5FD4FBF24}">
      <dsp:nvSpPr>
        <dsp:cNvPr id="0" name=""/>
        <dsp:cNvSpPr/>
      </dsp:nvSpPr>
      <dsp:spPr>
        <a:xfrm>
          <a:off x="4116929" y="2558867"/>
          <a:ext cx="1062300" cy="42244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 dirty="0">
              <a:latin typeface="Calibri" panose="020F0502020204030204" pitchFamily="34" charset="0"/>
              <a:cs typeface="Calibri" panose="020F0502020204030204" pitchFamily="34" charset="0"/>
            </a:rPr>
            <a:t>Präsenz</a:t>
          </a:r>
        </a:p>
      </dsp:txBody>
      <dsp:txXfrm>
        <a:off x="4129302" y="2571240"/>
        <a:ext cx="1037554" cy="397695"/>
      </dsp:txXfrm>
    </dsp:sp>
    <dsp:sp modelId="{2F104605-F3EF-470C-BC5E-AD2590DCC7CF}">
      <dsp:nvSpPr>
        <dsp:cNvPr id="0" name=""/>
        <dsp:cNvSpPr/>
      </dsp:nvSpPr>
      <dsp:spPr>
        <a:xfrm>
          <a:off x="5512427" y="1625639"/>
          <a:ext cx="1593793" cy="12987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0" lvl="1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de-DE" sz="1200" kern="1200" baseline="0" dirty="0">
              <a:latin typeface="Calibri" panose="020F0502020204030204" pitchFamily="34" charset="0"/>
              <a:cs typeface="Calibri" panose="020F0502020204030204" pitchFamily="34" charset="0"/>
            </a:rPr>
            <a:t>Erprobung der Lernleiter im  Unterricht</a:t>
          </a:r>
        </a:p>
      </dsp:txBody>
      <dsp:txXfrm>
        <a:off x="5542315" y="1933834"/>
        <a:ext cx="1534017" cy="960682"/>
      </dsp:txXfrm>
    </dsp:sp>
    <dsp:sp modelId="{6FFA5B80-6F34-45F1-ADEE-298902A0C381}">
      <dsp:nvSpPr>
        <dsp:cNvPr id="0" name=""/>
        <dsp:cNvSpPr/>
      </dsp:nvSpPr>
      <dsp:spPr>
        <a:xfrm>
          <a:off x="6357037" y="1111426"/>
          <a:ext cx="1728826" cy="1728826"/>
        </a:xfrm>
        <a:prstGeom prst="circularArrow">
          <a:avLst>
            <a:gd name="adj1" fmla="val 2377"/>
            <a:gd name="adj2" fmla="val 287267"/>
            <a:gd name="adj3" fmla="val 19537268"/>
            <a:gd name="adj4" fmla="val 12575556"/>
            <a:gd name="adj5" fmla="val 2773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37F7A4-34B2-45CD-BAB0-DEEAC81CF0C4}">
      <dsp:nvSpPr>
        <dsp:cNvPr id="0" name=""/>
        <dsp:cNvSpPr/>
      </dsp:nvSpPr>
      <dsp:spPr>
        <a:xfrm>
          <a:off x="5977355" y="1570952"/>
          <a:ext cx="1062300" cy="422441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 dirty="0">
              <a:latin typeface="Calibri" panose="020F0502020204030204" pitchFamily="34" charset="0"/>
              <a:cs typeface="Calibri" panose="020F0502020204030204" pitchFamily="34" charset="0"/>
            </a:rPr>
            <a:t>Distanz</a:t>
          </a:r>
        </a:p>
      </dsp:txBody>
      <dsp:txXfrm>
        <a:off x="5989728" y="1583325"/>
        <a:ext cx="1037554" cy="397695"/>
      </dsp:txXfrm>
    </dsp:sp>
    <dsp:sp modelId="{E205C7FF-162D-455C-B868-3680C7804226}">
      <dsp:nvSpPr>
        <dsp:cNvPr id="0" name=""/>
        <dsp:cNvSpPr/>
      </dsp:nvSpPr>
      <dsp:spPr>
        <a:xfrm>
          <a:off x="7283198" y="1630478"/>
          <a:ext cx="1554713" cy="12935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0" lvl="1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de-DE" sz="1200" kern="1200" dirty="0">
              <a:latin typeface="Calibri" panose="020F0502020204030204" pitchFamily="34" charset="0"/>
              <a:cs typeface="Calibri" panose="020F0502020204030204" pitchFamily="34" charset="0"/>
            </a:rPr>
            <a:t>Reflexion </a:t>
          </a:r>
          <a:r>
            <a:rPr lang="de-DE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des </a:t>
          </a:r>
          <a:r>
            <a:rPr lang="de-DE" sz="1200" kern="1200" dirty="0">
              <a:latin typeface="Calibri" panose="020F0502020204030204" pitchFamily="34" charset="0"/>
              <a:cs typeface="Calibri" panose="020F0502020204030204" pitchFamily="34" charset="0"/>
            </a:rPr>
            <a:t>Unterrichts und </a:t>
          </a:r>
          <a:r>
            <a:rPr lang="de-DE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Transfer</a:t>
          </a:r>
          <a:endParaRPr lang="de-DE" sz="12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312965" y="1660245"/>
        <a:ext cx="1495179" cy="956803"/>
      </dsp:txXfrm>
    </dsp:sp>
    <dsp:sp modelId="{3594C78B-4787-4020-B656-FA61E2F0C1AD}">
      <dsp:nvSpPr>
        <dsp:cNvPr id="0" name=""/>
        <dsp:cNvSpPr/>
      </dsp:nvSpPr>
      <dsp:spPr>
        <a:xfrm>
          <a:off x="7747301" y="2558867"/>
          <a:ext cx="1062300" cy="42244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 dirty="0">
              <a:latin typeface="Calibri" panose="020F0502020204030204" pitchFamily="34" charset="0"/>
              <a:cs typeface="Calibri" panose="020F0502020204030204" pitchFamily="34" charset="0"/>
            </a:rPr>
            <a:t>Präsenz</a:t>
          </a:r>
        </a:p>
      </dsp:txBody>
      <dsp:txXfrm>
        <a:off x="7759674" y="2571240"/>
        <a:ext cx="1037554" cy="3976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060" cy="512111"/>
          </a:xfrm>
          <a:prstGeom prst="rect">
            <a:avLst/>
          </a:prstGeom>
        </p:spPr>
        <p:txBody>
          <a:bodyPr vert="horz" lIns="86446" tIns="43223" rIns="86446" bIns="43223" rtlCol="0"/>
          <a:lstStyle>
            <a:lvl1pPr algn="l">
              <a:defRPr sz="11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0750" y="1"/>
            <a:ext cx="3077060" cy="512111"/>
          </a:xfrm>
          <a:prstGeom prst="rect">
            <a:avLst/>
          </a:prstGeom>
        </p:spPr>
        <p:txBody>
          <a:bodyPr vert="horz" lIns="86446" tIns="43223" rIns="86446" bIns="43223" rtlCol="0"/>
          <a:lstStyle>
            <a:lvl1pPr algn="r">
              <a:defRPr sz="1100"/>
            </a:lvl1pPr>
          </a:lstStyle>
          <a:p>
            <a:r>
              <a:rPr lang="de-DE" dirty="0"/>
              <a:t>16.02.2019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0984"/>
            <a:ext cx="3077060" cy="512110"/>
          </a:xfrm>
          <a:prstGeom prst="rect">
            <a:avLst/>
          </a:prstGeom>
        </p:spPr>
        <p:txBody>
          <a:bodyPr vert="horz" lIns="86446" tIns="43223" rIns="86446" bIns="43223" rtlCol="0" anchor="b"/>
          <a:lstStyle>
            <a:lvl1pPr algn="l">
              <a:defRPr sz="11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0750" y="9720984"/>
            <a:ext cx="3077060" cy="512110"/>
          </a:xfrm>
          <a:prstGeom prst="rect">
            <a:avLst/>
          </a:prstGeom>
        </p:spPr>
        <p:txBody>
          <a:bodyPr vert="horz" lIns="86446" tIns="43223" rIns="86446" bIns="43223" rtlCol="0" anchor="b"/>
          <a:lstStyle>
            <a:lvl1pPr algn="r">
              <a:defRPr sz="1100"/>
            </a:lvl1pPr>
          </a:lstStyle>
          <a:p>
            <a:fld id="{F2E842E1-6391-465F-B934-712331EAA8A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768789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060" cy="512111"/>
          </a:xfrm>
          <a:prstGeom prst="rect">
            <a:avLst/>
          </a:prstGeom>
        </p:spPr>
        <p:txBody>
          <a:bodyPr vert="horz" lIns="86446" tIns="43223" rIns="86446" bIns="43223" rtlCol="0"/>
          <a:lstStyle>
            <a:lvl1pPr algn="l">
              <a:defRPr sz="11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0750" y="1"/>
            <a:ext cx="3077060" cy="512111"/>
          </a:xfrm>
          <a:prstGeom prst="rect">
            <a:avLst/>
          </a:prstGeom>
        </p:spPr>
        <p:txBody>
          <a:bodyPr vert="horz" lIns="86446" tIns="43223" rIns="86446" bIns="43223" rtlCol="0"/>
          <a:lstStyle>
            <a:lvl1pPr algn="r">
              <a:defRPr sz="1100"/>
            </a:lvl1pPr>
          </a:lstStyle>
          <a:p>
            <a:r>
              <a:rPr lang="de-DE" dirty="0"/>
              <a:t>16.02.2019</a:t>
            </a:r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89013" y="766763"/>
            <a:ext cx="5121275" cy="3840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446" tIns="43223" rIns="86446" bIns="43223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34" y="4861251"/>
            <a:ext cx="5680036" cy="4605955"/>
          </a:xfrm>
          <a:prstGeom prst="rect">
            <a:avLst/>
          </a:prstGeom>
        </p:spPr>
        <p:txBody>
          <a:bodyPr vert="horz" lIns="86446" tIns="43223" rIns="86446" bIns="43223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0984"/>
            <a:ext cx="3077060" cy="512110"/>
          </a:xfrm>
          <a:prstGeom prst="rect">
            <a:avLst/>
          </a:prstGeom>
        </p:spPr>
        <p:txBody>
          <a:bodyPr vert="horz" lIns="86446" tIns="43223" rIns="86446" bIns="43223" rtlCol="0" anchor="b"/>
          <a:lstStyle>
            <a:lvl1pPr algn="l">
              <a:defRPr sz="11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0750" y="9720984"/>
            <a:ext cx="3077060" cy="512110"/>
          </a:xfrm>
          <a:prstGeom prst="rect">
            <a:avLst/>
          </a:prstGeom>
        </p:spPr>
        <p:txBody>
          <a:bodyPr vert="horz" lIns="86446" tIns="43223" rIns="86446" bIns="43223" rtlCol="0" anchor="b"/>
          <a:lstStyle>
            <a:lvl1pPr algn="r">
              <a:defRPr sz="1100"/>
            </a:lvl1pPr>
          </a:lstStyle>
          <a:p>
            <a:fld id="{CEB8CB1F-137B-460C-8DCA-BFC5CA627DF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439068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CB1F-137B-460C-8DCA-BFC5CA627DF6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dirty="0"/>
              <a:t>16.02.2019</a:t>
            </a:r>
          </a:p>
        </p:txBody>
      </p:sp>
    </p:spTree>
    <p:extLst>
      <p:ext uri="{BB962C8B-B14F-4D97-AF65-F5344CB8AC3E}">
        <p14:creationId xmlns:p14="http://schemas.microsoft.com/office/powerpoint/2010/main" val="362683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 dirty="0"/>
              <a:t>16.02.2019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B8CB1F-137B-460C-8DCA-BFC5CA627DF6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9430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CB1F-137B-460C-8DCA-BFC5CA627DF6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dirty="0"/>
              <a:t>16.02.2019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67640" y="119664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2421000"/>
            <a:ext cx="8229240" cy="1766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4356000"/>
            <a:ext cx="8229240" cy="1766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67640" y="119664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2421000"/>
            <a:ext cx="4015800" cy="1766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4240" y="2421000"/>
            <a:ext cx="4015800" cy="1766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674240" y="4356000"/>
            <a:ext cx="4015800" cy="1766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4356000"/>
            <a:ext cx="4015800" cy="1766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67640" y="119664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2421000"/>
            <a:ext cx="8229240" cy="3704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57200" y="2421000"/>
            <a:ext cx="8229240" cy="3704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42" name="Grafik 4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50000" y="2420640"/>
            <a:ext cx="4643280" cy="3704760"/>
          </a:xfrm>
          <a:prstGeom prst="rect">
            <a:avLst/>
          </a:prstGeom>
          <a:ln>
            <a:noFill/>
          </a:ln>
        </p:spPr>
      </p:pic>
      <p:pic>
        <p:nvPicPr>
          <p:cNvPr id="43" name="Grafik 4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50000" y="2420640"/>
            <a:ext cx="4643280" cy="3704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67640" y="119664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457200" y="2421000"/>
            <a:ext cx="8229240" cy="3705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67640" y="119664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2421000"/>
            <a:ext cx="8229240" cy="3704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67640" y="119664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2421000"/>
            <a:ext cx="4015800" cy="3704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2421000"/>
            <a:ext cx="4015800" cy="3704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67640" y="119664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467640" y="1196640"/>
            <a:ext cx="8229240" cy="529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67640" y="119664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2421000"/>
            <a:ext cx="4015800" cy="1766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57200" y="4356000"/>
            <a:ext cx="4015800" cy="1766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2421000"/>
            <a:ext cx="4015800" cy="3704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67640" y="119664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2421000"/>
            <a:ext cx="4015800" cy="3704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2421000"/>
            <a:ext cx="4015800" cy="1766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74240" y="4356000"/>
            <a:ext cx="4015800" cy="1766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67640" y="119664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2421000"/>
            <a:ext cx="4015800" cy="1766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2421000"/>
            <a:ext cx="4015800" cy="1766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57200" y="4356000"/>
            <a:ext cx="8229240" cy="1766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67640" y="119664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4400">
                <a:solidFill>
                  <a:srgbClr val="000000"/>
                </a:solidFill>
                <a:latin typeface="Calibri"/>
              </a:rPr>
              <a:t>Klicken Sie, um das Format des Titeltextes zu bearbeitenTitelmasterformat durch Klicken bearbeiten</a:t>
            </a:r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2421000"/>
            <a:ext cx="8229240" cy="370476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de-DE" sz="3200" dirty="0">
                <a:solidFill>
                  <a:srgbClr val="000000"/>
                </a:solidFill>
                <a:latin typeface="Calibri"/>
              </a:rPr>
              <a:t>Klicken Sie, um die Formate des Gliederungstextes zu bearbeiten</a:t>
            </a:r>
            <a:endParaRPr dirty="0"/>
          </a:p>
          <a:p>
            <a:pPr lvl="1">
              <a:buSzPct val="75000"/>
              <a:buFont typeface="StarSymbol"/>
              <a:buChar char=""/>
            </a:pPr>
            <a:r>
              <a:rPr lang="de-DE" sz="3200" dirty="0">
                <a:solidFill>
                  <a:srgbClr val="000000"/>
                </a:solidFill>
                <a:latin typeface="Calibri"/>
              </a:rPr>
              <a:t>Zweite Gliederungsebene</a:t>
            </a:r>
            <a:endParaRPr dirty="0"/>
          </a:p>
          <a:p>
            <a:pPr lvl="2">
              <a:buSzPct val="45000"/>
              <a:buFont typeface="StarSymbol"/>
              <a:buChar char=""/>
            </a:pPr>
            <a:r>
              <a:rPr lang="de-DE" sz="3200" dirty="0">
                <a:solidFill>
                  <a:srgbClr val="000000"/>
                </a:solidFill>
                <a:latin typeface="Calibri"/>
              </a:rPr>
              <a:t>Dritte Gliederungsebene</a:t>
            </a:r>
            <a:endParaRPr dirty="0"/>
          </a:p>
          <a:p>
            <a:pPr lvl="3">
              <a:buSzPct val="75000"/>
              <a:buFont typeface="StarSymbol"/>
              <a:buChar char=""/>
            </a:pPr>
            <a:r>
              <a:rPr lang="de-DE" sz="3200" dirty="0">
                <a:solidFill>
                  <a:srgbClr val="000000"/>
                </a:solidFill>
                <a:latin typeface="Calibri"/>
              </a:rPr>
              <a:t>Vierte Gliederungsebene</a:t>
            </a:r>
            <a:endParaRPr dirty="0"/>
          </a:p>
          <a:p>
            <a:pPr lvl="4">
              <a:buSzPct val="45000"/>
              <a:buFont typeface="StarSymbol"/>
              <a:buChar char=""/>
            </a:pPr>
            <a:r>
              <a:rPr lang="de-DE" sz="3200" dirty="0">
                <a:solidFill>
                  <a:srgbClr val="000000"/>
                </a:solidFill>
                <a:latin typeface="Calibri"/>
              </a:rPr>
              <a:t>Fünfte Gliederungsebene</a:t>
            </a:r>
            <a:endParaRPr dirty="0"/>
          </a:p>
          <a:p>
            <a:pPr lvl="5">
              <a:buSzPct val="45000"/>
              <a:buFont typeface="StarSymbol"/>
              <a:buChar char=""/>
            </a:pPr>
            <a:r>
              <a:rPr lang="de-DE" sz="3200" dirty="0">
                <a:solidFill>
                  <a:srgbClr val="000000"/>
                </a:solidFill>
                <a:latin typeface="Calibri"/>
              </a:rPr>
              <a:t>Sechste Gliederungsebene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3200" dirty="0">
                <a:solidFill>
                  <a:srgbClr val="000000"/>
                </a:solidFill>
                <a:latin typeface="Calibri"/>
              </a:rPr>
              <a:t>Siebente </a:t>
            </a:r>
            <a:r>
              <a:rPr lang="de-DE" sz="3200" dirty="0" err="1">
                <a:solidFill>
                  <a:srgbClr val="000000"/>
                </a:solidFill>
                <a:latin typeface="Calibri"/>
              </a:rPr>
              <a:t>GliederungsebeneTextmasterformat</a:t>
            </a:r>
            <a:r>
              <a:rPr lang="de-DE" sz="3200" dirty="0">
                <a:solidFill>
                  <a:srgbClr val="000000"/>
                </a:solidFill>
                <a:latin typeface="Calibri"/>
              </a:rPr>
              <a:t> bearbeiten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de-DE" sz="2800" dirty="0">
                <a:solidFill>
                  <a:srgbClr val="000000"/>
                </a:solidFill>
                <a:latin typeface="Calibri"/>
              </a:rPr>
              <a:t>Zweite Ebene</a:t>
            </a:r>
            <a:endParaRPr dirty="0"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de-DE" sz="2400" dirty="0">
                <a:solidFill>
                  <a:srgbClr val="000000"/>
                </a:solidFill>
                <a:latin typeface="Calibri"/>
              </a:rPr>
              <a:t>Dritte Ebene</a:t>
            </a:r>
            <a:endParaRPr dirty="0"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de-DE" sz="2000" dirty="0">
                <a:solidFill>
                  <a:srgbClr val="000000"/>
                </a:solidFill>
                <a:latin typeface="Calibri"/>
              </a:rPr>
              <a:t>Vierte Ebene</a:t>
            </a:r>
            <a:endParaRPr dirty="0"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de-DE" sz="2000" dirty="0">
                <a:solidFill>
                  <a:srgbClr val="000000"/>
                </a:solidFill>
                <a:latin typeface="Calibri"/>
              </a:rPr>
              <a:t>Fünfte Ebene</a:t>
            </a:r>
            <a:endParaRPr dirty="0"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DE6FE52E-3D6A-4EC8-865B-BE27C477FE94}" type="datetime1">
              <a:rPr lang="de-DE" smtClean="0"/>
              <a:pPr>
                <a:lnSpc>
                  <a:spcPct val="100000"/>
                </a:lnSpc>
              </a:pPr>
              <a:t>12.07.2024</a:t>
            </a:fld>
            <a:endParaRPr dirty="0"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dirty="0"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25F13387-CFD0-4173-9B0E-92A53CB36F53}" type="slidenum">
              <a:rPr lang="de-DE" sz="120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‹Nr.›</a:t>
            </a:fld>
            <a:endParaRPr dirty="0"/>
          </a:p>
        </p:txBody>
      </p:sp>
      <p:pic>
        <p:nvPicPr>
          <p:cNvPr id="5" name="Picture 3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5781240" y="182160"/>
            <a:ext cx="3257640" cy="895680"/>
          </a:xfrm>
          <a:prstGeom prst="rect">
            <a:avLst/>
          </a:prstGeom>
          <a:ln>
            <a:noFill/>
          </a:ln>
        </p:spPr>
      </p:pic>
      <p:pic>
        <p:nvPicPr>
          <p:cNvPr id="6" name="Picture 2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251640" y="182160"/>
            <a:ext cx="2088000" cy="598320"/>
          </a:xfrm>
          <a:prstGeom prst="rect">
            <a:avLst/>
          </a:prstGeom>
          <a:ln>
            <a:noFill/>
          </a:ln>
        </p:spPr>
      </p:pic>
      <p:sp>
        <p:nvSpPr>
          <p:cNvPr id="7" name="CustomShape 6"/>
          <p:cNvSpPr/>
          <p:nvPr/>
        </p:nvSpPr>
        <p:spPr>
          <a:xfrm>
            <a:off x="-2160" y="6173640"/>
            <a:ext cx="2987640" cy="143640"/>
          </a:xfrm>
          <a:prstGeom prst="rect">
            <a:avLst/>
          </a:prstGeom>
          <a:gradFill>
            <a:gsLst>
              <a:gs pos="0">
                <a:srgbClr val="008000"/>
              </a:gs>
              <a:gs pos="100000">
                <a:srgbClr val="FFFFCC"/>
              </a:gs>
            </a:gsLst>
            <a:lin ang="0"/>
          </a:gradFill>
          <a:ln w="25560">
            <a:noFill/>
          </a:ln>
        </p:spPr>
      </p:sp>
      <p:sp>
        <p:nvSpPr>
          <p:cNvPr id="8" name="CustomShape 7"/>
          <p:cNvSpPr/>
          <p:nvPr/>
        </p:nvSpPr>
        <p:spPr>
          <a:xfrm>
            <a:off x="6156000" y="6173640"/>
            <a:ext cx="2987640" cy="143640"/>
          </a:xfrm>
          <a:prstGeom prst="rect">
            <a:avLst/>
          </a:prstGeom>
          <a:gradFill>
            <a:gsLst>
              <a:gs pos="0">
                <a:srgbClr val="FFEFD1"/>
              </a:gs>
              <a:gs pos="100000">
                <a:srgbClr val="D1C39F"/>
              </a:gs>
            </a:gsLst>
            <a:lin ang="10800000"/>
          </a:gradFill>
          <a:ln w="25560">
            <a:noFill/>
          </a:ln>
        </p:spPr>
      </p:sp>
      <p:sp>
        <p:nvSpPr>
          <p:cNvPr id="9" name="CustomShape 8"/>
          <p:cNvSpPr/>
          <p:nvPr/>
        </p:nvSpPr>
        <p:spPr>
          <a:xfrm>
            <a:off x="3088440" y="6173640"/>
            <a:ext cx="2987640" cy="143640"/>
          </a:xfrm>
          <a:prstGeom prst="rect">
            <a:avLst/>
          </a:prstGeom>
          <a:gradFill>
            <a:gsLst>
              <a:gs pos="0">
                <a:srgbClr val="808080"/>
              </a:gs>
              <a:gs pos="100000">
                <a:srgbClr val="FFFFCC"/>
              </a:gs>
            </a:gsLst>
            <a:lin ang="0"/>
          </a:gradFill>
          <a:ln w="25560">
            <a:noFill/>
          </a:ln>
        </p:spPr>
      </p:sp>
      <p:sp>
        <p:nvSpPr>
          <p:cNvPr id="12" name="Rechteck 11"/>
          <p:cNvSpPr/>
          <p:nvPr/>
        </p:nvSpPr>
        <p:spPr>
          <a:xfrm>
            <a:off x="6156000" y="6173705"/>
            <a:ext cx="2988000" cy="144016"/>
          </a:xfrm>
          <a:prstGeom prst="rect">
            <a:avLst/>
          </a:prstGeom>
          <a:gradFill flip="none" rotWithShape="1">
            <a:gsLst>
              <a:gs pos="1000">
                <a:srgbClr val="FFFFCC"/>
              </a:gs>
              <a:gs pos="100000">
                <a:srgbClr val="FF0000"/>
              </a:gs>
              <a:gs pos="100000">
                <a:srgbClr val="D1C39F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hyperlink" Target="http://www.qua-lis.nrw.de/" TargetMode="External"/><Relationship Id="rId5" Type="http://schemas.openxmlformats.org/officeDocument/2006/relationships/hyperlink" Target="https://creativecommons.org/licenses/by-sa/4.0/deed.de" TargetMode="Externa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image" Target="../media/image8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slide" Target="slide5.xml"/><Relationship Id="rId1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6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7.pn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9.png"/><Relationship Id="rId10" Type="http://schemas.openxmlformats.org/officeDocument/2006/relationships/slide" Target="slide4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6.png"/><Relationship Id="rId1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67640" y="119664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endParaRPr sz="3200" dirty="0">
              <a:solidFill>
                <a:srgbClr val="FF0000"/>
              </a:solidFill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457200" y="2421000"/>
            <a:ext cx="8229240" cy="370476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endParaRPr dirty="0"/>
          </a:p>
        </p:txBody>
      </p:sp>
      <p:sp>
        <p:nvSpPr>
          <p:cNvPr id="90" name="TextShape 3"/>
          <p:cNvSpPr txBox="1"/>
          <p:nvPr/>
        </p:nvSpPr>
        <p:spPr>
          <a:xfrm>
            <a:off x="457200" y="6356520"/>
            <a:ext cx="245808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6" name="Rechteck 5"/>
          <p:cNvSpPr/>
          <p:nvPr/>
        </p:nvSpPr>
        <p:spPr>
          <a:xfrm>
            <a:off x="971600" y="1052736"/>
            <a:ext cx="734481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altLang="de-DE" sz="2800" b="1" dirty="0" smtClean="0">
                <a:latin typeface="Calibri" pitchFamily="34" charset="0"/>
                <a:ea typeface="ＭＳ Ｐゴシック" pitchFamily="34" charset="-128"/>
              </a:rPr>
              <a:t>Exemplarischer Ablauf der Fortbildung: Unterricht </a:t>
            </a:r>
            <a:r>
              <a:rPr lang="de-DE" altLang="de-DE" sz="2800" b="1" dirty="0">
                <a:latin typeface="Calibri" pitchFamily="34" charset="0"/>
                <a:ea typeface="ＭＳ Ｐゴシック" pitchFamily="34" charset="-128"/>
              </a:rPr>
              <a:t>mit der Lernleiter</a:t>
            </a:r>
            <a:br>
              <a:rPr lang="de-DE" altLang="de-DE" sz="2800" b="1" dirty="0">
                <a:latin typeface="Calibri" pitchFamily="34" charset="0"/>
                <a:ea typeface="ＭＳ Ｐゴシック" pitchFamily="34" charset="-128"/>
              </a:rPr>
            </a:br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Ein 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Ansatz zur Strukturierung und Differenzierung </a:t>
            </a:r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im Chemieunterricht der 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Sekundarstufe I</a:t>
            </a:r>
          </a:p>
          <a:p>
            <a:pPr algn="ctr"/>
            <a:r>
              <a:rPr lang="de-DE" altLang="de-DE" sz="2000" dirty="0" smtClean="0"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de-DE" altLang="de-DE" sz="2000" dirty="0">
                <a:latin typeface="Calibri" pitchFamily="34" charset="0"/>
                <a:ea typeface="ＭＳ Ｐゴシック" pitchFamily="34" charset="-128"/>
              </a:rPr>
              <a:t>am Beispiel eines Unterrichtsvorhabens </a:t>
            </a:r>
            <a:r>
              <a:rPr lang="de-DE" altLang="de-DE" sz="2000" dirty="0" smtClean="0">
                <a:latin typeface="Calibri" pitchFamily="34" charset="0"/>
                <a:ea typeface="ＭＳ Ｐゴシック" pitchFamily="34" charset="-128"/>
              </a:rPr>
              <a:t>zu „Ionen und Salze“</a:t>
            </a:r>
            <a:endParaRPr lang="de-DE" sz="2000" dirty="0">
              <a:latin typeface="Calibri" pitchFamily="34" charset="0"/>
            </a:endParaRPr>
          </a:p>
        </p:txBody>
      </p:sp>
      <p:pic>
        <p:nvPicPr>
          <p:cNvPr id="7" name="Grafik 6" descr="Kostenlose Illustration: Karriere, &lt;strong&gt;Leiter&lt;/strong&gt;, Aufstieg, Beruf ...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86" y="3140836"/>
            <a:ext cx="3023362" cy="3024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08FE1B51-EDA0-9949-A034-A369DFEDF03C}"/>
              </a:ext>
            </a:extLst>
          </p:cNvPr>
          <p:cNvSpPr txBox="1"/>
          <p:nvPr/>
        </p:nvSpPr>
        <p:spPr>
          <a:xfrm>
            <a:off x="0" y="6297665"/>
            <a:ext cx="82292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Calibri" panose="020F0502020204030204" pitchFamily="34" charset="0"/>
                <a:cs typeface="Calibri" panose="020F0502020204030204" pitchFamily="34" charset="0"/>
              </a:rPr>
              <a:t>Diese Powerpoint-Präsentation (</a:t>
            </a:r>
            <a:r>
              <a:rPr lang="de-DE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Titel, </a:t>
            </a:r>
            <a:r>
              <a:rPr lang="de-DE" sz="1000" dirty="0">
                <a:latin typeface="Calibri" panose="020F0502020204030204" pitchFamily="34" charset="0"/>
                <a:cs typeface="Calibri" panose="020F0502020204030204" pitchFamily="34" charset="0"/>
              </a:rPr>
              <a:t>Untertitel, Text, Logo, etc. – Abweichungen sind gekennzeichnet) steht unter der Lizenz </a:t>
            </a:r>
            <a:r>
              <a:rPr lang="de-DE" sz="1000" u="sng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CC BY-SA 4.0</a:t>
            </a:r>
            <a:r>
              <a:rPr lang="de-DE" sz="1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de-DE" sz="1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1000" dirty="0">
                <a:latin typeface="Calibri" panose="020F0502020204030204" pitchFamily="34" charset="0"/>
                <a:cs typeface="Calibri" panose="020F0502020204030204" pitchFamily="34" charset="0"/>
              </a:rPr>
              <a:t>und kann unter deren Bedingungen kostenlos und frei verwendet, verändert und weitergegeben werden. </a:t>
            </a:r>
            <a:r>
              <a:rPr lang="de-DE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Diese Lizenz gilt nicht für verwendete Logos.</a:t>
            </a:r>
            <a:r>
              <a:rPr lang="de-DE" sz="10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de-DE" sz="1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Urheberin </a:t>
            </a:r>
            <a:r>
              <a:rPr lang="de-DE" sz="1000" dirty="0">
                <a:latin typeface="Calibri" panose="020F0502020204030204" pitchFamily="34" charset="0"/>
                <a:cs typeface="Calibri" panose="020F0502020204030204" pitchFamily="34" charset="0"/>
              </a:rPr>
              <a:t>im Sinne der Lizenz ist die </a:t>
            </a:r>
            <a:r>
              <a:rPr lang="de-DE" sz="1000" u="sng" dirty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QUA-LiS NRW</a:t>
            </a:r>
            <a:r>
              <a:rPr lang="de-DE" sz="1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BF39C785-C856-D543-B2E9-D9E9746573E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9756" y="6384870"/>
            <a:ext cx="874732" cy="3060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E091B71D-4409-4129-952A-23EB0A74D0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0167492"/>
              </p:ext>
            </p:extLst>
          </p:nvPr>
        </p:nvGraphicFramePr>
        <p:xfrm>
          <a:off x="107504" y="1268760"/>
          <a:ext cx="8856984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899592" y="980728"/>
            <a:ext cx="72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altLang="de-DE" sz="2000" b="1" dirty="0">
                <a:latin typeface="Calibri" pitchFamily="34" charset="0"/>
                <a:ea typeface="MS PGothic" pitchFamily="34" charset="-128"/>
                <a:cs typeface="Calibri" pitchFamily="34" charset="0"/>
              </a:rPr>
              <a:t>Ablauf der Fortbildung</a:t>
            </a:r>
            <a:r>
              <a:rPr lang="de-DE" altLang="de-DE" sz="2400" b="1" dirty="0">
                <a:latin typeface="Calibri" pitchFamily="34" charset="0"/>
                <a:ea typeface="MS PGothic" pitchFamily="34" charset="-128"/>
                <a:cs typeface="Calibri" pitchFamily="34" charset="0"/>
              </a:rPr>
              <a:t/>
            </a:r>
            <a:br>
              <a:rPr lang="de-DE" altLang="de-DE" sz="2400" b="1" dirty="0">
                <a:latin typeface="Calibri" pitchFamily="34" charset="0"/>
                <a:ea typeface="MS PGothic" pitchFamily="34" charset="-128"/>
                <a:cs typeface="Calibri" pitchFamily="34" charset="0"/>
              </a:rPr>
            </a:br>
            <a:endParaRPr lang="de-DE" sz="2400" dirty="0"/>
          </a:p>
        </p:txBody>
      </p:sp>
      <p:pic>
        <p:nvPicPr>
          <p:cNvPr id="15" name="Grafik 14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9552" y="2015929"/>
            <a:ext cx="936104" cy="476967"/>
          </a:xfrm>
          <a:prstGeom prst="rect">
            <a:avLst/>
          </a:prstGeom>
        </p:spPr>
      </p:pic>
      <p:pic>
        <p:nvPicPr>
          <p:cNvPr id="16" name="Grafik 15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69148" y="4728392"/>
            <a:ext cx="1034700" cy="470429"/>
          </a:xfrm>
          <a:prstGeom prst="rect">
            <a:avLst/>
          </a:prstGeom>
        </p:spPr>
      </p:pic>
      <p:pic>
        <p:nvPicPr>
          <p:cNvPr id="17" name="Grafik 16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211960" y="1969283"/>
            <a:ext cx="969045" cy="486835"/>
          </a:xfrm>
          <a:prstGeom prst="rect">
            <a:avLst/>
          </a:prstGeom>
        </p:spPr>
      </p:pic>
      <p:pic>
        <p:nvPicPr>
          <p:cNvPr id="18" name="Grafik 17">
            <a:hlinkClick r:id="rId14" action="ppaction://hlinksldjump"/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868144" y="4728392"/>
            <a:ext cx="1076652" cy="470429"/>
          </a:xfrm>
          <a:prstGeom prst="rect">
            <a:avLst/>
          </a:prstGeom>
        </p:spPr>
      </p:pic>
      <p:pic>
        <p:nvPicPr>
          <p:cNvPr id="19" name="Grafik 18">
            <a:hlinkClick r:id="rId16" action="ppaction://hlinksldjump"/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731290" y="1969282"/>
            <a:ext cx="966731" cy="486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81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467640" y="1595856"/>
            <a:ext cx="8229240" cy="4085734"/>
          </a:xfrm>
          <a:prstGeom prst="rect">
            <a:avLst/>
          </a:prstGeom>
          <a:noFill/>
          <a:ln w="22225">
            <a:solidFill>
              <a:schemeClr val="accent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563" algn="ctr" defTabSz="360000">
              <a:spcBef>
                <a:spcPts val="30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de-DE" altLang="de-DE" b="1" i="1" dirty="0" smtClean="0">
                <a:latin typeface="Calibri" pitchFamily="34" charset="0"/>
                <a:cs typeface="Calibri" pitchFamily="34" charset="0"/>
              </a:rPr>
              <a:t>1. Präsenzphase</a:t>
            </a:r>
            <a:r>
              <a:rPr lang="de-DE" altLang="de-DE" b="1" i="1" dirty="0">
                <a:latin typeface="Calibri" pitchFamily="34" charset="0"/>
                <a:cs typeface="Calibri" pitchFamily="34" charset="0"/>
              </a:rPr>
              <a:t>: synchron bzw. teilsynchron </a:t>
            </a:r>
            <a:endParaRPr lang="de-DE" altLang="de-DE" b="1" i="1" dirty="0" smtClean="0">
              <a:latin typeface="Calibri" pitchFamily="34" charset="0"/>
              <a:cs typeface="Calibri" pitchFamily="34" charset="0"/>
            </a:endParaRPr>
          </a:p>
          <a:p>
            <a:pPr marL="182563" algn="ctr" defTabSz="360000">
              <a:spcBef>
                <a:spcPts val="30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de-DE" altLang="de-DE" b="1" u="sng" dirty="0" smtClean="0">
                <a:latin typeface="Calibri" pitchFamily="34" charset="0"/>
                <a:cs typeface="Calibri" pitchFamily="34" charset="0"/>
              </a:rPr>
              <a:t>Einführung in das Lernleiterkonzept Ionen und Salze</a:t>
            </a:r>
          </a:p>
          <a:p>
            <a:pPr marL="182563" algn="ctr" defTabSz="360000">
              <a:spcBef>
                <a:spcPts val="30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endParaRPr lang="de-DE" altLang="de-DE" b="1" u="sng" dirty="0">
              <a:latin typeface="Calibri" pitchFamily="34" charset="0"/>
              <a:cs typeface="Calibri" pitchFamily="34" charset="0"/>
            </a:endParaRPr>
          </a:p>
          <a:p>
            <a:pPr marL="342900" lvl="4" indent="-254000" algn="l" defTabSz="360000"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de-DE" dirty="0">
                <a:latin typeface="Calibri" pitchFamily="34" charset="0"/>
                <a:cs typeface="Calibri" pitchFamily="34" charset="0"/>
              </a:rPr>
              <a:t>Begrüßung und Vorstellung / Kennenlernen der Teilnehmenden</a:t>
            </a:r>
            <a:endParaRPr lang="de-DE" altLang="de-DE" dirty="0">
              <a:solidFill>
                <a:schemeClr val="tx1"/>
              </a:solidFill>
              <a:latin typeface="Calibri" pitchFamily="34" charset="0"/>
              <a:ea typeface="MS PGothic" pitchFamily="34" charset="-128"/>
              <a:cs typeface="Calibri" pitchFamily="34" charset="0"/>
            </a:endParaRPr>
          </a:p>
          <a:p>
            <a:pPr marL="342900" lvl="4" indent="-254000" algn="l" defTabSz="360000">
              <a:spcBef>
                <a:spcPts val="3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de-DE" altLang="de-DE" dirty="0">
                <a:latin typeface="Calibri" pitchFamily="34" charset="0"/>
                <a:cs typeface="Calibri" pitchFamily="34" charset="0"/>
              </a:rPr>
              <a:t>Eine </a:t>
            </a:r>
            <a:r>
              <a:rPr lang="de-DE" altLang="de-DE" dirty="0" smtClean="0">
                <a:latin typeface="Calibri" pitchFamily="34" charset="0"/>
                <a:cs typeface="Calibri" pitchFamily="34" charset="0"/>
              </a:rPr>
              <a:t>Einführung </a:t>
            </a:r>
            <a:r>
              <a:rPr lang="de-DE" altLang="de-DE" dirty="0">
                <a:latin typeface="Calibri" pitchFamily="34" charset="0"/>
                <a:cs typeface="Calibri" pitchFamily="34" charset="0"/>
              </a:rPr>
              <a:t>in das </a:t>
            </a:r>
            <a:r>
              <a:rPr lang="de-DE" altLang="de-DE" dirty="0" smtClean="0">
                <a:latin typeface="Calibri" pitchFamily="34" charset="0"/>
                <a:cs typeface="Calibri" pitchFamily="34" charset="0"/>
              </a:rPr>
              <a:t>Lernleiterkonzept Ionen und Salze: </a:t>
            </a:r>
            <a:endParaRPr lang="de-DE" altLang="de-DE" dirty="0">
              <a:latin typeface="Calibri" pitchFamily="34" charset="0"/>
              <a:cs typeface="Calibri" pitchFamily="34" charset="0"/>
            </a:endParaRPr>
          </a:p>
          <a:p>
            <a:pPr lvl="4" indent="-1612900" algn="ctr" defTabSz="360000">
              <a:spcBef>
                <a:spcPts val="30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de-DE" dirty="0" smtClean="0">
                <a:latin typeface="Calibri" pitchFamily="34" charset="0"/>
                <a:cs typeface="Calibri" pitchFamily="34" charset="0"/>
              </a:rPr>
              <a:t>Begründung </a:t>
            </a:r>
            <a:r>
              <a:rPr lang="de-DE" dirty="0">
                <a:latin typeface="Calibri" pitchFamily="34" charset="0"/>
                <a:cs typeface="Calibri" pitchFamily="34" charset="0"/>
              </a:rPr>
              <a:t>und Zielsetzung  </a:t>
            </a:r>
          </a:p>
          <a:p>
            <a:pPr lvl="4" indent="-1612900" algn="ctr" defTabSz="360000">
              <a:spcBef>
                <a:spcPts val="30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de-DE" dirty="0" smtClean="0">
                <a:latin typeface="Calibri" pitchFamily="34" charset="0"/>
                <a:cs typeface="Calibri" pitchFamily="34" charset="0"/>
              </a:rPr>
              <a:t>Aufbau und Materialien </a:t>
            </a:r>
          </a:p>
          <a:p>
            <a:pPr lvl="4" indent="-1612900" algn="ctr" defTabSz="360000">
              <a:spcBef>
                <a:spcPts val="30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de-DE" dirty="0" smtClean="0">
                <a:latin typeface="Calibri" pitchFamily="34" charset="0"/>
                <a:cs typeface="Calibri" pitchFamily="34" charset="0"/>
              </a:rPr>
              <a:t>Unterrichtliche </a:t>
            </a:r>
            <a:r>
              <a:rPr lang="de-DE" dirty="0">
                <a:latin typeface="Calibri" pitchFamily="34" charset="0"/>
                <a:cs typeface="Calibri" pitchFamily="34" charset="0"/>
              </a:rPr>
              <a:t>Implementation </a:t>
            </a:r>
          </a:p>
          <a:p>
            <a:pPr lvl="4" indent="-1612900" algn="ctr" defTabSz="360000">
              <a:spcBef>
                <a:spcPts val="30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de-DE" dirty="0" smtClean="0">
                <a:latin typeface="Calibri" pitchFamily="34" charset="0"/>
                <a:cs typeface="Calibri" pitchFamily="34" charset="0"/>
              </a:rPr>
              <a:t>Evaluation</a:t>
            </a:r>
            <a:endParaRPr lang="de-DE" dirty="0">
              <a:latin typeface="Calibri" pitchFamily="34" charset="0"/>
              <a:cs typeface="Calibri" pitchFamily="34" charset="0"/>
            </a:endParaRPr>
          </a:p>
          <a:p>
            <a:pPr lvl="2" indent="-1612900" algn="ctr" defTabSz="360000">
              <a:spcBef>
                <a:spcPts val="30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de-DE" dirty="0">
                <a:latin typeface="Calibri" pitchFamily="34" charset="0"/>
                <a:cs typeface="Calibri" pitchFamily="34" charset="0"/>
              </a:rPr>
              <a:t>Diskussion – Rückfragen</a:t>
            </a:r>
          </a:p>
          <a:p>
            <a:pPr marL="525463" indent="-342900">
              <a:spcBef>
                <a:spcPts val="3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de-DE" altLang="de-DE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rPr>
              <a:t>Teambildung für asynchrone Phasen </a:t>
            </a:r>
            <a:endParaRPr lang="en-US" altLang="de-DE" dirty="0">
              <a:latin typeface="Calibri" pitchFamily="34" charset="0"/>
              <a:ea typeface="MS PGothic" pitchFamily="34" charset="-128"/>
              <a:cs typeface="Calibri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99592" y="980728"/>
            <a:ext cx="72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altLang="de-DE" sz="2000" b="1" dirty="0">
                <a:latin typeface="Calibri" pitchFamily="34" charset="0"/>
                <a:ea typeface="MS PGothic" pitchFamily="34" charset="-128"/>
                <a:cs typeface="Calibri" pitchFamily="34" charset="0"/>
              </a:rPr>
              <a:t>Ablauf der Fortbildung</a:t>
            </a:r>
            <a:r>
              <a:rPr lang="de-DE" altLang="de-DE" sz="2400" b="1" dirty="0">
                <a:latin typeface="Calibri" pitchFamily="34" charset="0"/>
                <a:ea typeface="MS PGothic" pitchFamily="34" charset="-128"/>
                <a:cs typeface="Calibri" pitchFamily="34" charset="0"/>
              </a:rPr>
              <a:t/>
            </a:r>
            <a:br>
              <a:rPr lang="de-DE" altLang="de-DE" sz="2400" b="1" dirty="0">
                <a:latin typeface="Calibri" pitchFamily="34" charset="0"/>
                <a:ea typeface="MS PGothic" pitchFamily="34" charset="-128"/>
                <a:cs typeface="Calibri" pitchFamily="34" charset="0"/>
              </a:rPr>
            </a:br>
            <a:endParaRPr lang="de-DE" sz="2400" dirty="0"/>
          </a:p>
        </p:txBody>
      </p:sp>
      <p:pic>
        <p:nvPicPr>
          <p:cNvPr id="6" name="Grafik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8384" y="6309320"/>
            <a:ext cx="995374" cy="4766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899592" y="980728"/>
            <a:ext cx="72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altLang="de-DE" sz="2000" b="1" dirty="0">
                <a:latin typeface="Calibri" pitchFamily="34" charset="0"/>
                <a:ea typeface="MS PGothic" pitchFamily="34" charset="-128"/>
                <a:cs typeface="Calibri" pitchFamily="34" charset="0"/>
              </a:rPr>
              <a:t>Ablauf der Fortbildung</a:t>
            </a:r>
            <a:r>
              <a:rPr lang="de-DE" altLang="de-DE" sz="2400" b="1" dirty="0">
                <a:latin typeface="Calibri" pitchFamily="34" charset="0"/>
                <a:ea typeface="MS PGothic" pitchFamily="34" charset="-128"/>
                <a:cs typeface="Calibri" pitchFamily="34" charset="0"/>
              </a:rPr>
              <a:t/>
            </a:r>
            <a:br>
              <a:rPr lang="de-DE" altLang="de-DE" sz="2400" b="1" dirty="0">
                <a:latin typeface="Calibri" pitchFamily="34" charset="0"/>
                <a:ea typeface="MS PGothic" pitchFamily="34" charset="-128"/>
                <a:cs typeface="Calibri" pitchFamily="34" charset="0"/>
              </a:rPr>
            </a:br>
            <a:endParaRPr lang="de-DE" sz="24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24330E3-D01D-46BC-9947-8DB526716014}"/>
              </a:ext>
            </a:extLst>
          </p:cNvPr>
          <p:cNvSpPr txBox="1"/>
          <p:nvPr/>
        </p:nvSpPr>
        <p:spPr>
          <a:xfrm>
            <a:off x="395536" y="2204864"/>
            <a:ext cx="8352928" cy="3724096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marL="182563" algn="ctr" defTabSz="360000">
              <a:spcBef>
                <a:spcPts val="30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de-DE" b="1" i="1" dirty="0" smtClean="0">
                <a:latin typeface="Calibri" pitchFamily="34" charset="0"/>
                <a:cs typeface="Calibri" pitchFamily="34" charset="0"/>
              </a:rPr>
              <a:t>1. Distanzphase</a:t>
            </a:r>
            <a:r>
              <a:rPr lang="de-DE" b="1" i="1" dirty="0">
                <a:latin typeface="Calibri" pitchFamily="34" charset="0"/>
                <a:cs typeface="Calibri" pitchFamily="34" charset="0"/>
              </a:rPr>
              <a:t>: asynchron bzw. teilsynchron</a:t>
            </a:r>
            <a:r>
              <a:rPr lang="de-DE" altLang="de-DE" b="1" i="1" dirty="0">
                <a:latin typeface="Calibri" pitchFamily="34" charset="0"/>
                <a:cs typeface="Calibri" pitchFamily="34" charset="0"/>
              </a:rPr>
              <a:t> </a:t>
            </a:r>
            <a:endParaRPr lang="de-DE" altLang="de-DE" b="1" i="1" dirty="0" smtClean="0">
              <a:latin typeface="Calibri" pitchFamily="34" charset="0"/>
              <a:cs typeface="Calibri" pitchFamily="34" charset="0"/>
            </a:endParaRPr>
          </a:p>
          <a:p>
            <a:pPr marL="182563" algn="ctr" defTabSz="360000">
              <a:spcBef>
                <a:spcPts val="30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de-DE" b="1" u="sng" dirty="0">
                <a:latin typeface="Calibri" panose="020F0502020204030204" pitchFamily="34" charset="0"/>
                <a:cs typeface="Calibri" panose="020F0502020204030204" pitchFamily="34" charset="0"/>
              </a:rPr>
              <a:t>Sichtung des Lernleitermaterials – erste Erprobung und </a:t>
            </a:r>
            <a:r>
              <a:rPr lang="de-DE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Adaptionsnotwendigkeiten</a:t>
            </a:r>
          </a:p>
          <a:p>
            <a:pPr marL="182563" algn="ctr" defTabSz="360000">
              <a:spcBef>
                <a:spcPts val="30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de-DE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de-DE" b="1" i="1" dirty="0">
              <a:latin typeface="Calibri" pitchFamily="34" charset="0"/>
              <a:cs typeface="Calibri" pitchFamily="34" charset="0"/>
            </a:endParaRPr>
          </a:p>
          <a:p>
            <a:pPr marL="342900" indent="-342900" defTabSz="360000" eaLnBrk="1" hangingPunct="1">
              <a:lnSpc>
                <a:spcPct val="150000"/>
              </a:lnSpc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de-DE" dirty="0">
                <a:latin typeface="Calibri" pitchFamily="34" charset="0"/>
                <a:cs typeface="Calibri" pitchFamily="34" charset="0"/>
              </a:rPr>
              <a:t>Kennenlernen des Lernleiter-Materials anhand eines Milestones</a:t>
            </a:r>
          </a:p>
          <a:p>
            <a:pPr marL="342900" indent="-342900" defTabSz="360000">
              <a:lnSpc>
                <a:spcPct val="150000"/>
              </a:lnSpc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de-DE" altLang="de-DE" dirty="0">
                <a:latin typeface="Calibri" pitchFamily="34" charset="0"/>
                <a:cs typeface="Calibri" pitchFamily="34" charset="0"/>
              </a:rPr>
              <a:t>Expertensprechstunde zum Material</a:t>
            </a:r>
          </a:p>
          <a:p>
            <a:pPr marL="342900" indent="-342900" defTabSz="360000">
              <a:lnSpc>
                <a:spcPct val="150000"/>
              </a:lnSpc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de-DE" altLang="de-DE" dirty="0">
                <a:latin typeface="Calibri" pitchFamily="34" charset="0"/>
                <a:cs typeface="Calibri" pitchFamily="34" charset="0"/>
              </a:rPr>
              <a:t>Sichtung des vollständigen Materials in den Teams</a:t>
            </a:r>
          </a:p>
          <a:p>
            <a:pPr marL="800100" lvl="1" indent="-342900" defTabSz="360000">
              <a:lnSpc>
                <a:spcPct val="150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</a:pPr>
            <a:r>
              <a:rPr lang="de-DE" altLang="de-DE" dirty="0">
                <a:latin typeface="Calibri" pitchFamily="34" charset="0"/>
                <a:cs typeface="Calibri" pitchFamily="34" charset="0"/>
              </a:rPr>
              <a:t>Erproben des Materials in den Teams</a:t>
            </a:r>
          </a:p>
          <a:p>
            <a:pPr marL="800100" lvl="1" indent="-342900" defTabSz="360000">
              <a:lnSpc>
                <a:spcPct val="150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</a:pPr>
            <a:r>
              <a:rPr lang="de-DE" altLang="de-DE" dirty="0">
                <a:latin typeface="Calibri" pitchFamily="34" charset="0"/>
                <a:cs typeface="Calibri" pitchFamily="34" charset="0"/>
              </a:rPr>
              <a:t>Festlegen der Adaptionsnotwendigkeiten nach individuell - schulischen Gegebenheiten</a:t>
            </a:r>
          </a:p>
        </p:txBody>
      </p:sp>
      <p:pic>
        <p:nvPicPr>
          <p:cNvPr id="4" name="Grafik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84" y="6309320"/>
            <a:ext cx="995374" cy="476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32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2">
            <a:extLst>
              <a:ext uri="{FF2B5EF4-FFF2-40B4-BE49-F238E27FC236}">
                <a16:creationId xmlns:a16="http://schemas.microsoft.com/office/drawing/2014/main" id="{03AFA15A-3F4C-4D83-AAF5-7DA71D02D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640" y="1615093"/>
            <a:ext cx="8229240" cy="4047262"/>
          </a:xfrm>
          <a:prstGeom prst="rect">
            <a:avLst/>
          </a:prstGeom>
          <a:noFill/>
          <a:ln w="22225">
            <a:solidFill>
              <a:schemeClr val="accent6"/>
            </a:solidFill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marL="182563" algn="ctr" defTabSz="360000">
              <a:spcBef>
                <a:spcPts val="30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de-DE" altLang="de-DE" b="1" i="1" dirty="0">
                <a:latin typeface="Calibri" pitchFamily="34" charset="0"/>
                <a:cs typeface="Calibri" pitchFamily="34" charset="0"/>
              </a:rPr>
              <a:t>2. Präsenzphase: synchron bzw. teilsynchron </a:t>
            </a:r>
            <a:endParaRPr lang="de-DE" altLang="de-DE" b="1" i="1" dirty="0" smtClean="0">
              <a:latin typeface="Calibri" pitchFamily="34" charset="0"/>
              <a:cs typeface="Calibri" pitchFamily="34" charset="0"/>
            </a:endParaRPr>
          </a:p>
          <a:p>
            <a:pPr marL="182563" algn="ctr" defTabSz="360000">
              <a:spcBef>
                <a:spcPts val="30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de-DE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Unterstützungsangebote </a:t>
            </a:r>
            <a:r>
              <a:rPr lang="de-DE" b="1" u="sng" dirty="0">
                <a:latin typeface="Calibri" panose="020F0502020204030204" pitchFamily="34" charset="0"/>
                <a:cs typeface="Calibri" panose="020F0502020204030204" pitchFamily="34" charset="0"/>
              </a:rPr>
              <a:t>zur Adaption und Unterrichtserprobung</a:t>
            </a:r>
          </a:p>
          <a:p>
            <a:pPr marL="182563" algn="ctr" defTabSz="360000">
              <a:spcBef>
                <a:spcPts val="30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endParaRPr lang="de-DE" altLang="de-DE" b="1" i="1" dirty="0">
              <a:latin typeface="Calibri" pitchFamily="34" charset="0"/>
              <a:cs typeface="Calibri" pitchFamily="34" charset="0"/>
            </a:endParaRPr>
          </a:p>
          <a:p>
            <a:pPr marL="342900" indent="-254000" algn="l" defTabSz="360000">
              <a:lnSpc>
                <a:spcPct val="150000"/>
              </a:lnSpc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de-DE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Präsentation und Diskussion </a:t>
            </a:r>
            <a:r>
              <a:rPr lang="de-DE" kern="0" dirty="0" smtClean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offener </a:t>
            </a:r>
            <a:r>
              <a:rPr lang="de-DE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Fragen zu Adaptionen für die einzelnen Schulen </a:t>
            </a:r>
          </a:p>
          <a:p>
            <a:pPr marL="342900" indent="-254000" algn="l" defTabSz="360000">
              <a:lnSpc>
                <a:spcPct val="150000"/>
              </a:lnSpc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de-DE" kern="0" dirty="0" smtClean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Mögliche Inputs zu den Themen: </a:t>
            </a:r>
          </a:p>
          <a:p>
            <a:pPr marL="88900" algn="ctr" defTabSz="360000">
              <a:lnSpc>
                <a:spcPct val="150000"/>
              </a:lnSpc>
              <a:buClr>
                <a:srgbClr val="000000"/>
              </a:buClr>
              <a:buSzPct val="100000"/>
            </a:pPr>
            <a:r>
              <a:rPr lang="de-DE" kern="0" dirty="0" smtClean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Aufgabenkonstruktion </a:t>
            </a:r>
            <a:r>
              <a:rPr lang="de-DE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auf verschiedenen Schwierigkeitsniveaus</a:t>
            </a:r>
          </a:p>
          <a:p>
            <a:pPr marL="88900" algn="ctr" defTabSz="360000">
              <a:lnSpc>
                <a:spcPct val="150000"/>
              </a:lnSpc>
              <a:buClr>
                <a:srgbClr val="000000"/>
              </a:buClr>
              <a:buSzPct val="100000"/>
            </a:pPr>
            <a:r>
              <a:rPr lang="de-DE" kern="0" dirty="0" smtClean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Selbstreguliertes </a:t>
            </a:r>
            <a:r>
              <a:rPr lang="de-DE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Lernen</a:t>
            </a:r>
          </a:p>
          <a:p>
            <a:pPr marL="88900" algn="ctr" defTabSz="360000">
              <a:lnSpc>
                <a:spcPct val="150000"/>
              </a:lnSpc>
              <a:buClr>
                <a:srgbClr val="000000"/>
              </a:buClr>
              <a:buSzPct val="100000"/>
            </a:pPr>
            <a:r>
              <a:rPr lang="de-DE" kern="0" dirty="0" smtClean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Die Lernberaterrolle</a:t>
            </a:r>
          </a:p>
          <a:p>
            <a:pPr marL="374650" indent="-285750" defTabSz="360000">
              <a:lnSpc>
                <a:spcPct val="150000"/>
              </a:lnSpc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de-DE" kern="0" dirty="0" smtClean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Fertigstellen des Materials für die Erprobung und Vorbereitung der Unterrichtsreflexionen / Hospitationen</a:t>
            </a:r>
            <a:endParaRPr lang="de-DE" kern="0" dirty="0"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99592" y="980728"/>
            <a:ext cx="72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altLang="de-DE" sz="2000" b="1" dirty="0">
                <a:latin typeface="Calibri" pitchFamily="34" charset="0"/>
                <a:ea typeface="MS PGothic" pitchFamily="34" charset="-128"/>
                <a:cs typeface="Calibri" pitchFamily="34" charset="0"/>
              </a:rPr>
              <a:t>Ablauf der Fortbildung</a:t>
            </a:r>
            <a:r>
              <a:rPr lang="de-DE" altLang="de-DE" sz="2400" b="1" dirty="0">
                <a:latin typeface="Calibri" pitchFamily="34" charset="0"/>
                <a:ea typeface="MS PGothic" pitchFamily="34" charset="-128"/>
                <a:cs typeface="Calibri" pitchFamily="34" charset="0"/>
              </a:rPr>
              <a:t/>
            </a:r>
            <a:br>
              <a:rPr lang="de-DE" altLang="de-DE" sz="2400" b="1" dirty="0">
                <a:latin typeface="Calibri" pitchFamily="34" charset="0"/>
                <a:ea typeface="MS PGothic" pitchFamily="34" charset="-128"/>
                <a:cs typeface="Calibri" pitchFamily="34" charset="0"/>
              </a:rPr>
            </a:br>
            <a:endParaRPr lang="de-DE" sz="2400" dirty="0"/>
          </a:p>
        </p:txBody>
      </p:sp>
      <p:pic>
        <p:nvPicPr>
          <p:cNvPr id="6" name="Grafik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84" y="6309320"/>
            <a:ext cx="995374" cy="476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01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568AB84F-76A7-4880-BEE7-86EC4351B991}"/>
              </a:ext>
            </a:extLst>
          </p:cNvPr>
          <p:cNvSpPr txBox="1"/>
          <p:nvPr/>
        </p:nvSpPr>
        <p:spPr>
          <a:xfrm>
            <a:off x="225776" y="2132856"/>
            <a:ext cx="8712968" cy="3724096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marL="182563" algn="ctr" defTabSz="360000">
              <a:spcBef>
                <a:spcPts val="30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de-DE" b="1" i="1" dirty="0">
                <a:latin typeface="Calibri" pitchFamily="34" charset="0"/>
                <a:cs typeface="Calibri" pitchFamily="34" charset="0"/>
              </a:rPr>
              <a:t>2. Distanzphase: asynchron bzw. teilsynchron</a:t>
            </a:r>
            <a:r>
              <a:rPr lang="de-DE" altLang="de-DE" b="1" i="1" dirty="0">
                <a:latin typeface="Calibri" pitchFamily="34" charset="0"/>
                <a:cs typeface="Calibri" pitchFamily="34" charset="0"/>
              </a:rPr>
              <a:t> </a:t>
            </a:r>
            <a:endParaRPr lang="de-DE" altLang="de-DE" b="1" i="1" dirty="0" smtClean="0">
              <a:latin typeface="Calibri" pitchFamily="34" charset="0"/>
              <a:cs typeface="Calibri" pitchFamily="34" charset="0"/>
            </a:endParaRPr>
          </a:p>
          <a:p>
            <a:pPr marL="182563" algn="ctr" defTabSz="360000">
              <a:spcBef>
                <a:spcPts val="30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de-DE" b="1" u="sng" dirty="0" smtClean="0">
                <a:latin typeface="Calibri" pitchFamily="34" charset="0"/>
                <a:cs typeface="Calibri" pitchFamily="34" charset="0"/>
              </a:rPr>
              <a:t>Erprobung der Lernleiter im Unterricht</a:t>
            </a:r>
          </a:p>
          <a:p>
            <a:pPr marL="182563" algn="ctr" defTabSz="360000">
              <a:spcBef>
                <a:spcPts val="30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endParaRPr lang="de-DE" b="1" u="sng" dirty="0">
              <a:latin typeface="Calibri" pitchFamily="34" charset="0"/>
              <a:cs typeface="Calibri" pitchFamily="34" charset="0"/>
            </a:endParaRPr>
          </a:p>
          <a:p>
            <a:pPr marL="342900" indent="-342900" defTabSz="360000" eaLnBrk="1" hangingPunct="1">
              <a:lnSpc>
                <a:spcPct val="150000"/>
              </a:lnSpc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de-DE" dirty="0" smtClean="0">
                <a:latin typeface="Calibri" pitchFamily="34" charset="0"/>
                <a:cs typeface="Calibri" pitchFamily="34" charset="0"/>
              </a:rPr>
              <a:t>Erprobung </a:t>
            </a:r>
            <a:r>
              <a:rPr lang="de-DE" dirty="0">
                <a:latin typeface="Calibri" pitchFamily="34" charset="0"/>
                <a:cs typeface="Calibri" pitchFamily="34" charset="0"/>
              </a:rPr>
              <a:t>des Materials im Unterricht (</a:t>
            </a:r>
            <a:r>
              <a:rPr lang="de-DE" dirty="0" smtClean="0">
                <a:latin typeface="Calibri" pitchFamily="34" charset="0"/>
                <a:cs typeface="Calibri" pitchFamily="34" charset="0"/>
              </a:rPr>
              <a:t>evtl. kollegiale Hospitationen) </a:t>
            </a:r>
            <a:r>
              <a:rPr lang="de-DE" dirty="0">
                <a:latin typeface="Calibri" pitchFamily="34" charset="0"/>
                <a:cs typeface="Calibri" pitchFamily="34" charset="0"/>
              </a:rPr>
              <a:t>bzw. Nutzung von </a:t>
            </a:r>
            <a:r>
              <a:rPr lang="de-DE" dirty="0" smtClean="0">
                <a:latin typeface="Calibri" pitchFamily="34" charset="0"/>
                <a:cs typeface="Calibri" pitchFamily="34" charset="0"/>
              </a:rPr>
              <a:t>Reflexionsbögen </a:t>
            </a:r>
            <a:r>
              <a:rPr lang="de-DE" dirty="0">
                <a:latin typeface="Calibri" pitchFamily="34" charset="0"/>
                <a:cs typeface="Calibri" pitchFamily="34" charset="0"/>
              </a:rPr>
              <a:t>– Austausch in den Teams</a:t>
            </a:r>
          </a:p>
          <a:p>
            <a:pPr marL="342900" indent="-342900" defTabSz="360000" eaLnBrk="1" hangingPunct="1">
              <a:lnSpc>
                <a:spcPct val="150000"/>
              </a:lnSpc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de-DE" dirty="0">
                <a:latin typeface="Calibri" pitchFamily="34" charset="0"/>
                <a:cs typeface="Calibri" pitchFamily="34" charset="0"/>
              </a:rPr>
              <a:t>P</a:t>
            </a:r>
            <a:r>
              <a:rPr lang="de-DE" dirty="0" smtClean="0">
                <a:latin typeface="Calibri" pitchFamily="34" charset="0"/>
                <a:cs typeface="Calibri" pitchFamily="34" charset="0"/>
              </a:rPr>
              <a:t>raktische </a:t>
            </a:r>
            <a:r>
              <a:rPr lang="de-DE" dirty="0">
                <a:latin typeface="Calibri" pitchFamily="34" charset="0"/>
                <a:cs typeface="Calibri" pitchFamily="34" charset="0"/>
              </a:rPr>
              <a:t>Erfahrung mit dem adaptierten Lernleiter-Material zur Differenzierung und Strukturierung von Unterricht mit der veränderten Rolle der Lehrenden als </a:t>
            </a:r>
            <a:r>
              <a:rPr lang="de-DE" dirty="0" smtClean="0">
                <a:latin typeface="Calibri" pitchFamily="34" charset="0"/>
                <a:cs typeface="Calibri" pitchFamily="34" charset="0"/>
              </a:rPr>
              <a:t>Lernberaterin / Lernberater </a:t>
            </a:r>
            <a:r>
              <a:rPr lang="de-DE" dirty="0">
                <a:latin typeface="Calibri" pitchFamily="34" charset="0"/>
                <a:cs typeface="Calibri" pitchFamily="34" charset="0"/>
              </a:rPr>
              <a:t>(Zeitumfang: ca. 15 Unterrichtsstunden</a:t>
            </a:r>
            <a:r>
              <a:rPr lang="de-DE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marL="342900" indent="-342900" defTabSz="360000" eaLnBrk="1" hangingPunct="1">
              <a:lnSpc>
                <a:spcPct val="150000"/>
              </a:lnSpc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de-DE" dirty="0" smtClean="0">
                <a:latin typeface="Calibri" pitchFamily="34" charset="0"/>
                <a:cs typeface="Calibri" pitchFamily="34" charset="0"/>
              </a:rPr>
              <a:t>Ergebnisdokumentation und Ableitung von Optimierungsmöglichkeiten</a:t>
            </a:r>
            <a:endParaRPr lang="de-D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899592" y="980728"/>
            <a:ext cx="72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altLang="de-DE" sz="2000" b="1" dirty="0">
                <a:latin typeface="Calibri" pitchFamily="34" charset="0"/>
                <a:ea typeface="MS PGothic" pitchFamily="34" charset="-128"/>
                <a:cs typeface="Calibri" pitchFamily="34" charset="0"/>
              </a:rPr>
              <a:t>Ablauf der Fortbildung</a:t>
            </a:r>
            <a:r>
              <a:rPr lang="de-DE" altLang="de-DE" sz="2400" b="1" dirty="0">
                <a:latin typeface="Calibri" pitchFamily="34" charset="0"/>
                <a:ea typeface="MS PGothic" pitchFamily="34" charset="-128"/>
                <a:cs typeface="Calibri" pitchFamily="34" charset="0"/>
              </a:rPr>
              <a:t/>
            </a:r>
            <a:br>
              <a:rPr lang="de-DE" altLang="de-DE" sz="2400" b="1" dirty="0">
                <a:latin typeface="Calibri" pitchFamily="34" charset="0"/>
                <a:ea typeface="MS PGothic" pitchFamily="34" charset="-128"/>
                <a:cs typeface="Calibri" pitchFamily="34" charset="0"/>
              </a:rPr>
            </a:br>
            <a:endParaRPr lang="de-DE" sz="2400" dirty="0"/>
          </a:p>
        </p:txBody>
      </p:sp>
      <p:pic>
        <p:nvPicPr>
          <p:cNvPr id="7" name="Grafik 6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84" y="6309320"/>
            <a:ext cx="995374" cy="476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66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2">
            <a:extLst>
              <a:ext uri="{FF2B5EF4-FFF2-40B4-BE49-F238E27FC236}">
                <a16:creationId xmlns:a16="http://schemas.microsoft.com/office/drawing/2014/main" id="{03AFA15A-3F4C-4D83-AAF5-7DA71D02D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640" y="1592013"/>
            <a:ext cx="8229240" cy="4093428"/>
          </a:xfrm>
          <a:prstGeom prst="rect">
            <a:avLst/>
          </a:prstGeom>
          <a:noFill/>
          <a:ln w="22225">
            <a:solidFill>
              <a:schemeClr val="accent6"/>
            </a:solidFill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marL="182563" algn="ctr" defTabSz="360000">
              <a:spcBef>
                <a:spcPts val="30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de-DE" altLang="de-DE" b="1" i="1" dirty="0">
                <a:latin typeface="Calibri" pitchFamily="34" charset="0"/>
                <a:cs typeface="Calibri" pitchFamily="34" charset="0"/>
              </a:rPr>
              <a:t>3</a:t>
            </a:r>
            <a:r>
              <a:rPr lang="de-DE" altLang="de-DE" b="1" i="1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de-DE" altLang="de-DE" b="1" i="1" dirty="0">
                <a:latin typeface="Calibri" pitchFamily="34" charset="0"/>
                <a:cs typeface="Calibri" pitchFamily="34" charset="0"/>
              </a:rPr>
              <a:t>Präsenzphase: synchron bzw. teilsynchron </a:t>
            </a:r>
            <a:endParaRPr lang="de-DE" altLang="de-DE" b="1" i="1" dirty="0" smtClean="0">
              <a:latin typeface="Calibri" pitchFamily="34" charset="0"/>
              <a:cs typeface="Calibri" pitchFamily="34" charset="0"/>
            </a:endParaRPr>
          </a:p>
          <a:p>
            <a:pPr marL="182563" algn="ctr" defTabSz="360000">
              <a:spcBef>
                <a:spcPts val="30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de-DE" b="1" u="sng" dirty="0">
                <a:latin typeface="Calibri" panose="020F0502020204030204" pitchFamily="34" charset="0"/>
                <a:cs typeface="Calibri" panose="020F0502020204030204" pitchFamily="34" charset="0"/>
              </a:rPr>
              <a:t>Reflexion des Unterrichts und </a:t>
            </a:r>
            <a:r>
              <a:rPr lang="de-DE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Transfer</a:t>
            </a:r>
          </a:p>
          <a:p>
            <a:pPr marL="182563" algn="ctr" defTabSz="360000">
              <a:spcBef>
                <a:spcPts val="30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endParaRPr lang="de-DE" altLang="de-DE" b="1" i="1" u="sng" dirty="0">
              <a:latin typeface="Calibri" pitchFamily="34" charset="0"/>
              <a:cs typeface="Calibri" pitchFamily="34" charset="0"/>
            </a:endParaRPr>
          </a:p>
          <a:p>
            <a:pPr marL="342900" indent="-254000" algn="l" defTabSz="360000">
              <a:lnSpc>
                <a:spcPct val="150000"/>
              </a:lnSpc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de-DE" kern="0" dirty="0" smtClean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Austausch zu den Reflexionsergebnissen – Identifikation von Herausforderungen, Möglichkeiten und Chancen</a:t>
            </a:r>
            <a:endParaRPr lang="de-DE" kern="0" dirty="0"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254000" algn="l" defTabSz="360000">
              <a:lnSpc>
                <a:spcPct val="150000"/>
              </a:lnSpc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de-DE" kern="0" dirty="0" smtClean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Ansatzpunkte für Vernetzungen im Sinne professioneller Lerngemeinschaften</a:t>
            </a:r>
          </a:p>
          <a:p>
            <a:pPr marL="342900" indent="-254000" algn="l" defTabSz="360000">
              <a:lnSpc>
                <a:spcPct val="150000"/>
              </a:lnSpc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de-DE" kern="0" dirty="0" smtClean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Identifikation von Anschlussmodulen</a:t>
            </a:r>
            <a:endParaRPr lang="de-DE" kern="0" dirty="0"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254000" algn="l" defTabSz="360000">
              <a:lnSpc>
                <a:spcPct val="150000"/>
              </a:lnSpc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de-DE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Individuelle Bedarfe der </a:t>
            </a:r>
            <a:r>
              <a:rPr lang="de-DE" kern="0" dirty="0" smtClean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Weiterentwicklung und Multiplikation / innerschulischer Transfer</a:t>
            </a:r>
            <a:endParaRPr lang="de-DE" kern="0" dirty="0"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l" defTabSz="360000">
              <a:lnSpc>
                <a:spcPct val="150000"/>
              </a:lnSpc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</a:pPr>
            <a:endParaRPr lang="de-DE" sz="2000" kern="0" dirty="0"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99592" y="980728"/>
            <a:ext cx="72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altLang="de-DE" sz="2000" b="1" dirty="0">
                <a:latin typeface="Calibri" pitchFamily="34" charset="0"/>
                <a:ea typeface="MS PGothic" pitchFamily="34" charset="-128"/>
                <a:cs typeface="Calibri" pitchFamily="34" charset="0"/>
              </a:rPr>
              <a:t>Ablauf der Fortbildung</a:t>
            </a:r>
            <a:r>
              <a:rPr lang="de-DE" altLang="de-DE" sz="2400" b="1" dirty="0">
                <a:latin typeface="Calibri" pitchFamily="34" charset="0"/>
                <a:ea typeface="MS PGothic" pitchFamily="34" charset="-128"/>
                <a:cs typeface="Calibri" pitchFamily="34" charset="0"/>
              </a:rPr>
              <a:t/>
            </a:r>
            <a:br>
              <a:rPr lang="de-DE" altLang="de-DE" sz="2400" b="1" dirty="0">
                <a:latin typeface="Calibri" pitchFamily="34" charset="0"/>
                <a:ea typeface="MS PGothic" pitchFamily="34" charset="-128"/>
                <a:cs typeface="Calibri" pitchFamily="34" charset="0"/>
              </a:rPr>
            </a:br>
            <a:endParaRPr lang="de-DE" sz="2400" dirty="0"/>
          </a:p>
        </p:txBody>
      </p:sp>
      <p:pic>
        <p:nvPicPr>
          <p:cNvPr id="6" name="Grafik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84" y="6309320"/>
            <a:ext cx="995374" cy="476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48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414</Words>
  <Application>Microsoft Office PowerPoint</Application>
  <PresentationFormat>Bildschirmpräsentation (4:3)</PresentationFormat>
  <Paragraphs>66</Paragraphs>
  <Slides>7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6" baseType="lpstr">
      <vt:lpstr>ＭＳ Ｐゴシック</vt:lpstr>
      <vt:lpstr>ＭＳ Ｐゴシック</vt:lpstr>
      <vt:lpstr>Arial</vt:lpstr>
      <vt:lpstr>Calibri</vt:lpstr>
      <vt:lpstr>Courier New</vt:lpstr>
      <vt:lpstr>DejaVu Sans</vt:lpstr>
      <vt:lpstr>StarSymbol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2024-07-12T13:25:34Z</dcterms:modified>
</cp:coreProperties>
</file>