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62" r:id="rId3"/>
    <p:sldId id="273" r:id="rId4"/>
  </p:sldIdLst>
  <p:sldSz cx="12192000" cy="6858000"/>
  <p:notesSz cx="6888163" cy="100187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E07CEB7-B603-41BF-99AB-DC79F84297D3}" v="2" dt="2020-07-04T15:00:26.46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21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85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lmut Moehlenkamp" userId="8d259388-f0a3-48d8-9966-d0373c8399f7" providerId="ADAL" clId="{AADA7DAD-F3F9-4BE2-B57F-1B4C782EDA42}"/>
    <pc:docChg chg="undo custSel addSld delSld modSld">
      <pc:chgData name="Helmut Moehlenkamp" userId="8d259388-f0a3-48d8-9966-d0373c8399f7" providerId="ADAL" clId="{AADA7DAD-F3F9-4BE2-B57F-1B4C782EDA42}" dt="2019-04-10T15:21:00.619" v="3201" actId="20577"/>
      <pc:docMkLst>
        <pc:docMk/>
      </pc:docMkLst>
      <pc:sldChg chg="addSp delSp modSp">
        <pc:chgData name="Helmut Moehlenkamp" userId="8d259388-f0a3-48d8-9966-d0373c8399f7" providerId="ADAL" clId="{AADA7DAD-F3F9-4BE2-B57F-1B4C782EDA42}" dt="2019-03-25T07:34:50.294" v="2059" actId="20577"/>
        <pc:sldMkLst>
          <pc:docMk/>
          <pc:sldMk cId="807953201" sldId="257"/>
        </pc:sldMkLst>
        <pc:spChg chg="add del mod">
          <ac:chgData name="Helmut Moehlenkamp" userId="8d259388-f0a3-48d8-9966-d0373c8399f7" providerId="ADAL" clId="{AADA7DAD-F3F9-4BE2-B57F-1B4C782EDA42}" dt="2019-03-06T10:50:40.251" v="370" actId="478"/>
          <ac:spMkLst>
            <pc:docMk/>
            <pc:sldMk cId="807953201" sldId="257"/>
            <ac:spMk id="3" creationId="{F661BABF-CF03-4B09-8F53-3E68E7FE1E6D}"/>
          </ac:spMkLst>
        </pc:spChg>
        <pc:spChg chg="mod">
          <ac:chgData name="Helmut Moehlenkamp" userId="8d259388-f0a3-48d8-9966-d0373c8399f7" providerId="ADAL" clId="{AADA7DAD-F3F9-4BE2-B57F-1B4C782EDA42}" dt="2019-03-06T10:51:25.097" v="382" actId="1076"/>
          <ac:spMkLst>
            <pc:docMk/>
            <pc:sldMk cId="807953201" sldId="257"/>
            <ac:spMk id="10" creationId="{55C6E384-001F-4B56-ABBD-0337754002DD}"/>
          </ac:spMkLst>
        </pc:spChg>
        <pc:spChg chg="mod">
          <ac:chgData name="Helmut Moehlenkamp" userId="8d259388-f0a3-48d8-9966-d0373c8399f7" providerId="ADAL" clId="{AADA7DAD-F3F9-4BE2-B57F-1B4C782EDA42}" dt="2019-03-06T10:46:01.111" v="338" actId="1076"/>
          <ac:spMkLst>
            <pc:docMk/>
            <pc:sldMk cId="807953201" sldId="257"/>
            <ac:spMk id="12" creationId="{FF75F27C-75AF-4AA5-BBE5-9147D447564B}"/>
          </ac:spMkLst>
        </pc:spChg>
        <pc:spChg chg="mod">
          <ac:chgData name="Helmut Moehlenkamp" userId="8d259388-f0a3-48d8-9966-d0373c8399f7" providerId="ADAL" clId="{AADA7DAD-F3F9-4BE2-B57F-1B4C782EDA42}" dt="2019-03-16T17:06:23.447" v="1401" actId="20577"/>
          <ac:spMkLst>
            <pc:docMk/>
            <pc:sldMk cId="807953201" sldId="257"/>
            <ac:spMk id="14" creationId="{28068204-9447-4BEF-A300-EB8F7C000621}"/>
          </ac:spMkLst>
        </pc:spChg>
        <pc:spChg chg="mod">
          <ac:chgData name="Helmut Moehlenkamp" userId="8d259388-f0a3-48d8-9966-d0373c8399f7" providerId="ADAL" clId="{AADA7DAD-F3F9-4BE2-B57F-1B4C782EDA42}" dt="2019-03-16T16:46:42.072" v="1383"/>
          <ac:spMkLst>
            <pc:docMk/>
            <pc:sldMk cId="807953201" sldId="257"/>
            <ac:spMk id="15" creationId="{4BE8DAE0-9481-418C-897D-377EF544336C}"/>
          </ac:spMkLst>
        </pc:spChg>
        <pc:spChg chg="mod">
          <ac:chgData name="Helmut Moehlenkamp" userId="8d259388-f0a3-48d8-9966-d0373c8399f7" providerId="ADAL" clId="{AADA7DAD-F3F9-4BE2-B57F-1B4C782EDA42}" dt="2019-03-06T10:37:21.975" v="74" actId="14100"/>
          <ac:spMkLst>
            <pc:docMk/>
            <pc:sldMk cId="807953201" sldId="257"/>
            <ac:spMk id="16" creationId="{25755818-865D-40F9-A1AF-D60E7B145FBF}"/>
          </ac:spMkLst>
        </pc:spChg>
        <pc:spChg chg="mod">
          <ac:chgData name="Helmut Moehlenkamp" userId="8d259388-f0a3-48d8-9966-d0373c8399f7" providerId="ADAL" clId="{AADA7DAD-F3F9-4BE2-B57F-1B4C782EDA42}" dt="2019-03-06T10:38:00.015" v="120" actId="20577"/>
          <ac:spMkLst>
            <pc:docMk/>
            <pc:sldMk cId="807953201" sldId="257"/>
            <ac:spMk id="17" creationId="{CB52CFCC-A317-418F-B350-D6BB83ABAEC4}"/>
          </ac:spMkLst>
        </pc:spChg>
        <pc:spChg chg="mod">
          <ac:chgData name="Helmut Moehlenkamp" userId="8d259388-f0a3-48d8-9966-d0373c8399f7" providerId="ADAL" clId="{AADA7DAD-F3F9-4BE2-B57F-1B4C782EDA42}" dt="2019-03-06T11:07:00.701" v="544" actId="20577"/>
          <ac:spMkLst>
            <pc:docMk/>
            <pc:sldMk cId="807953201" sldId="257"/>
            <ac:spMk id="18" creationId="{FA9F49DE-0B81-45DF-B410-45F443769E9C}"/>
          </ac:spMkLst>
        </pc:spChg>
        <pc:spChg chg="mod">
          <ac:chgData name="Helmut Moehlenkamp" userId="8d259388-f0a3-48d8-9966-d0373c8399f7" providerId="ADAL" clId="{AADA7DAD-F3F9-4BE2-B57F-1B4C782EDA42}" dt="2019-03-06T11:01:45.819" v="430" actId="1076"/>
          <ac:spMkLst>
            <pc:docMk/>
            <pc:sldMk cId="807953201" sldId="257"/>
            <ac:spMk id="20" creationId="{6606E3A8-2B75-4769-8634-5DEE6551824D}"/>
          </ac:spMkLst>
        </pc:spChg>
        <pc:spChg chg="mod">
          <ac:chgData name="Helmut Moehlenkamp" userId="8d259388-f0a3-48d8-9966-d0373c8399f7" providerId="ADAL" clId="{AADA7DAD-F3F9-4BE2-B57F-1B4C782EDA42}" dt="2019-03-16T16:45:32.160" v="1382" actId="207"/>
          <ac:spMkLst>
            <pc:docMk/>
            <pc:sldMk cId="807953201" sldId="257"/>
            <ac:spMk id="21" creationId="{A8A7DA36-8AB8-4702-88BC-2F2FC533FF49}"/>
          </ac:spMkLst>
        </pc:spChg>
        <pc:spChg chg="add mod">
          <ac:chgData name="Helmut Moehlenkamp" userId="8d259388-f0a3-48d8-9966-d0373c8399f7" providerId="ADAL" clId="{AADA7DAD-F3F9-4BE2-B57F-1B4C782EDA42}" dt="2019-03-16T15:52:34.370" v="1315" actId="20577"/>
          <ac:spMkLst>
            <pc:docMk/>
            <pc:sldMk cId="807953201" sldId="257"/>
            <ac:spMk id="22" creationId="{D536DA38-D57F-40F7-BED9-B5CCEE40FEBA}"/>
          </ac:spMkLst>
        </pc:spChg>
        <pc:spChg chg="add mod">
          <ac:chgData name="Helmut Moehlenkamp" userId="8d259388-f0a3-48d8-9966-d0373c8399f7" providerId="ADAL" clId="{AADA7DAD-F3F9-4BE2-B57F-1B4C782EDA42}" dt="2019-03-16T15:55:11.425" v="1353" actId="1076"/>
          <ac:spMkLst>
            <pc:docMk/>
            <pc:sldMk cId="807953201" sldId="257"/>
            <ac:spMk id="23" creationId="{399B8756-41CD-4DF3-A6A5-D0B45F61DF97}"/>
          </ac:spMkLst>
        </pc:spChg>
        <pc:spChg chg="add mod">
          <ac:chgData name="Helmut Moehlenkamp" userId="8d259388-f0a3-48d8-9966-d0373c8399f7" providerId="ADAL" clId="{AADA7DAD-F3F9-4BE2-B57F-1B4C782EDA42}" dt="2019-03-16T16:47:50.297" v="1386" actId="207"/>
          <ac:spMkLst>
            <pc:docMk/>
            <pc:sldMk cId="807953201" sldId="257"/>
            <ac:spMk id="24" creationId="{4C7C5741-F625-4B0F-9385-47D2C940CC9B}"/>
          </ac:spMkLst>
        </pc:spChg>
        <pc:spChg chg="add mod">
          <ac:chgData name="Helmut Moehlenkamp" userId="8d259388-f0a3-48d8-9966-d0373c8399f7" providerId="ADAL" clId="{AADA7DAD-F3F9-4BE2-B57F-1B4C782EDA42}" dt="2019-03-25T07:34:50.294" v="2059" actId="20577"/>
          <ac:spMkLst>
            <pc:docMk/>
            <pc:sldMk cId="807953201" sldId="257"/>
            <ac:spMk id="25" creationId="{37D05065-29C2-4C99-8DCA-CDDFEF88BDD8}"/>
          </ac:spMkLst>
        </pc:spChg>
        <pc:spChg chg="add mod">
          <ac:chgData name="Helmut Moehlenkamp" userId="8d259388-f0a3-48d8-9966-d0373c8399f7" providerId="ADAL" clId="{AADA7DAD-F3F9-4BE2-B57F-1B4C782EDA42}" dt="2019-03-25T07:34:35.027" v="2038" actId="1076"/>
          <ac:spMkLst>
            <pc:docMk/>
            <pc:sldMk cId="807953201" sldId="257"/>
            <ac:spMk id="52" creationId="{FF0EB191-207B-4F2D-B69B-4BC2D7FEAB45}"/>
          </ac:spMkLst>
        </pc:spChg>
        <pc:spChg chg="add mod">
          <ac:chgData name="Helmut Moehlenkamp" userId="8d259388-f0a3-48d8-9966-d0373c8399f7" providerId="ADAL" clId="{AADA7DAD-F3F9-4BE2-B57F-1B4C782EDA42}" dt="2019-03-06T10:43:50.896" v="252" actId="14100"/>
          <ac:spMkLst>
            <pc:docMk/>
            <pc:sldMk cId="807953201" sldId="257"/>
            <ac:spMk id="53" creationId="{BBAE55C6-448C-4400-A737-25B5391EF478}"/>
          </ac:spMkLst>
        </pc:spChg>
        <pc:spChg chg="add mod">
          <ac:chgData name="Helmut Moehlenkamp" userId="8d259388-f0a3-48d8-9966-d0373c8399f7" providerId="ADAL" clId="{AADA7DAD-F3F9-4BE2-B57F-1B4C782EDA42}" dt="2019-03-16T16:44:35.296" v="1376"/>
          <ac:spMkLst>
            <pc:docMk/>
            <pc:sldMk cId="807953201" sldId="257"/>
            <ac:spMk id="54" creationId="{7023B052-B202-466F-8A5C-110C0F226625}"/>
          </ac:spMkLst>
        </pc:spChg>
        <pc:spChg chg="add mod">
          <ac:chgData name="Helmut Moehlenkamp" userId="8d259388-f0a3-48d8-9966-d0373c8399f7" providerId="ADAL" clId="{AADA7DAD-F3F9-4BE2-B57F-1B4C782EDA42}" dt="2019-03-16T15:41:58.658" v="1294" actId="1076"/>
          <ac:spMkLst>
            <pc:docMk/>
            <pc:sldMk cId="807953201" sldId="257"/>
            <ac:spMk id="55" creationId="{77B78A17-4FF1-4122-81C0-293BFB259969}"/>
          </ac:spMkLst>
        </pc:spChg>
        <pc:spChg chg="add mod">
          <ac:chgData name="Helmut Moehlenkamp" userId="8d259388-f0a3-48d8-9966-d0373c8399f7" providerId="ADAL" clId="{AADA7DAD-F3F9-4BE2-B57F-1B4C782EDA42}" dt="2019-03-06T10:53:22.406" v="385" actId="1076"/>
          <ac:spMkLst>
            <pc:docMk/>
            <pc:sldMk cId="807953201" sldId="257"/>
            <ac:spMk id="68" creationId="{4E4464D3-7FD9-495E-88DE-474EFD967F14}"/>
          </ac:spMkLst>
        </pc:spChg>
        <pc:spChg chg="add mod">
          <ac:chgData name="Helmut Moehlenkamp" userId="8d259388-f0a3-48d8-9966-d0373c8399f7" providerId="ADAL" clId="{AADA7DAD-F3F9-4BE2-B57F-1B4C782EDA42}" dt="2019-03-06T10:51:31.211" v="384" actId="1076"/>
          <ac:spMkLst>
            <pc:docMk/>
            <pc:sldMk cId="807953201" sldId="257"/>
            <ac:spMk id="69" creationId="{49911902-0C4A-41D6-85C8-DF3E612E0140}"/>
          </ac:spMkLst>
        </pc:spChg>
        <pc:spChg chg="add mod">
          <ac:chgData name="Helmut Moehlenkamp" userId="8d259388-f0a3-48d8-9966-d0373c8399f7" providerId="ADAL" clId="{AADA7DAD-F3F9-4BE2-B57F-1B4C782EDA42}" dt="2019-03-06T11:03:35.928" v="480" actId="1076"/>
          <ac:spMkLst>
            <pc:docMk/>
            <pc:sldMk cId="807953201" sldId="257"/>
            <ac:spMk id="70" creationId="{834D9614-F67D-47E7-8216-29E5FBCEB9C9}"/>
          </ac:spMkLst>
        </pc:spChg>
        <pc:spChg chg="add del">
          <ac:chgData name="Helmut Moehlenkamp" userId="8d259388-f0a3-48d8-9966-d0373c8399f7" providerId="ADAL" clId="{AADA7DAD-F3F9-4BE2-B57F-1B4C782EDA42}" dt="2019-03-06T10:50:54.595" v="377" actId="478"/>
          <ac:spMkLst>
            <pc:docMk/>
            <pc:sldMk cId="807953201" sldId="257"/>
            <ac:spMk id="71" creationId="{02B4C09E-904D-4814-AE54-5237AEB59B3C}"/>
          </ac:spMkLst>
        </pc:spChg>
        <pc:spChg chg="add mod">
          <ac:chgData name="Helmut Moehlenkamp" userId="8d259388-f0a3-48d8-9966-d0373c8399f7" providerId="ADAL" clId="{AADA7DAD-F3F9-4BE2-B57F-1B4C782EDA42}" dt="2019-03-16T15:42:02.080" v="1295" actId="1076"/>
          <ac:spMkLst>
            <pc:docMk/>
            <pc:sldMk cId="807953201" sldId="257"/>
            <ac:spMk id="72" creationId="{8F5AF8CB-516E-4F5C-BFD1-F47606E9AA88}"/>
          </ac:spMkLst>
        </pc:spChg>
        <pc:spChg chg="add mod">
          <ac:chgData name="Helmut Moehlenkamp" userId="8d259388-f0a3-48d8-9966-d0373c8399f7" providerId="ADAL" clId="{AADA7DAD-F3F9-4BE2-B57F-1B4C782EDA42}" dt="2019-03-16T16:47:12.778" v="1384" actId="207"/>
          <ac:spMkLst>
            <pc:docMk/>
            <pc:sldMk cId="807953201" sldId="257"/>
            <ac:spMk id="73" creationId="{7068E3DA-1E77-4255-A3E8-DF29163B6CDC}"/>
          </ac:spMkLst>
        </pc:spChg>
        <pc:grpChg chg="del">
          <ac:chgData name="Helmut Moehlenkamp" userId="8d259388-f0a3-48d8-9966-d0373c8399f7" providerId="ADAL" clId="{AADA7DAD-F3F9-4BE2-B57F-1B4C782EDA42}" dt="2019-03-06T10:10:42.256" v="22" actId="478"/>
          <ac:grpSpMkLst>
            <pc:docMk/>
            <pc:sldMk cId="807953201" sldId="257"/>
            <ac:grpSpMk id="37" creationId="{EB3D4DAF-4A16-4249-86F0-73F03CAA5249}"/>
          </ac:grpSpMkLst>
        </pc:grpChg>
        <pc:grpChg chg="del">
          <ac:chgData name="Helmut Moehlenkamp" userId="8d259388-f0a3-48d8-9966-d0373c8399f7" providerId="ADAL" clId="{AADA7DAD-F3F9-4BE2-B57F-1B4C782EDA42}" dt="2019-03-06T10:10:43.461" v="24" actId="478"/>
          <ac:grpSpMkLst>
            <pc:docMk/>
            <pc:sldMk cId="807953201" sldId="257"/>
            <ac:grpSpMk id="40" creationId="{332B0223-20FF-48EF-B2F1-CA348090AB41}"/>
          </ac:grpSpMkLst>
        </pc:grpChg>
        <pc:grpChg chg="del">
          <ac:chgData name="Helmut Moehlenkamp" userId="8d259388-f0a3-48d8-9966-d0373c8399f7" providerId="ADAL" clId="{AADA7DAD-F3F9-4BE2-B57F-1B4C782EDA42}" dt="2019-03-06T10:10:42.971" v="23" actId="478"/>
          <ac:grpSpMkLst>
            <pc:docMk/>
            <pc:sldMk cId="807953201" sldId="257"/>
            <ac:grpSpMk id="43" creationId="{A37EEFD0-09CB-4D5D-92E9-6C8F904D3653}"/>
          </ac:grpSpMkLst>
        </pc:grpChg>
        <pc:grpChg chg="del">
          <ac:chgData name="Helmut Moehlenkamp" userId="8d259388-f0a3-48d8-9966-d0373c8399f7" providerId="ADAL" clId="{AADA7DAD-F3F9-4BE2-B57F-1B4C782EDA42}" dt="2019-03-06T10:10:44.168" v="25" actId="478"/>
          <ac:grpSpMkLst>
            <pc:docMk/>
            <pc:sldMk cId="807953201" sldId="257"/>
            <ac:grpSpMk id="46" creationId="{381A9284-752B-477A-99C7-16B0ECD7D516}"/>
          </ac:grpSpMkLst>
        </pc:grpChg>
        <pc:grpChg chg="del">
          <ac:chgData name="Helmut Moehlenkamp" userId="8d259388-f0a3-48d8-9966-d0373c8399f7" providerId="ADAL" clId="{AADA7DAD-F3F9-4BE2-B57F-1B4C782EDA42}" dt="2019-03-06T10:10:40.865" v="21" actId="478"/>
          <ac:grpSpMkLst>
            <pc:docMk/>
            <pc:sldMk cId="807953201" sldId="257"/>
            <ac:grpSpMk id="49" creationId="{BF5804FE-25BB-43D2-B43B-2EFD7642BD0A}"/>
          </ac:grpSpMkLst>
        </pc:grpChg>
        <pc:grpChg chg="del">
          <ac:chgData name="Helmut Moehlenkamp" userId="8d259388-f0a3-48d8-9966-d0373c8399f7" providerId="ADAL" clId="{AADA7DAD-F3F9-4BE2-B57F-1B4C782EDA42}" dt="2019-03-06T10:10:45.824" v="27" actId="478"/>
          <ac:grpSpMkLst>
            <pc:docMk/>
            <pc:sldMk cId="807953201" sldId="257"/>
            <ac:grpSpMk id="56" creationId="{D9F1403D-D103-4C27-9371-DCA6B7B20A41}"/>
          </ac:grpSpMkLst>
        </pc:grpChg>
        <pc:grpChg chg="del">
          <ac:chgData name="Helmut Moehlenkamp" userId="8d259388-f0a3-48d8-9966-d0373c8399f7" providerId="ADAL" clId="{AADA7DAD-F3F9-4BE2-B57F-1B4C782EDA42}" dt="2019-03-06T10:10:13.473" v="3" actId="478"/>
          <ac:grpSpMkLst>
            <pc:docMk/>
            <pc:sldMk cId="807953201" sldId="257"/>
            <ac:grpSpMk id="59" creationId="{38FEC2A2-A936-4627-A03E-04D7E6D75FD0}"/>
          </ac:grpSpMkLst>
        </pc:grpChg>
        <pc:grpChg chg="del">
          <ac:chgData name="Helmut Moehlenkamp" userId="8d259388-f0a3-48d8-9966-d0373c8399f7" providerId="ADAL" clId="{AADA7DAD-F3F9-4BE2-B57F-1B4C782EDA42}" dt="2019-03-06T10:36:28.696" v="34" actId="478"/>
          <ac:grpSpMkLst>
            <pc:docMk/>
            <pc:sldMk cId="807953201" sldId="257"/>
            <ac:grpSpMk id="62" creationId="{A4589E5E-D493-4B1F-8C60-BEC5BC47376C}"/>
          </ac:grpSpMkLst>
        </pc:grpChg>
        <pc:grpChg chg="del">
          <ac:chgData name="Helmut Moehlenkamp" userId="8d259388-f0a3-48d8-9966-d0373c8399f7" providerId="ADAL" clId="{AADA7DAD-F3F9-4BE2-B57F-1B4C782EDA42}" dt="2019-03-06T10:10:45.475" v="26" actId="478"/>
          <ac:grpSpMkLst>
            <pc:docMk/>
            <pc:sldMk cId="807953201" sldId="257"/>
            <ac:grpSpMk id="65" creationId="{A8FA32E5-FBA7-45E3-9C23-4854D832272B}"/>
          </ac:grpSpMkLst>
        </pc:grpChg>
        <pc:graphicFrameChg chg="del">
          <ac:chgData name="Helmut Moehlenkamp" userId="8d259388-f0a3-48d8-9966-d0373c8399f7" providerId="ADAL" clId="{AADA7DAD-F3F9-4BE2-B57F-1B4C782EDA42}" dt="2019-03-06T10:09:56.740" v="0" actId="478"/>
          <ac:graphicFrameMkLst>
            <pc:docMk/>
            <pc:sldMk cId="807953201" sldId="257"/>
            <ac:graphicFrameMk id="2" creationId="{1A87DEA9-A3A1-426B-9FED-13428A5AFA17}"/>
          </ac:graphicFrameMkLst>
        </pc:graphicFrameChg>
        <pc:picChg chg="add del mod">
          <ac:chgData name="Helmut Moehlenkamp" userId="8d259388-f0a3-48d8-9966-d0373c8399f7" providerId="ADAL" clId="{AADA7DAD-F3F9-4BE2-B57F-1B4C782EDA42}" dt="2019-03-16T15:54:39.432" v="1319" actId="478"/>
          <ac:picMkLst>
            <pc:docMk/>
            <pc:sldMk cId="807953201" sldId="257"/>
            <ac:picMk id="2" creationId="{F072D4C7-3F83-4BAE-B3B4-A46C837A3DF2}"/>
          </ac:picMkLst>
        </pc:picChg>
        <pc:picChg chg="del">
          <ac:chgData name="Helmut Moehlenkamp" userId="8d259388-f0a3-48d8-9966-d0373c8399f7" providerId="ADAL" clId="{AADA7DAD-F3F9-4BE2-B57F-1B4C782EDA42}" dt="2019-03-06T10:10:17.441" v="7" actId="478"/>
          <ac:picMkLst>
            <pc:docMk/>
            <pc:sldMk cId="807953201" sldId="257"/>
            <ac:picMk id="4" creationId="{9110CB7A-4464-4A3A-AC41-575E34D01165}"/>
          </ac:picMkLst>
        </pc:picChg>
        <pc:picChg chg="del">
          <ac:chgData name="Helmut Moehlenkamp" userId="8d259388-f0a3-48d8-9966-d0373c8399f7" providerId="ADAL" clId="{AADA7DAD-F3F9-4BE2-B57F-1B4C782EDA42}" dt="2019-03-06T10:10:19.528" v="9" actId="478"/>
          <ac:picMkLst>
            <pc:docMk/>
            <pc:sldMk cId="807953201" sldId="257"/>
            <ac:picMk id="5" creationId="{BBF7EA57-F270-4652-8CF5-78C2602A1096}"/>
          </ac:picMkLst>
        </pc:picChg>
        <pc:picChg chg="del">
          <ac:chgData name="Helmut Moehlenkamp" userId="8d259388-f0a3-48d8-9966-d0373c8399f7" providerId="ADAL" clId="{AADA7DAD-F3F9-4BE2-B57F-1B4C782EDA42}" dt="2019-03-06T10:10:16.048" v="5" actId="478"/>
          <ac:picMkLst>
            <pc:docMk/>
            <pc:sldMk cId="807953201" sldId="257"/>
            <ac:picMk id="7" creationId="{AD861304-FB6F-4DB4-BE50-C1A2CAF821FC}"/>
          </ac:picMkLst>
        </pc:picChg>
        <pc:picChg chg="del">
          <ac:chgData name="Helmut Moehlenkamp" userId="8d259388-f0a3-48d8-9966-d0373c8399f7" providerId="ADAL" clId="{AADA7DAD-F3F9-4BE2-B57F-1B4C782EDA42}" dt="2019-03-06T10:10:16.576" v="6" actId="478"/>
          <ac:picMkLst>
            <pc:docMk/>
            <pc:sldMk cId="807953201" sldId="257"/>
            <ac:picMk id="8" creationId="{E834C31F-C443-4446-8157-2F693F167503}"/>
          </ac:picMkLst>
        </pc:picChg>
        <pc:picChg chg="del">
          <ac:chgData name="Helmut Moehlenkamp" userId="8d259388-f0a3-48d8-9966-d0373c8399f7" providerId="ADAL" clId="{AADA7DAD-F3F9-4BE2-B57F-1B4C782EDA42}" dt="2019-03-06T10:10:11.185" v="2" actId="478"/>
          <ac:picMkLst>
            <pc:docMk/>
            <pc:sldMk cId="807953201" sldId="257"/>
            <ac:picMk id="9" creationId="{864036D6-E5C1-43D1-8370-3FEB875466D8}"/>
          </ac:picMkLst>
        </pc:picChg>
        <pc:picChg chg="del">
          <ac:chgData name="Helmut Moehlenkamp" userId="8d259388-f0a3-48d8-9966-d0373c8399f7" providerId="ADAL" clId="{AADA7DAD-F3F9-4BE2-B57F-1B4C782EDA42}" dt="2019-03-06T10:10:18.945" v="8" actId="478"/>
          <ac:picMkLst>
            <pc:docMk/>
            <pc:sldMk cId="807953201" sldId="257"/>
            <ac:picMk id="11" creationId="{597A89C2-F59A-4D99-BDE8-E6CBE2AE0E72}"/>
          </ac:picMkLst>
        </pc:picChg>
        <pc:picChg chg="del">
          <ac:chgData name="Helmut Moehlenkamp" userId="8d259388-f0a3-48d8-9966-d0373c8399f7" providerId="ADAL" clId="{AADA7DAD-F3F9-4BE2-B57F-1B4C782EDA42}" dt="2019-03-06T10:10:15.440" v="4" actId="478"/>
          <ac:picMkLst>
            <pc:docMk/>
            <pc:sldMk cId="807953201" sldId="257"/>
            <ac:picMk id="13" creationId="{B384D40F-1E8D-4B7D-910C-9899599BF7DC}"/>
          </ac:picMkLst>
        </pc:picChg>
        <pc:picChg chg="del">
          <ac:chgData name="Helmut Moehlenkamp" userId="8d259388-f0a3-48d8-9966-d0373c8399f7" providerId="ADAL" clId="{AADA7DAD-F3F9-4BE2-B57F-1B4C782EDA42}" dt="2019-03-06T10:10:03.401" v="1" actId="478"/>
          <ac:picMkLst>
            <pc:docMk/>
            <pc:sldMk cId="807953201" sldId="257"/>
            <ac:picMk id="19" creationId="{3C542A49-8F78-4DCD-9D49-D741DCC22E6A}"/>
          </ac:picMkLst>
        </pc:picChg>
      </pc:sldChg>
      <pc:sldChg chg="addSp delSp modSp add">
        <pc:chgData name="Helmut Moehlenkamp" userId="8d259388-f0a3-48d8-9966-d0373c8399f7" providerId="ADAL" clId="{AADA7DAD-F3F9-4BE2-B57F-1B4C782EDA42}" dt="2019-04-08T07:56:24.655" v="3066" actId="1076"/>
        <pc:sldMkLst>
          <pc:docMk/>
          <pc:sldMk cId="1615686141" sldId="259"/>
        </pc:sldMkLst>
        <pc:spChg chg="del mod">
          <ac:chgData name="Helmut Moehlenkamp" userId="8d259388-f0a3-48d8-9966-d0373c8399f7" providerId="ADAL" clId="{AADA7DAD-F3F9-4BE2-B57F-1B4C782EDA42}" dt="2019-03-11T09:52:27.541" v="1152" actId="478"/>
          <ac:spMkLst>
            <pc:docMk/>
            <pc:sldMk cId="1615686141" sldId="259"/>
            <ac:spMk id="2" creationId="{109C6CBD-14C9-430C-92DF-715693C5C229}"/>
          </ac:spMkLst>
        </pc:spChg>
        <pc:spChg chg="del">
          <ac:chgData name="Helmut Moehlenkamp" userId="8d259388-f0a3-48d8-9966-d0373c8399f7" providerId="ADAL" clId="{AADA7DAD-F3F9-4BE2-B57F-1B4C782EDA42}" dt="2019-03-11T08:54:24.376" v="702" actId="478"/>
          <ac:spMkLst>
            <pc:docMk/>
            <pc:sldMk cId="1615686141" sldId="259"/>
            <ac:spMk id="3" creationId="{B6EC1B86-67F3-48AA-9D30-9D25C95C25DD}"/>
          </ac:spMkLst>
        </pc:spChg>
        <pc:spChg chg="add mod">
          <ac:chgData name="Helmut Moehlenkamp" userId="8d259388-f0a3-48d8-9966-d0373c8399f7" providerId="ADAL" clId="{AADA7DAD-F3F9-4BE2-B57F-1B4C782EDA42}" dt="2019-03-17T18:26:11.253" v="2006" actId="1076"/>
          <ac:spMkLst>
            <pc:docMk/>
            <pc:sldMk cId="1615686141" sldId="259"/>
            <ac:spMk id="7" creationId="{5F76411C-B389-4004-BAEE-FCD4052E9557}"/>
          </ac:spMkLst>
        </pc:spChg>
        <pc:spChg chg="add mod">
          <ac:chgData name="Helmut Moehlenkamp" userId="8d259388-f0a3-48d8-9966-d0373c8399f7" providerId="ADAL" clId="{AADA7DAD-F3F9-4BE2-B57F-1B4C782EDA42}" dt="2019-04-08T07:44:15.764" v="3051" actId="1076"/>
          <ac:spMkLst>
            <pc:docMk/>
            <pc:sldMk cId="1615686141" sldId="259"/>
            <ac:spMk id="8" creationId="{F025EEDF-60F8-4AA6-844E-50E697490A1F}"/>
          </ac:spMkLst>
        </pc:spChg>
        <pc:spChg chg="add del mod">
          <ac:chgData name="Helmut Moehlenkamp" userId="8d259388-f0a3-48d8-9966-d0373c8399f7" providerId="ADAL" clId="{AADA7DAD-F3F9-4BE2-B57F-1B4C782EDA42}" dt="2019-03-11T09:52:28.970" v="1153" actId="478"/>
          <ac:spMkLst>
            <pc:docMk/>
            <pc:sldMk cId="1615686141" sldId="259"/>
            <ac:spMk id="10" creationId="{5E0FCE95-BA7F-43D4-99E0-17AF0D139E9B}"/>
          </ac:spMkLst>
        </pc:spChg>
        <pc:spChg chg="add mod">
          <ac:chgData name="Helmut Moehlenkamp" userId="8d259388-f0a3-48d8-9966-d0373c8399f7" providerId="ADAL" clId="{AADA7DAD-F3F9-4BE2-B57F-1B4C782EDA42}" dt="2019-03-11T10:57:39.932" v="1269" actId="20577"/>
          <ac:spMkLst>
            <pc:docMk/>
            <pc:sldMk cId="1615686141" sldId="259"/>
            <ac:spMk id="11" creationId="{61443383-7862-4305-88C4-CE54A3605605}"/>
          </ac:spMkLst>
        </pc:spChg>
        <pc:spChg chg="add del mod">
          <ac:chgData name="Helmut Moehlenkamp" userId="8d259388-f0a3-48d8-9966-d0373c8399f7" providerId="ADAL" clId="{AADA7DAD-F3F9-4BE2-B57F-1B4C782EDA42}" dt="2019-03-11T10:02:07.590" v="1214" actId="478"/>
          <ac:spMkLst>
            <pc:docMk/>
            <pc:sldMk cId="1615686141" sldId="259"/>
            <ac:spMk id="14" creationId="{495F5EA6-EFC3-4A54-939B-E93FE3FAB938}"/>
          </ac:spMkLst>
        </pc:spChg>
        <pc:spChg chg="add mod">
          <ac:chgData name="Helmut Moehlenkamp" userId="8d259388-f0a3-48d8-9966-d0373c8399f7" providerId="ADAL" clId="{AADA7DAD-F3F9-4BE2-B57F-1B4C782EDA42}" dt="2019-03-11T10:09:22.598" v="1264" actId="164"/>
          <ac:spMkLst>
            <pc:docMk/>
            <pc:sldMk cId="1615686141" sldId="259"/>
            <ac:spMk id="15" creationId="{DDA0343C-F843-4EDC-980D-8C5281606780}"/>
          </ac:spMkLst>
        </pc:spChg>
        <pc:spChg chg="mod">
          <ac:chgData name="Helmut Moehlenkamp" userId="8d259388-f0a3-48d8-9966-d0373c8399f7" providerId="ADAL" clId="{AADA7DAD-F3F9-4BE2-B57F-1B4C782EDA42}" dt="2019-04-08T07:44:23.203" v="3053" actId="1076"/>
          <ac:spMkLst>
            <pc:docMk/>
            <pc:sldMk cId="1615686141" sldId="259"/>
            <ac:spMk id="17" creationId="{17040D19-270D-4017-804B-B0A1DB02A213}"/>
          </ac:spMkLst>
        </pc:spChg>
        <pc:spChg chg="add mod">
          <ac:chgData name="Helmut Moehlenkamp" userId="8d259388-f0a3-48d8-9966-d0373c8399f7" providerId="ADAL" clId="{AADA7DAD-F3F9-4BE2-B57F-1B4C782EDA42}" dt="2019-04-08T07:31:10.377" v="2965" actId="1076"/>
          <ac:spMkLst>
            <pc:docMk/>
            <pc:sldMk cId="1615686141" sldId="259"/>
            <ac:spMk id="18" creationId="{7929FFA8-1AD4-423A-A480-EF29012EC224}"/>
          </ac:spMkLst>
        </pc:spChg>
        <pc:spChg chg="mod">
          <ac:chgData name="Helmut Moehlenkamp" userId="8d259388-f0a3-48d8-9966-d0373c8399f7" providerId="ADAL" clId="{AADA7DAD-F3F9-4BE2-B57F-1B4C782EDA42}" dt="2019-03-11T10:58:00.964" v="1274" actId="1076"/>
          <ac:spMkLst>
            <pc:docMk/>
            <pc:sldMk cId="1615686141" sldId="259"/>
            <ac:spMk id="20" creationId="{48E8BE70-0784-45A1-8F99-F8E38499BCA8}"/>
          </ac:spMkLst>
        </pc:spChg>
        <pc:spChg chg="add mod">
          <ac:chgData name="Helmut Moehlenkamp" userId="8d259388-f0a3-48d8-9966-d0373c8399f7" providerId="ADAL" clId="{AADA7DAD-F3F9-4BE2-B57F-1B4C782EDA42}" dt="2019-04-08T07:47:44.117" v="3055" actId="1076"/>
          <ac:spMkLst>
            <pc:docMk/>
            <pc:sldMk cId="1615686141" sldId="259"/>
            <ac:spMk id="22" creationId="{349D7B11-18B6-4EC3-A5BA-D6153F471DA7}"/>
          </ac:spMkLst>
        </pc:spChg>
        <pc:grpChg chg="add mod">
          <ac:chgData name="Helmut Moehlenkamp" userId="8d259388-f0a3-48d8-9966-d0373c8399f7" providerId="ADAL" clId="{AADA7DAD-F3F9-4BE2-B57F-1B4C782EDA42}" dt="2019-03-11T10:09:22.598" v="1264" actId="164"/>
          <ac:grpSpMkLst>
            <pc:docMk/>
            <pc:sldMk cId="1615686141" sldId="259"/>
            <ac:grpSpMk id="16" creationId="{B03BD686-7CA3-4FC8-B16F-8E9B1EBF5FD7}"/>
          </ac:grpSpMkLst>
        </pc:grpChg>
        <pc:grpChg chg="add mod">
          <ac:chgData name="Helmut Moehlenkamp" userId="8d259388-f0a3-48d8-9966-d0373c8399f7" providerId="ADAL" clId="{AADA7DAD-F3F9-4BE2-B57F-1B4C782EDA42}" dt="2019-03-11T10:57:43.574" v="1270" actId="1076"/>
          <ac:grpSpMkLst>
            <pc:docMk/>
            <pc:sldMk cId="1615686141" sldId="259"/>
            <ac:grpSpMk id="18" creationId="{307CCB3B-5D21-4E4D-91BA-CAD5EB2CE39D}"/>
          </ac:grpSpMkLst>
        </pc:grpChg>
        <pc:picChg chg="add del mod">
          <ac:chgData name="Helmut Moehlenkamp" userId="8d259388-f0a3-48d8-9966-d0373c8399f7" providerId="ADAL" clId="{AADA7DAD-F3F9-4BE2-B57F-1B4C782EDA42}" dt="2019-04-08T07:18:39.020" v="2911" actId="478"/>
          <ac:picMkLst>
            <pc:docMk/>
            <pc:sldMk cId="1615686141" sldId="259"/>
            <ac:picMk id="3" creationId="{3D167496-2663-4549-98D7-C1D09A499873}"/>
          </ac:picMkLst>
        </pc:picChg>
        <pc:picChg chg="add del mod">
          <ac:chgData name="Helmut Moehlenkamp" userId="8d259388-f0a3-48d8-9966-d0373c8399f7" providerId="ADAL" clId="{AADA7DAD-F3F9-4BE2-B57F-1B4C782EDA42}" dt="2019-03-11T09:16:01.463" v="925" actId="478"/>
          <ac:picMkLst>
            <pc:docMk/>
            <pc:sldMk cId="1615686141" sldId="259"/>
            <ac:picMk id="4" creationId="{9592CF41-02E4-4316-A51E-88713B2B366C}"/>
          </ac:picMkLst>
        </pc:picChg>
        <pc:picChg chg="add mod">
          <ac:chgData name="Helmut Moehlenkamp" userId="8d259388-f0a3-48d8-9966-d0373c8399f7" providerId="ADAL" clId="{AADA7DAD-F3F9-4BE2-B57F-1B4C782EDA42}" dt="2019-04-08T07:44:13.042" v="3050" actId="1076"/>
          <ac:picMkLst>
            <pc:docMk/>
            <pc:sldMk cId="1615686141" sldId="259"/>
            <ac:picMk id="5" creationId="{0195CADF-3BD9-49A3-9D50-1AC2342CDE7A}"/>
          </ac:picMkLst>
        </pc:picChg>
        <pc:picChg chg="add del mod">
          <ac:chgData name="Helmut Moehlenkamp" userId="8d259388-f0a3-48d8-9966-d0373c8399f7" providerId="ADAL" clId="{AADA7DAD-F3F9-4BE2-B57F-1B4C782EDA42}" dt="2019-04-08T07:44:19.314" v="3052" actId="1076"/>
          <ac:picMkLst>
            <pc:docMk/>
            <pc:sldMk cId="1615686141" sldId="259"/>
            <ac:picMk id="6" creationId="{4FA48D5E-6077-40D3-AC1E-C892CD4AE437}"/>
          </ac:picMkLst>
        </pc:picChg>
        <pc:picChg chg="add del mod">
          <ac:chgData name="Helmut Moehlenkamp" userId="8d259388-f0a3-48d8-9966-d0373c8399f7" providerId="ADAL" clId="{AADA7DAD-F3F9-4BE2-B57F-1B4C782EDA42}" dt="2019-04-08T07:14:13.064" v="2773" actId="478"/>
          <ac:picMkLst>
            <pc:docMk/>
            <pc:sldMk cId="1615686141" sldId="259"/>
            <ac:picMk id="9" creationId="{7E01A9CE-0CC5-4679-80DB-DDDEBE3451C2}"/>
          </ac:picMkLst>
        </pc:picChg>
        <pc:picChg chg="add mod">
          <ac:chgData name="Helmut Moehlenkamp" userId="8d259388-f0a3-48d8-9966-d0373c8399f7" providerId="ADAL" clId="{AADA7DAD-F3F9-4BE2-B57F-1B4C782EDA42}" dt="2019-04-08T07:31:05.528" v="2963" actId="1076"/>
          <ac:picMkLst>
            <pc:docMk/>
            <pc:sldMk cId="1615686141" sldId="259"/>
            <ac:picMk id="12" creationId="{13BD754C-1ED5-4654-89D4-5223B876092D}"/>
          </ac:picMkLst>
        </pc:picChg>
        <pc:picChg chg="add del mod">
          <ac:chgData name="Helmut Moehlenkamp" userId="8d259388-f0a3-48d8-9966-d0373c8399f7" providerId="ADAL" clId="{AADA7DAD-F3F9-4BE2-B57F-1B4C782EDA42}" dt="2019-03-11T10:01:42.998" v="1207" actId="478"/>
          <ac:picMkLst>
            <pc:docMk/>
            <pc:sldMk cId="1615686141" sldId="259"/>
            <ac:picMk id="12" creationId="{7371FE15-FCB5-42A4-ABDE-BC1C6AE9C0F7}"/>
          </ac:picMkLst>
        </pc:picChg>
        <pc:picChg chg="add mod">
          <ac:chgData name="Helmut Moehlenkamp" userId="8d259388-f0a3-48d8-9966-d0373c8399f7" providerId="ADAL" clId="{AADA7DAD-F3F9-4BE2-B57F-1B4C782EDA42}" dt="2019-03-11T10:09:22.598" v="1264" actId="164"/>
          <ac:picMkLst>
            <pc:docMk/>
            <pc:sldMk cId="1615686141" sldId="259"/>
            <ac:picMk id="13" creationId="{7BF02AA7-8BFF-4292-B185-D4F463F54A8C}"/>
          </ac:picMkLst>
        </pc:picChg>
        <pc:picChg chg="add mod">
          <ac:chgData name="Helmut Moehlenkamp" userId="8d259388-f0a3-48d8-9966-d0373c8399f7" providerId="ADAL" clId="{AADA7DAD-F3F9-4BE2-B57F-1B4C782EDA42}" dt="2019-04-08T07:31:07.098" v="2964" actId="1076"/>
          <ac:picMkLst>
            <pc:docMk/>
            <pc:sldMk cId="1615686141" sldId="259"/>
            <ac:picMk id="19" creationId="{4700F6FE-110B-4B4A-B3C4-D7F6039BFCEF}"/>
          </ac:picMkLst>
        </pc:picChg>
        <pc:picChg chg="add mod">
          <ac:chgData name="Helmut Moehlenkamp" userId="8d259388-f0a3-48d8-9966-d0373c8399f7" providerId="ADAL" clId="{AADA7DAD-F3F9-4BE2-B57F-1B4C782EDA42}" dt="2019-04-08T07:31:12.723" v="2966" actId="1076"/>
          <ac:picMkLst>
            <pc:docMk/>
            <pc:sldMk cId="1615686141" sldId="259"/>
            <ac:picMk id="20" creationId="{AB85DE04-603D-4C0F-BCF4-EE0793CFB877}"/>
          </ac:picMkLst>
        </pc:picChg>
        <pc:picChg chg="add mod">
          <ac:chgData name="Helmut Moehlenkamp" userId="8d259388-f0a3-48d8-9966-d0373c8399f7" providerId="ADAL" clId="{AADA7DAD-F3F9-4BE2-B57F-1B4C782EDA42}" dt="2019-04-08T07:44:06.495" v="3049" actId="1076"/>
          <ac:picMkLst>
            <pc:docMk/>
            <pc:sldMk cId="1615686141" sldId="259"/>
            <ac:picMk id="23" creationId="{7BD47FAC-596A-4474-936A-2C7E6E740A41}"/>
          </ac:picMkLst>
        </pc:picChg>
        <pc:picChg chg="add mod">
          <ac:chgData name="Helmut Moehlenkamp" userId="8d259388-f0a3-48d8-9966-d0373c8399f7" providerId="ADAL" clId="{AADA7DAD-F3F9-4BE2-B57F-1B4C782EDA42}" dt="2019-04-08T07:56:15.807" v="3061" actId="1076"/>
          <ac:picMkLst>
            <pc:docMk/>
            <pc:sldMk cId="1615686141" sldId="259"/>
            <ac:picMk id="24" creationId="{3FC34BA6-D2CE-4C62-A22C-2D5B16BFBF94}"/>
          </ac:picMkLst>
        </pc:picChg>
        <pc:picChg chg="add mod">
          <ac:chgData name="Helmut Moehlenkamp" userId="8d259388-f0a3-48d8-9966-d0373c8399f7" providerId="ADAL" clId="{AADA7DAD-F3F9-4BE2-B57F-1B4C782EDA42}" dt="2019-04-08T07:56:24.655" v="3066" actId="1076"/>
          <ac:picMkLst>
            <pc:docMk/>
            <pc:sldMk cId="1615686141" sldId="259"/>
            <ac:picMk id="26" creationId="{1C2FE47F-511B-41CE-9F20-6AB09ECE816A}"/>
          </ac:picMkLst>
        </pc:picChg>
        <pc:picChg chg="add mod">
          <ac:chgData name="Helmut Moehlenkamp" userId="8d259388-f0a3-48d8-9966-d0373c8399f7" providerId="ADAL" clId="{AADA7DAD-F3F9-4BE2-B57F-1B4C782EDA42}" dt="2019-03-11T10:09:22.598" v="1264" actId="164"/>
          <ac:picMkLst>
            <pc:docMk/>
            <pc:sldMk cId="1615686141" sldId="259"/>
            <ac:picMk id="1026" creationId="{B596852C-BDDC-428E-9316-25701F0B9ED8}"/>
          </ac:picMkLst>
        </pc:picChg>
      </pc:sldChg>
      <pc:sldChg chg="modSp">
        <pc:chgData name="Helmut Moehlenkamp" userId="8d259388-f0a3-48d8-9966-d0373c8399f7" providerId="ADAL" clId="{AADA7DAD-F3F9-4BE2-B57F-1B4C782EDA42}" dt="2019-04-10T15:21:00.619" v="3201" actId="20577"/>
        <pc:sldMkLst>
          <pc:docMk/>
          <pc:sldMk cId="2485843311" sldId="262"/>
        </pc:sldMkLst>
        <pc:graphicFrameChg chg="mod modGraphic">
          <ac:chgData name="Helmut Moehlenkamp" userId="8d259388-f0a3-48d8-9966-d0373c8399f7" providerId="ADAL" clId="{AADA7DAD-F3F9-4BE2-B57F-1B4C782EDA42}" dt="2019-04-10T15:21:00.619" v="3201" actId="20577"/>
          <ac:graphicFrameMkLst>
            <pc:docMk/>
            <pc:sldMk cId="2485843311" sldId="262"/>
            <ac:graphicFrameMk id="4" creationId="{D8BEB74A-47A5-4EF5-80F3-9453049EE93C}"/>
          </ac:graphicFrameMkLst>
        </pc:graphicFrameChg>
      </pc:sldChg>
      <pc:sldChg chg="addSp delSp modSp add">
        <pc:chgData name="Helmut Moehlenkamp" userId="8d259388-f0a3-48d8-9966-d0373c8399f7" providerId="ADAL" clId="{AADA7DAD-F3F9-4BE2-B57F-1B4C782EDA42}" dt="2019-04-08T06:42:20.476" v="2215" actId="1076"/>
        <pc:sldMkLst>
          <pc:docMk/>
          <pc:sldMk cId="1289186109" sldId="263"/>
        </pc:sldMkLst>
        <pc:spChg chg="del">
          <ac:chgData name="Helmut Moehlenkamp" userId="8d259388-f0a3-48d8-9966-d0373c8399f7" providerId="ADAL" clId="{AADA7DAD-F3F9-4BE2-B57F-1B4C782EDA42}" dt="2019-04-08T06:42:05.304" v="2209"/>
          <ac:spMkLst>
            <pc:docMk/>
            <pc:sldMk cId="1289186109" sldId="263"/>
            <ac:spMk id="3" creationId="{3965436A-A885-415D-87F7-DBC455F47A3A}"/>
          </ac:spMkLst>
        </pc:spChg>
        <pc:picChg chg="add mod">
          <ac:chgData name="Helmut Moehlenkamp" userId="8d259388-f0a3-48d8-9966-d0373c8399f7" providerId="ADAL" clId="{AADA7DAD-F3F9-4BE2-B57F-1B4C782EDA42}" dt="2019-04-08T06:42:20.476" v="2215" actId="1076"/>
          <ac:picMkLst>
            <pc:docMk/>
            <pc:sldMk cId="1289186109" sldId="263"/>
            <ac:picMk id="5" creationId="{211A83C1-F160-4632-B324-22DBB8CBE463}"/>
          </ac:picMkLst>
        </pc:picChg>
      </pc:sldChg>
      <pc:sldChg chg="addSp delSp modSp add">
        <pc:chgData name="Helmut Moehlenkamp" userId="8d259388-f0a3-48d8-9966-d0373c8399f7" providerId="ADAL" clId="{AADA7DAD-F3F9-4BE2-B57F-1B4C782EDA42}" dt="2019-04-08T07:23:56.491" v="2957" actId="20577"/>
        <pc:sldMkLst>
          <pc:docMk/>
          <pc:sldMk cId="2521150005" sldId="264"/>
        </pc:sldMkLst>
        <pc:spChg chg="del mod">
          <ac:chgData name="Helmut Moehlenkamp" userId="8d259388-f0a3-48d8-9966-d0373c8399f7" providerId="ADAL" clId="{AADA7DAD-F3F9-4BE2-B57F-1B4C782EDA42}" dt="2019-04-08T07:22:44.114" v="2931"/>
          <ac:spMkLst>
            <pc:docMk/>
            <pc:sldMk cId="2521150005" sldId="264"/>
            <ac:spMk id="3" creationId="{8AC190BC-E8A7-4EF8-949F-07072CDE2D8E}"/>
          </ac:spMkLst>
        </pc:spChg>
        <pc:graphicFrameChg chg="add mod modGraphic">
          <ac:chgData name="Helmut Moehlenkamp" userId="8d259388-f0a3-48d8-9966-d0373c8399f7" providerId="ADAL" clId="{AADA7DAD-F3F9-4BE2-B57F-1B4C782EDA42}" dt="2019-04-08T07:23:56.491" v="2957" actId="20577"/>
          <ac:graphicFrameMkLst>
            <pc:docMk/>
            <pc:sldMk cId="2521150005" sldId="264"/>
            <ac:graphicFrameMk id="4" creationId="{A45F296A-89B6-4BB3-92D0-8327518A7E63}"/>
          </ac:graphicFrameMkLst>
        </pc:graphicFrameChg>
        <pc:picChg chg="add mod">
          <ac:chgData name="Helmut Moehlenkamp" userId="8d259388-f0a3-48d8-9966-d0373c8399f7" providerId="ADAL" clId="{AADA7DAD-F3F9-4BE2-B57F-1B4C782EDA42}" dt="2019-04-08T07:23:44.337" v="2954" actId="1076"/>
          <ac:picMkLst>
            <pc:docMk/>
            <pc:sldMk cId="2521150005" sldId="264"/>
            <ac:picMk id="6" creationId="{CA5C3A62-A97D-4A0C-973E-E68164716E95}"/>
          </ac:picMkLst>
        </pc:picChg>
        <pc:picChg chg="add mod ord">
          <ac:chgData name="Helmut Moehlenkamp" userId="8d259388-f0a3-48d8-9966-d0373c8399f7" providerId="ADAL" clId="{AADA7DAD-F3F9-4BE2-B57F-1B4C782EDA42}" dt="2019-04-08T07:23:42.782" v="2953" actId="1076"/>
          <ac:picMkLst>
            <pc:docMk/>
            <pc:sldMk cId="2521150005" sldId="264"/>
            <ac:picMk id="8" creationId="{9C1488DF-7732-4394-8973-E152B41E3496}"/>
          </ac:picMkLst>
        </pc:picChg>
      </pc:sldChg>
    </pc:docChg>
  </pc:docChgLst>
  <pc:docChgLst>
    <pc:chgData name="Helmut Moehlenkamp" userId="S::moehlenkamp.helmut@gesamtschule-huerth.de::8d259388-f0a3-48d8-9966-d0373c8399f7" providerId="AD" clId="Web-{424C9558-5F0F-4A6D-9D1F-8131F25FADC3}"/>
    <pc:docChg chg="addSld delSld modSld">
      <pc:chgData name="Helmut Moehlenkamp" userId="S::moehlenkamp.helmut@gesamtschule-huerth.de::8d259388-f0a3-48d8-9966-d0373c8399f7" providerId="AD" clId="Web-{424C9558-5F0F-4A6D-9D1F-8131F25FADC3}" dt="2019-04-02T06:03:05.630" v="51"/>
      <pc:docMkLst>
        <pc:docMk/>
      </pc:docMkLst>
      <pc:sldChg chg="modSp add replId">
        <pc:chgData name="Helmut Moehlenkamp" userId="S::moehlenkamp.helmut@gesamtschule-huerth.de::8d259388-f0a3-48d8-9966-d0373c8399f7" providerId="AD" clId="Web-{424C9558-5F0F-4A6D-9D1F-8131F25FADC3}" dt="2019-04-02T06:03:05.630" v="51"/>
        <pc:sldMkLst>
          <pc:docMk/>
          <pc:sldMk cId="2485843311" sldId="262"/>
        </pc:sldMkLst>
        <pc:graphicFrameChg chg="mod modGraphic">
          <ac:chgData name="Helmut Moehlenkamp" userId="S::moehlenkamp.helmut@gesamtschule-huerth.de::8d259388-f0a3-48d8-9966-d0373c8399f7" providerId="AD" clId="Web-{424C9558-5F0F-4A6D-9D1F-8131F25FADC3}" dt="2019-04-02T06:03:05.630" v="51"/>
          <ac:graphicFrameMkLst>
            <pc:docMk/>
            <pc:sldMk cId="2485843311" sldId="262"/>
            <ac:graphicFrameMk id="4" creationId="{D8BEB74A-47A5-4EF5-80F3-9453049EE93C}"/>
          </ac:graphicFrameMkLst>
        </pc:graphicFrameChg>
      </pc:sldChg>
    </pc:docChg>
  </pc:docChgLst>
  <pc:docChgLst>
    <pc:chgData name="Helmut Moehlenkamp" userId="8d259388-f0a3-48d8-9966-d0373c8399f7" providerId="ADAL" clId="{6A4FDDB9-2313-4B2B-B3DB-E69492045149}"/>
    <pc:docChg chg="custSel addSld modSld sldOrd">
      <pc:chgData name="Helmut Moehlenkamp" userId="8d259388-f0a3-48d8-9966-d0373c8399f7" providerId="ADAL" clId="{6A4FDDB9-2313-4B2B-B3DB-E69492045149}" dt="2019-06-12T09:07:35.344" v="137" actId="1076"/>
      <pc:docMkLst>
        <pc:docMk/>
      </pc:docMkLst>
      <pc:sldChg chg="addSp delSp">
        <pc:chgData name="Helmut Moehlenkamp" userId="8d259388-f0a3-48d8-9966-d0373c8399f7" providerId="ADAL" clId="{6A4FDDB9-2313-4B2B-B3DB-E69492045149}" dt="2019-06-05T20:31:38.705" v="1"/>
        <pc:sldMkLst>
          <pc:docMk/>
          <pc:sldMk cId="807953201" sldId="257"/>
        </pc:sldMkLst>
        <pc:picChg chg="add del">
          <ac:chgData name="Helmut Moehlenkamp" userId="8d259388-f0a3-48d8-9966-d0373c8399f7" providerId="ADAL" clId="{6A4FDDB9-2313-4B2B-B3DB-E69492045149}" dt="2019-06-05T20:31:38.705" v="1"/>
          <ac:picMkLst>
            <pc:docMk/>
            <pc:sldMk cId="807953201" sldId="257"/>
            <ac:picMk id="2" creationId="{6A82E931-10BA-4D16-8D0B-EF0744BE0FD1}"/>
          </ac:picMkLst>
        </pc:picChg>
      </pc:sldChg>
      <pc:sldChg chg="modSp">
        <pc:chgData name="Helmut Moehlenkamp" userId="8d259388-f0a3-48d8-9966-d0373c8399f7" providerId="ADAL" clId="{6A4FDDB9-2313-4B2B-B3DB-E69492045149}" dt="2019-06-12T09:07:35.344" v="137" actId="1076"/>
        <pc:sldMkLst>
          <pc:docMk/>
          <pc:sldMk cId="2485843311" sldId="262"/>
        </pc:sldMkLst>
        <pc:spChg chg="mod">
          <ac:chgData name="Helmut Moehlenkamp" userId="8d259388-f0a3-48d8-9966-d0373c8399f7" providerId="ADAL" clId="{6A4FDDB9-2313-4B2B-B3DB-E69492045149}" dt="2019-06-12T09:07:29.791" v="136" actId="1076"/>
          <ac:spMkLst>
            <pc:docMk/>
            <pc:sldMk cId="2485843311" sldId="262"/>
            <ac:spMk id="5" creationId="{C6DC724B-1E4A-49F1-BBAC-64D6D2378B00}"/>
          </ac:spMkLst>
        </pc:spChg>
        <pc:graphicFrameChg chg="mod modGraphic">
          <ac:chgData name="Helmut Moehlenkamp" userId="8d259388-f0a3-48d8-9966-d0373c8399f7" providerId="ADAL" clId="{6A4FDDB9-2313-4B2B-B3DB-E69492045149}" dt="2019-06-12T09:07:20.591" v="135"/>
          <ac:graphicFrameMkLst>
            <pc:docMk/>
            <pc:sldMk cId="2485843311" sldId="262"/>
            <ac:graphicFrameMk id="4" creationId="{D8BEB74A-47A5-4EF5-80F3-9453049EE93C}"/>
          </ac:graphicFrameMkLst>
        </pc:graphicFrameChg>
        <pc:picChg chg="mod">
          <ac:chgData name="Helmut Moehlenkamp" userId="8d259388-f0a3-48d8-9966-d0373c8399f7" providerId="ADAL" clId="{6A4FDDB9-2313-4B2B-B3DB-E69492045149}" dt="2019-06-12T09:07:35.344" v="137" actId="1076"/>
          <ac:picMkLst>
            <pc:docMk/>
            <pc:sldMk cId="2485843311" sldId="262"/>
            <ac:picMk id="6" creationId="{CD2BC185-545F-43C2-812B-884BA13FA9B9}"/>
          </ac:picMkLst>
        </pc:picChg>
      </pc:sldChg>
      <pc:sldChg chg="ord">
        <pc:chgData name="Helmut Moehlenkamp" userId="8d259388-f0a3-48d8-9966-d0373c8399f7" providerId="ADAL" clId="{6A4FDDB9-2313-4B2B-B3DB-E69492045149}" dt="2019-06-05T20:33:57.597" v="18"/>
        <pc:sldMkLst>
          <pc:docMk/>
          <pc:sldMk cId="1080268634" sldId="268"/>
        </pc:sldMkLst>
      </pc:sldChg>
      <pc:sldChg chg="addSp modSp add">
        <pc:chgData name="Helmut Moehlenkamp" userId="8d259388-f0a3-48d8-9966-d0373c8399f7" providerId="ADAL" clId="{6A4FDDB9-2313-4B2B-B3DB-E69492045149}" dt="2019-06-05T20:31:53.308" v="5" actId="14100"/>
        <pc:sldMkLst>
          <pc:docMk/>
          <pc:sldMk cId="1785944556" sldId="269"/>
        </pc:sldMkLst>
        <pc:picChg chg="add mod">
          <ac:chgData name="Helmut Moehlenkamp" userId="8d259388-f0a3-48d8-9966-d0373c8399f7" providerId="ADAL" clId="{6A4FDDB9-2313-4B2B-B3DB-E69492045149}" dt="2019-06-05T20:31:53.308" v="5" actId="14100"/>
          <ac:picMkLst>
            <pc:docMk/>
            <pc:sldMk cId="1785944556" sldId="269"/>
            <ac:picMk id="4" creationId="{02BF7D58-7D8D-4FA9-8DED-81F1B5C6E71A}"/>
          </ac:picMkLst>
        </pc:picChg>
      </pc:sldChg>
      <pc:sldChg chg="addSp modSp add">
        <pc:chgData name="Helmut Moehlenkamp" userId="8d259388-f0a3-48d8-9966-d0373c8399f7" providerId="ADAL" clId="{6A4FDDB9-2313-4B2B-B3DB-E69492045149}" dt="2019-06-05T20:32:44.991" v="11" actId="1076"/>
        <pc:sldMkLst>
          <pc:docMk/>
          <pc:sldMk cId="1963653070" sldId="270"/>
        </pc:sldMkLst>
        <pc:picChg chg="add mod">
          <ac:chgData name="Helmut Moehlenkamp" userId="8d259388-f0a3-48d8-9966-d0373c8399f7" providerId="ADAL" clId="{6A4FDDB9-2313-4B2B-B3DB-E69492045149}" dt="2019-06-05T20:32:44.991" v="11" actId="1076"/>
          <ac:picMkLst>
            <pc:docMk/>
            <pc:sldMk cId="1963653070" sldId="270"/>
            <ac:picMk id="4" creationId="{963A760E-AC22-4D52-89D6-FCC43643D036}"/>
          </ac:picMkLst>
        </pc:picChg>
      </pc:sldChg>
      <pc:sldChg chg="addSp modSp add">
        <pc:chgData name="Helmut Moehlenkamp" userId="8d259388-f0a3-48d8-9966-d0373c8399f7" providerId="ADAL" clId="{6A4FDDB9-2313-4B2B-B3DB-E69492045149}" dt="2019-06-05T20:33:46.990" v="17" actId="1076"/>
        <pc:sldMkLst>
          <pc:docMk/>
          <pc:sldMk cId="782598240" sldId="271"/>
        </pc:sldMkLst>
        <pc:picChg chg="add mod">
          <ac:chgData name="Helmut Moehlenkamp" userId="8d259388-f0a3-48d8-9966-d0373c8399f7" providerId="ADAL" clId="{6A4FDDB9-2313-4B2B-B3DB-E69492045149}" dt="2019-06-05T20:33:46.990" v="17" actId="1076"/>
          <ac:picMkLst>
            <pc:docMk/>
            <pc:sldMk cId="782598240" sldId="271"/>
            <ac:picMk id="4" creationId="{EFC6D67D-BA3A-4EC5-A40D-07852F69BE7E}"/>
          </ac:picMkLst>
        </pc:picChg>
      </pc:sldChg>
    </pc:docChg>
  </pc:docChgLst>
  <pc:docChgLst>
    <pc:chgData name="Helmut Moehlenkamp" userId="8d259388-f0a3-48d8-9966-d0373c8399f7" providerId="ADAL" clId="{CC5E8678-D572-4BFF-9298-4FB45D105907}"/>
    <pc:docChg chg="modSld">
      <pc:chgData name="Helmut Moehlenkamp" userId="8d259388-f0a3-48d8-9966-d0373c8399f7" providerId="ADAL" clId="{CC5E8678-D572-4BFF-9298-4FB45D105907}" dt="2020-03-01T16:18:13.809" v="6" actId="20577"/>
      <pc:docMkLst>
        <pc:docMk/>
      </pc:docMkLst>
      <pc:sldChg chg="addSp modSp mod">
        <pc:chgData name="Helmut Moehlenkamp" userId="8d259388-f0a3-48d8-9966-d0373c8399f7" providerId="ADAL" clId="{CC5E8678-D572-4BFF-9298-4FB45D105907}" dt="2020-03-01T16:18:13.809" v="6" actId="20577"/>
        <pc:sldMkLst>
          <pc:docMk/>
          <pc:sldMk cId="3973073370" sldId="272"/>
        </pc:sldMkLst>
        <pc:spChg chg="add mod">
          <ac:chgData name="Helmut Moehlenkamp" userId="8d259388-f0a3-48d8-9966-d0373c8399f7" providerId="ADAL" clId="{CC5E8678-D572-4BFF-9298-4FB45D105907}" dt="2020-03-01T16:18:13.809" v="6" actId="20577"/>
          <ac:spMkLst>
            <pc:docMk/>
            <pc:sldMk cId="3973073370" sldId="272"/>
            <ac:spMk id="31" creationId="{2D4A37C4-C9BE-401D-9BB2-4C5841F589D4}"/>
          </ac:spMkLst>
        </pc:spChg>
      </pc:sldChg>
    </pc:docChg>
  </pc:docChgLst>
  <pc:docChgLst>
    <pc:chgData name="Helmut Moehlenkamp" userId="8d259388-f0a3-48d8-9966-d0373c8399f7" providerId="ADAL" clId="{2E07CEB7-B603-41BF-99AB-DC79F84297D3}"/>
    <pc:docChg chg="addSld modSld">
      <pc:chgData name="Helmut Moehlenkamp" userId="8d259388-f0a3-48d8-9966-d0373c8399f7" providerId="ADAL" clId="{2E07CEB7-B603-41BF-99AB-DC79F84297D3}" dt="2020-07-04T15:00:39.123" v="26" actId="5793"/>
      <pc:docMkLst>
        <pc:docMk/>
      </pc:docMkLst>
      <pc:sldChg chg="modSp mod">
        <pc:chgData name="Helmut Moehlenkamp" userId="8d259388-f0a3-48d8-9966-d0373c8399f7" providerId="ADAL" clId="{2E07CEB7-B603-41BF-99AB-DC79F84297D3}" dt="2020-06-25T10:47:53.879" v="20" actId="20577"/>
        <pc:sldMkLst>
          <pc:docMk/>
          <pc:sldMk cId="2485843311" sldId="262"/>
        </pc:sldMkLst>
        <pc:graphicFrameChg chg="modGraphic">
          <ac:chgData name="Helmut Moehlenkamp" userId="8d259388-f0a3-48d8-9966-d0373c8399f7" providerId="ADAL" clId="{2E07CEB7-B603-41BF-99AB-DC79F84297D3}" dt="2020-06-25T10:47:53.879" v="20" actId="20577"/>
          <ac:graphicFrameMkLst>
            <pc:docMk/>
            <pc:sldMk cId="2485843311" sldId="262"/>
            <ac:graphicFrameMk id="4" creationId="{D8BEB74A-47A5-4EF5-80F3-9453049EE93C}"/>
          </ac:graphicFrameMkLst>
        </pc:graphicFrameChg>
      </pc:sldChg>
      <pc:sldChg chg="modSp new mod">
        <pc:chgData name="Helmut Moehlenkamp" userId="8d259388-f0a3-48d8-9966-d0373c8399f7" providerId="ADAL" clId="{2E07CEB7-B603-41BF-99AB-DC79F84297D3}" dt="2020-07-04T15:00:39.123" v="26" actId="5793"/>
        <pc:sldMkLst>
          <pc:docMk/>
          <pc:sldMk cId="2264191284" sldId="273"/>
        </pc:sldMkLst>
        <pc:spChg chg="mod">
          <ac:chgData name="Helmut Moehlenkamp" userId="8d259388-f0a3-48d8-9966-d0373c8399f7" providerId="ADAL" clId="{2E07CEB7-B603-41BF-99AB-DC79F84297D3}" dt="2020-07-04T15:00:28.300" v="24" actId="20577"/>
          <ac:spMkLst>
            <pc:docMk/>
            <pc:sldMk cId="2264191284" sldId="273"/>
            <ac:spMk id="2" creationId="{ACD1EEAB-63F8-4E89-91B6-842E82BF2DA4}"/>
          </ac:spMkLst>
        </pc:spChg>
        <pc:spChg chg="mod">
          <ac:chgData name="Helmut Moehlenkamp" userId="8d259388-f0a3-48d8-9966-d0373c8399f7" providerId="ADAL" clId="{2E07CEB7-B603-41BF-99AB-DC79F84297D3}" dt="2020-07-04T15:00:39.123" v="26" actId="5793"/>
          <ac:spMkLst>
            <pc:docMk/>
            <pc:sldMk cId="2264191284" sldId="273"/>
            <ac:spMk id="3" creationId="{C0A2AE2E-DB10-49D7-B7EF-260E54B1A347}"/>
          </ac:spMkLst>
        </pc:spChg>
      </pc:sldChg>
    </pc:docChg>
  </pc:docChgLst>
  <pc:docChgLst>
    <pc:chgData name="Helmut Moehlenkamp" userId="8d259388-f0a3-48d8-9966-d0373c8399f7" providerId="ADAL" clId="{AC69F8E8-E12A-411C-83AE-A90D44CF41DA}"/>
    <pc:docChg chg="undo custSel modSld">
      <pc:chgData name="Helmut Moehlenkamp" userId="8d259388-f0a3-48d8-9966-d0373c8399f7" providerId="ADAL" clId="{AC69F8E8-E12A-411C-83AE-A90D44CF41DA}" dt="2019-03-17T17:25:54.147" v="581" actId="20577"/>
      <pc:docMkLst>
        <pc:docMk/>
      </pc:docMkLst>
      <pc:sldChg chg="addSp delSp modSp">
        <pc:chgData name="Helmut Moehlenkamp" userId="8d259388-f0a3-48d8-9966-d0373c8399f7" providerId="ADAL" clId="{AC69F8E8-E12A-411C-83AE-A90D44CF41DA}" dt="2019-03-17T16:56:55.166" v="156" actId="1076"/>
        <pc:sldMkLst>
          <pc:docMk/>
          <pc:sldMk cId="1615686141" sldId="259"/>
        </pc:sldMkLst>
        <pc:spChg chg="mod">
          <ac:chgData name="Helmut Moehlenkamp" userId="8d259388-f0a3-48d8-9966-d0373c8399f7" providerId="ADAL" clId="{AC69F8E8-E12A-411C-83AE-A90D44CF41DA}" dt="2019-03-17T16:56:55.166" v="156" actId="1076"/>
          <ac:spMkLst>
            <pc:docMk/>
            <pc:sldMk cId="1615686141" sldId="259"/>
            <ac:spMk id="7" creationId="{5F76411C-B389-4004-BAEE-FCD4052E9557}"/>
          </ac:spMkLst>
        </pc:spChg>
        <pc:spChg chg="add mod">
          <ac:chgData name="Helmut Moehlenkamp" userId="8d259388-f0a3-48d8-9966-d0373c8399f7" providerId="ADAL" clId="{AC69F8E8-E12A-411C-83AE-A90D44CF41DA}" dt="2019-03-17T16:56:38.268" v="154" actId="20577"/>
          <ac:spMkLst>
            <pc:docMk/>
            <pc:sldMk cId="1615686141" sldId="259"/>
            <ac:spMk id="17" creationId="{17040D19-270D-4017-804B-B0A1DB02A213}"/>
          </ac:spMkLst>
        </pc:spChg>
        <pc:grpChg chg="del">
          <ac:chgData name="Helmut Moehlenkamp" userId="8d259388-f0a3-48d8-9966-d0373c8399f7" providerId="ADAL" clId="{AC69F8E8-E12A-411C-83AE-A90D44CF41DA}" dt="2019-03-17T16:56:42.428" v="155" actId="478"/>
          <ac:grpSpMkLst>
            <pc:docMk/>
            <pc:sldMk cId="1615686141" sldId="259"/>
            <ac:grpSpMk id="18" creationId="{307CCB3B-5D21-4E4D-91BA-CAD5EB2CE39D}"/>
          </ac:grpSpMkLst>
        </pc:grpChg>
        <pc:graphicFrameChg chg="add del">
          <ac:chgData name="Helmut Moehlenkamp" userId="8d259388-f0a3-48d8-9966-d0373c8399f7" providerId="ADAL" clId="{AC69F8E8-E12A-411C-83AE-A90D44CF41DA}" dt="2019-03-17T16:56:18.712" v="134"/>
          <ac:graphicFrameMkLst>
            <pc:docMk/>
            <pc:sldMk cId="1615686141" sldId="259"/>
            <ac:graphicFrameMk id="2" creationId="{8FDC463E-8B02-4964-B74B-B574B386CE97}"/>
          </ac:graphicFrameMkLst>
        </pc:graphicFrameChg>
      </pc:sldChg>
    </pc:docChg>
  </pc:docChgLst>
  <pc:docChgLst>
    <pc:chgData name="Helmut Moehlenkamp" userId="8d259388-f0a3-48d8-9966-d0373c8399f7" providerId="ADAL" clId="{A3CB45DE-9B10-4BE2-A03E-BF5947290AC9}"/>
    <pc:docChg chg="modSld">
      <pc:chgData name="Helmut Moehlenkamp" userId="8d259388-f0a3-48d8-9966-d0373c8399f7" providerId="ADAL" clId="{A3CB45DE-9B10-4BE2-A03E-BF5947290AC9}" dt="2020-03-04T10:06:43.526" v="0" actId="1076"/>
      <pc:docMkLst>
        <pc:docMk/>
      </pc:docMkLst>
      <pc:sldChg chg="modSp mod">
        <pc:chgData name="Helmut Moehlenkamp" userId="8d259388-f0a3-48d8-9966-d0373c8399f7" providerId="ADAL" clId="{A3CB45DE-9B10-4BE2-A03E-BF5947290AC9}" dt="2020-03-04T10:06:43.526" v="0" actId="1076"/>
        <pc:sldMkLst>
          <pc:docMk/>
          <pc:sldMk cId="3973073370" sldId="272"/>
        </pc:sldMkLst>
        <pc:spChg chg="mod">
          <ac:chgData name="Helmut Moehlenkamp" userId="8d259388-f0a3-48d8-9966-d0373c8399f7" providerId="ADAL" clId="{A3CB45DE-9B10-4BE2-A03E-BF5947290AC9}" dt="2020-03-04T10:06:43.526" v="0" actId="1076"/>
          <ac:spMkLst>
            <pc:docMk/>
            <pc:sldMk cId="3973073370" sldId="272"/>
            <ac:spMk id="31" creationId="{2D4A37C4-C9BE-401D-9BB2-4C5841F589D4}"/>
          </ac:spMkLst>
        </pc:spChg>
      </pc:sldChg>
    </pc:docChg>
  </pc:docChgLst>
  <pc:docChgLst>
    <pc:chgData name="Helmut Moehlenkamp" userId="8d259388-f0a3-48d8-9966-d0373c8399f7" providerId="ADAL" clId="{7ECD1A99-934D-491D-8B12-40A524FCC8A9}"/>
    <pc:docChg chg="addSld delSld modSld sldOrd">
      <pc:chgData name="Helmut Moehlenkamp" userId="8d259388-f0a3-48d8-9966-d0373c8399f7" providerId="ADAL" clId="{7ECD1A99-934D-491D-8B12-40A524FCC8A9}" dt="2019-06-03T16:41:40.898" v="187" actId="122"/>
      <pc:docMkLst>
        <pc:docMk/>
      </pc:docMkLst>
      <pc:sldChg chg="addSp modSp">
        <pc:chgData name="Helmut Moehlenkamp" userId="8d259388-f0a3-48d8-9966-d0373c8399f7" providerId="ADAL" clId="{7ECD1A99-934D-491D-8B12-40A524FCC8A9}" dt="2019-06-03T16:40:58.549" v="173" actId="1076"/>
        <pc:sldMkLst>
          <pc:docMk/>
          <pc:sldMk cId="1615686141" sldId="259"/>
        </pc:sldMkLst>
        <pc:spChg chg="mod">
          <ac:chgData name="Helmut Moehlenkamp" userId="8d259388-f0a3-48d8-9966-d0373c8399f7" providerId="ADAL" clId="{7ECD1A99-934D-491D-8B12-40A524FCC8A9}" dt="2019-06-03T16:40:16.567" v="167" actId="113"/>
          <ac:spMkLst>
            <pc:docMk/>
            <pc:sldMk cId="1615686141" sldId="259"/>
            <ac:spMk id="17" creationId="{17040D19-270D-4017-804B-B0A1DB02A213}"/>
          </ac:spMkLst>
        </pc:spChg>
        <pc:spChg chg="mod">
          <ac:chgData name="Helmut Moehlenkamp" userId="8d259388-f0a3-48d8-9966-d0373c8399f7" providerId="ADAL" clId="{7ECD1A99-934D-491D-8B12-40A524FCC8A9}" dt="2019-06-03T16:40:19.193" v="168" actId="113"/>
          <ac:spMkLst>
            <pc:docMk/>
            <pc:sldMk cId="1615686141" sldId="259"/>
            <ac:spMk id="18" creationId="{7929FFA8-1AD4-423A-A480-EF29012EC224}"/>
          </ac:spMkLst>
        </pc:spChg>
        <pc:spChg chg="mod">
          <ac:chgData name="Helmut Moehlenkamp" userId="8d259388-f0a3-48d8-9966-d0373c8399f7" providerId="ADAL" clId="{7ECD1A99-934D-491D-8B12-40A524FCC8A9}" dt="2019-06-03T16:40:22.885" v="169" actId="113"/>
          <ac:spMkLst>
            <pc:docMk/>
            <pc:sldMk cId="1615686141" sldId="259"/>
            <ac:spMk id="22" creationId="{349D7B11-18B6-4EC3-A5BA-D6153F471DA7}"/>
          </ac:spMkLst>
        </pc:spChg>
        <pc:spChg chg="mod">
          <ac:chgData name="Helmut Moehlenkamp" userId="8d259388-f0a3-48d8-9966-d0373c8399f7" providerId="ADAL" clId="{7ECD1A99-934D-491D-8B12-40A524FCC8A9}" dt="2019-06-03T16:40:27.479" v="170" actId="113"/>
          <ac:spMkLst>
            <pc:docMk/>
            <pc:sldMk cId="1615686141" sldId="259"/>
            <ac:spMk id="25" creationId="{4E746865-9C7D-465E-983A-8E74B5A7E125}"/>
          </ac:spMkLst>
        </pc:spChg>
        <pc:picChg chg="add mod">
          <ac:chgData name="Helmut Moehlenkamp" userId="8d259388-f0a3-48d8-9966-d0373c8399f7" providerId="ADAL" clId="{7ECD1A99-934D-491D-8B12-40A524FCC8A9}" dt="2019-06-03T16:40:58.549" v="173" actId="1076"/>
          <ac:picMkLst>
            <pc:docMk/>
            <pc:sldMk cId="1615686141" sldId="259"/>
            <ac:picMk id="27" creationId="{4F6A4AC2-CAA8-4682-B763-9712DA31DB12}"/>
          </ac:picMkLst>
        </pc:picChg>
      </pc:sldChg>
      <pc:sldChg chg="modSp">
        <pc:chgData name="Helmut Moehlenkamp" userId="8d259388-f0a3-48d8-9966-d0373c8399f7" providerId="ADAL" clId="{7ECD1A99-934D-491D-8B12-40A524FCC8A9}" dt="2019-06-03T16:38:40.207" v="149" actId="20577"/>
        <pc:sldMkLst>
          <pc:docMk/>
          <pc:sldMk cId="2485843311" sldId="262"/>
        </pc:sldMkLst>
        <pc:graphicFrameChg chg="modGraphic">
          <ac:chgData name="Helmut Moehlenkamp" userId="8d259388-f0a3-48d8-9966-d0373c8399f7" providerId="ADAL" clId="{7ECD1A99-934D-491D-8B12-40A524FCC8A9}" dt="2019-06-03T16:38:40.207" v="149" actId="20577"/>
          <ac:graphicFrameMkLst>
            <pc:docMk/>
            <pc:sldMk cId="2485843311" sldId="262"/>
            <ac:graphicFrameMk id="4" creationId="{D8BEB74A-47A5-4EF5-80F3-9453049EE93C}"/>
          </ac:graphicFrameMkLst>
        </pc:graphicFrameChg>
      </pc:sldChg>
      <pc:sldChg chg="addSp delSp modSp add">
        <pc:chgData name="Helmut Moehlenkamp" userId="8d259388-f0a3-48d8-9966-d0373c8399f7" providerId="ADAL" clId="{7ECD1A99-934D-491D-8B12-40A524FCC8A9}" dt="2019-05-22T17:25:17.526" v="59" actId="1076"/>
        <pc:sldMkLst>
          <pc:docMk/>
          <pc:sldMk cId="3327635980" sldId="265"/>
        </pc:sldMkLst>
        <pc:spChg chg="del">
          <ac:chgData name="Helmut Moehlenkamp" userId="8d259388-f0a3-48d8-9966-d0373c8399f7" providerId="ADAL" clId="{7ECD1A99-934D-491D-8B12-40A524FCC8A9}" dt="2019-05-22T17:24:52.437" v="50"/>
          <ac:spMkLst>
            <pc:docMk/>
            <pc:sldMk cId="3327635980" sldId="265"/>
            <ac:spMk id="3" creationId="{68A08272-CECD-403B-918C-FD978CB8FF18}"/>
          </ac:spMkLst>
        </pc:spChg>
        <pc:picChg chg="add mod">
          <ac:chgData name="Helmut Moehlenkamp" userId="8d259388-f0a3-48d8-9966-d0373c8399f7" providerId="ADAL" clId="{7ECD1A99-934D-491D-8B12-40A524FCC8A9}" dt="2019-05-22T17:25:01.206" v="55" actId="1076"/>
          <ac:picMkLst>
            <pc:docMk/>
            <pc:sldMk cId="3327635980" sldId="265"/>
            <ac:picMk id="5" creationId="{A602D197-4A27-45E3-AE5A-DE954F53EB04}"/>
          </ac:picMkLst>
        </pc:picChg>
        <pc:picChg chg="add mod">
          <ac:chgData name="Helmut Moehlenkamp" userId="8d259388-f0a3-48d8-9966-d0373c8399f7" providerId="ADAL" clId="{7ECD1A99-934D-491D-8B12-40A524FCC8A9}" dt="2019-05-22T17:25:17.526" v="59" actId="1076"/>
          <ac:picMkLst>
            <pc:docMk/>
            <pc:sldMk cId="3327635980" sldId="265"/>
            <ac:picMk id="7" creationId="{AD5E10EB-6313-4A73-BFEB-660B5C9473C6}"/>
          </ac:picMkLst>
        </pc:picChg>
      </pc:sldChg>
      <pc:sldChg chg="addSp delSp modSp add">
        <pc:chgData name="Helmut Moehlenkamp" userId="8d259388-f0a3-48d8-9966-d0373c8399f7" providerId="ADAL" clId="{7ECD1A99-934D-491D-8B12-40A524FCC8A9}" dt="2019-05-22T17:25:37.125" v="66" actId="14100"/>
        <pc:sldMkLst>
          <pc:docMk/>
          <pc:sldMk cId="1671944529" sldId="266"/>
        </pc:sldMkLst>
        <pc:spChg chg="del">
          <ac:chgData name="Helmut Moehlenkamp" userId="8d259388-f0a3-48d8-9966-d0373c8399f7" providerId="ADAL" clId="{7ECD1A99-934D-491D-8B12-40A524FCC8A9}" dt="2019-05-22T17:25:25.949" v="61"/>
          <ac:spMkLst>
            <pc:docMk/>
            <pc:sldMk cId="1671944529" sldId="266"/>
            <ac:spMk id="3" creationId="{71C7D8C2-0FBE-4B62-8796-F95A7AB60D8B}"/>
          </ac:spMkLst>
        </pc:spChg>
        <pc:picChg chg="add mod">
          <ac:chgData name="Helmut Moehlenkamp" userId="8d259388-f0a3-48d8-9966-d0373c8399f7" providerId="ADAL" clId="{7ECD1A99-934D-491D-8B12-40A524FCC8A9}" dt="2019-05-22T17:25:37.125" v="66" actId="14100"/>
          <ac:picMkLst>
            <pc:docMk/>
            <pc:sldMk cId="1671944529" sldId="266"/>
            <ac:picMk id="5" creationId="{38742E09-E637-484A-9684-4771F3E25780}"/>
          </ac:picMkLst>
        </pc:picChg>
      </pc:sldChg>
      <pc:sldChg chg="addSp modSp add">
        <pc:chgData name="Helmut Moehlenkamp" userId="8d259388-f0a3-48d8-9966-d0373c8399f7" providerId="ADAL" clId="{7ECD1A99-934D-491D-8B12-40A524FCC8A9}" dt="2019-06-03T08:56:40.304" v="77" actId="20577"/>
        <pc:sldMkLst>
          <pc:docMk/>
          <pc:sldMk cId="2449773034" sldId="267"/>
        </pc:sldMkLst>
        <pc:spChg chg="mod">
          <ac:chgData name="Helmut Moehlenkamp" userId="8d259388-f0a3-48d8-9966-d0373c8399f7" providerId="ADAL" clId="{7ECD1A99-934D-491D-8B12-40A524FCC8A9}" dt="2019-06-03T08:56:40.304" v="77" actId="20577"/>
          <ac:spMkLst>
            <pc:docMk/>
            <pc:sldMk cId="2449773034" sldId="267"/>
            <ac:spMk id="2" creationId="{BC67B14D-E41E-4D9E-9B8E-FCF4214A72CC}"/>
          </ac:spMkLst>
        </pc:spChg>
        <pc:picChg chg="add">
          <ac:chgData name="Helmut Moehlenkamp" userId="8d259388-f0a3-48d8-9966-d0373c8399f7" providerId="ADAL" clId="{7ECD1A99-934D-491D-8B12-40A524FCC8A9}" dt="2019-06-03T08:56:16.266" v="68"/>
          <ac:picMkLst>
            <pc:docMk/>
            <pc:sldMk cId="2449773034" sldId="267"/>
            <ac:picMk id="4" creationId="{0764F6E7-7AF0-4FD9-BB70-DF8746099199}"/>
          </ac:picMkLst>
        </pc:picChg>
      </pc:sldChg>
      <pc:sldChg chg="addSp delSp modSp add ord">
        <pc:chgData name="Helmut Moehlenkamp" userId="8d259388-f0a3-48d8-9966-d0373c8399f7" providerId="ADAL" clId="{7ECD1A99-934D-491D-8B12-40A524FCC8A9}" dt="2019-06-03T16:41:40.898" v="187" actId="122"/>
        <pc:sldMkLst>
          <pc:docMk/>
          <pc:sldMk cId="1080268634" sldId="268"/>
        </pc:sldMkLst>
        <pc:spChg chg="mod">
          <ac:chgData name="Helmut Moehlenkamp" userId="8d259388-f0a3-48d8-9966-d0373c8399f7" providerId="ADAL" clId="{7ECD1A99-934D-491D-8B12-40A524FCC8A9}" dt="2019-06-03T16:41:40.898" v="187" actId="122"/>
          <ac:spMkLst>
            <pc:docMk/>
            <pc:sldMk cId="1080268634" sldId="268"/>
            <ac:spMk id="2" creationId="{A1280F54-F079-476A-8563-6F42F15A983C}"/>
          </ac:spMkLst>
        </pc:spChg>
        <pc:spChg chg="del">
          <ac:chgData name="Helmut Moehlenkamp" userId="8d259388-f0a3-48d8-9966-d0373c8399f7" providerId="ADAL" clId="{7ECD1A99-934D-491D-8B12-40A524FCC8A9}" dt="2019-06-03T09:06:36.491" v="79"/>
          <ac:spMkLst>
            <pc:docMk/>
            <pc:sldMk cId="1080268634" sldId="268"/>
            <ac:spMk id="3" creationId="{8674E4E9-7764-4DBD-8D69-12D4F8BFE57F}"/>
          </ac:spMkLst>
        </pc:spChg>
        <pc:picChg chg="add mod">
          <ac:chgData name="Helmut Moehlenkamp" userId="8d259388-f0a3-48d8-9966-d0373c8399f7" providerId="ADAL" clId="{7ECD1A99-934D-491D-8B12-40A524FCC8A9}" dt="2019-06-03T16:39:22.654" v="151" actId="1076"/>
          <ac:picMkLst>
            <pc:docMk/>
            <pc:sldMk cId="1080268634" sldId="268"/>
            <ac:picMk id="5" creationId="{920ED1F4-1D88-446F-B088-DC8E9E178403}"/>
          </ac:picMkLst>
        </pc:picChg>
      </pc:sldChg>
    </pc:docChg>
  </pc:docChgLst>
  <pc:docChgLst>
    <pc:chgData name="Helmut Moehlenkamp" userId="8d259388-f0a3-48d8-9966-d0373c8399f7" providerId="ADAL" clId="{138D8F7D-BABD-47CA-B9F2-D75218A8BBFD}"/>
    <pc:docChg chg="custSel addSld delSld modSld">
      <pc:chgData name="Helmut Moehlenkamp" userId="8d259388-f0a3-48d8-9966-d0373c8399f7" providerId="ADAL" clId="{138D8F7D-BABD-47CA-B9F2-D75218A8BBFD}" dt="2019-12-29T08:14:40.238" v="101" actId="2696"/>
      <pc:docMkLst>
        <pc:docMk/>
      </pc:docMkLst>
      <pc:sldChg chg="addSp delSp modSp del">
        <pc:chgData name="Helmut Moehlenkamp" userId="8d259388-f0a3-48d8-9966-d0373c8399f7" providerId="ADAL" clId="{138D8F7D-BABD-47CA-B9F2-D75218A8BBFD}" dt="2019-12-29T08:14:40.238" v="101" actId="2696"/>
        <pc:sldMkLst>
          <pc:docMk/>
          <pc:sldMk cId="1615686141" sldId="259"/>
        </pc:sldMkLst>
        <pc:spChg chg="del mod">
          <ac:chgData name="Helmut Moehlenkamp" userId="8d259388-f0a3-48d8-9966-d0373c8399f7" providerId="ADAL" clId="{138D8F7D-BABD-47CA-B9F2-D75218A8BBFD}" dt="2019-12-29T08:10:45.429" v="60"/>
          <ac:spMkLst>
            <pc:docMk/>
            <pc:sldMk cId="1615686141" sldId="259"/>
            <ac:spMk id="7" creationId="{5F76411C-B389-4004-BAEE-FCD4052E9557}"/>
          </ac:spMkLst>
        </pc:spChg>
        <pc:spChg chg="del">
          <ac:chgData name="Helmut Moehlenkamp" userId="8d259388-f0a3-48d8-9966-d0373c8399f7" providerId="ADAL" clId="{138D8F7D-BABD-47CA-B9F2-D75218A8BBFD}" dt="2019-12-29T08:01:40.129" v="11" actId="478"/>
          <ac:spMkLst>
            <pc:docMk/>
            <pc:sldMk cId="1615686141" sldId="259"/>
            <ac:spMk id="8" creationId="{F025EEDF-60F8-4AA6-844E-50E697490A1F}"/>
          </ac:spMkLst>
        </pc:spChg>
        <pc:spChg chg="add del mod">
          <ac:chgData name="Helmut Moehlenkamp" userId="8d259388-f0a3-48d8-9966-d0373c8399f7" providerId="ADAL" clId="{138D8F7D-BABD-47CA-B9F2-D75218A8BBFD}" dt="2019-12-29T07:59:03.225" v="8" actId="478"/>
          <ac:spMkLst>
            <pc:docMk/>
            <pc:sldMk cId="1615686141" sldId="259"/>
            <ac:spMk id="9" creationId="{5F08BE97-CDDD-454F-BC65-601237E10FCA}"/>
          </ac:spMkLst>
        </pc:spChg>
        <pc:spChg chg="mod">
          <ac:chgData name="Helmut Moehlenkamp" userId="8d259388-f0a3-48d8-9966-d0373c8399f7" providerId="ADAL" clId="{138D8F7D-BABD-47CA-B9F2-D75218A8BBFD}" dt="2019-12-29T08:11:09.078" v="63" actId="164"/>
          <ac:spMkLst>
            <pc:docMk/>
            <pc:sldMk cId="1615686141" sldId="259"/>
            <ac:spMk id="11" creationId="{61443383-7862-4305-88C4-CE54A3605605}"/>
          </ac:spMkLst>
        </pc:spChg>
        <pc:spChg chg="mod">
          <ac:chgData name="Helmut Moehlenkamp" userId="8d259388-f0a3-48d8-9966-d0373c8399f7" providerId="ADAL" clId="{138D8F7D-BABD-47CA-B9F2-D75218A8BBFD}" dt="2019-12-29T08:11:09.078" v="63" actId="164"/>
          <ac:spMkLst>
            <pc:docMk/>
            <pc:sldMk cId="1615686141" sldId="259"/>
            <ac:spMk id="15" creationId="{DDA0343C-F843-4EDC-980D-8C5281606780}"/>
          </ac:spMkLst>
        </pc:spChg>
        <pc:spChg chg="mod">
          <ac:chgData name="Helmut Moehlenkamp" userId="8d259388-f0a3-48d8-9966-d0373c8399f7" providerId="ADAL" clId="{138D8F7D-BABD-47CA-B9F2-D75218A8BBFD}" dt="2019-12-29T08:11:31.289" v="67" actId="164"/>
          <ac:spMkLst>
            <pc:docMk/>
            <pc:sldMk cId="1615686141" sldId="259"/>
            <ac:spMk id="17" creationId="{17040D19-270D-4017-804B-B0A1DB02A213}"/>
          </ac:spMkLst>
        </pc:spChg>
        <pc:spChg chg="mod">
          <ac:chgData name="Helmut Moehlenkamp" userId="8d259388-f0a3-48d8-9966-d0373c8399f7" providerId="ADAL" clId="{138D8F7D-BABD-47CA-B9F2-D75218A8BBFD}" dt="2019-12-29T08:12:12.027" v="76" actId="164"/>
          <ac:spMkLst>
            <pc:docMk/>
            <pc:sldMk cId="1615686141" sldId="259"/>
            <ac:spMk id="18" creationId="{7929FFA8-1AD4-423A-A480-EF29012EC224}"/>
          </ac:spMkLst>
        </pc:spChg>
        <pc:spChg chg="mod">
          <ac:chgData name="Helmut Moehlenkamp" userId="8d259388-f0a3-48d8-9966-d0373c8399f7" providerId="ADAL" clId="{138D8F7D-BABD-47CA-B9F2-D75218A8BBFD}" dt="2019-12-29T08:12:34.091" v="80" actId="164"/>
          <ac:spMkLst>
            <pc:docMk/>
            <pc:sldMk cId="1615686141" sldId="259"/>
            <ac:spMk id="22" creationId="{349D7B11-18B6-4EC3-A5BA-D6153F471DA7}"/>
          </ac:spMkLst>
        </pc:spChg>
        <pc:spChg chg="mod">
          <ac:chgData name="Helmut Moehlenkamp" userId="8d259388-f0a3-48d8-9966-d0373c8399f7" providerId="ADAL" clId="{138D8F7D-BABD-47CA-B9F2-D75218A8BBFD}" dt="2019-12-29T08:13:02.150" v="84" actId="164"/>
          <ac:spMkLst>
            <pc:docMk/>
            <pc:sldMk cId="1615686141" sldId="259"/>
            <ac:spMk id="25" creationId="{4E746865-9C7D-465E-983A-8E74B5A7E125}"/>
          </ac:spMkLst>
        </pc:spChg>
        <pc:grpChg chg="add del mod">
          <ac:chgData name="Helmut Moehlenkamp" userId="8d259388-f0a3-48d8-9966-d0373c8399f7" providerId="ADAL" clId="{138D8F7D-BABD-47CA-B9F2-D75218A8BBFD}" dt="2019-12-29T08:06:41.258" v="32" actId="478"/>
          <ac:grpSpMkLst>
            <pc:docMk/>
            <pc:sldMk cId="1615686141" sldId="259"/>
            <ac:grpSpMk id="16" creationId="{B03BD686-7CA3-4FC8-B16F-8E9B1EBF5FD7}"/>
          </ac:grpSpMkLst>
        </pc:grpChg>
        <pc:grpChg chg="add del mod">
          <ac:chgData name="Helmut Moehlenkamp" userId="8d259388-f0a3-48d8-9966-d0373c8399f7" providerId="ADAL" clId="{138D8F7D-BABD-47CA-B9F2-D75218A8BBFD}" dt="2019-12-29T08:11:11.328" v="64"/>
          <ac:grpSpMkLst>
            <pc:docMk/>
            <pc:sldMk cId="1615686141" sldId="259"/>
            <ac:grpSpMk id="21" creationId="{5CF4F573-73EB-40EB-800C-E6D371C5B027}"/>
          </ac:grpSpMkLst>
        </pc:grpChg>
        <pc:grpChg chg="add del mod">
          <ac:chgData name="Helmut Moehlenkamp" userId="8d259388-f0a3-48d8-9966-d0373c8399f7" providerId="ADAL" clId="{138D8F7D-BABD-47CA-B9F2-D75218A8BBFD}" dt="2019-12-29T08:11:59.307" v="74" actId="478"/>
          <ac:grpSpMkLst>
            <pc:docMk/>
            <pc:sldMk cId="1615686141" sldId="259"/>
            <ac:grpSpMk id="28" creationId="{9DBE76DF-064C-4C58-854A-4DA7B796ECD3}"/>
          </ac:grpSpMkLst>
        </pc:grpChg>
        <pc:grpChg chg="add del mod">
          <ac:chgData name="Helmut Moehlenkamp" userId="8d259388-f0a3-48d8-9966-d0373c8399f7" providerId="ADAL" clId="{138D8F7D-BABD-47CA-B9F2-D75218A8BBFD}" dt="2019-12-29T08:12:14.715" v="77"/>
          <ac:grpSpMkLst>
            <pc:docMk/>
            <pc:sldMk cId="1615686141" sldId="259"/>
            <ac:grpSpMk id="29" creationId="{DFBD96FB-AE47-4D98-BA97-41BFAB0C53F2}"/>
          </ac:grpSpMkLst>
        </pc:grpChg>
        <pc:grpChg chg="add del mod">
          <ac:chgData name="Helmut Moehlenkamp" userId="8d259388-f0a3-48d8-9966-d0373c8399f7" providerId="ADAL" clId="{138D8F7D-BABD-47CA-B9F2-D75218A8BBFD}" dt="2019-12-29T08:12:37.326" v="81"/>
          <ac:grpSpMkLst>
            <pc:docMk/>
            <pc:sldMk cId="1615686141" sldId="259"/>
            <ac:grpSpMk id="30" creationId="{0CFF25CF-92F0-4416-9A50-C00FE1945280}"/>
          </ac:grpSpMkLst>
        </pc:grpChg>
        <pc:grpChg chg="add del mod">
          <ac:chgData name="Helmut Moehlenkamp" userId="8d259388-f0a3-48d8-9966-d0373c8399f7" providerId="ADAL" clId="{138D8F7D-BABD-47CA-B9F2-D75218A8BBFD}" dt="2019-12-29T08:13:08.588" v="85"/>
          <ac:grpSpMkLst>
            <pc:docMk/>
            <pc:sldMk cId="1615686141" sldId="259"/>
            <ac:grpSpMk id="31" creationId="{5E318B4D-499E-411E-8AD5-BFA5105635B7}"/>
          </ac:grpSpMkLst>
        </pc:grpChg>
        <pc:picChg chg="del">
          <ac:chgData name="Helmut Moehlenkamp" userId="8d259388-f0a3-48d8-9966-d0373c8399f7" providerId="ADAL" clId="{138D8F7D-BABD-47CA-B9F2-D75218A8BBFD}" dt="2019-12-29T08:02:08.836" v="19" actId="478"/>
          <ac:picMkLst>
            <pc:docMk/>
            <pc:sldMk cId="1615686141" sldId="259"/>
            <ac:picMk id="3" creationId="{4916847C-EBF9-42D7-9ACF-5EDE21AA6FD4}"/>
          </ac:picMkLst>
        </pc:picChg>
        <pc:picChg chg="del">
          <ac:chgData name="Helmut Moehlenkamp" userId="8d259388-f0a3-48d8-9966-d0373c8399f7" providerId="ADAL" clId="{138D8F7D-BABD-47CA-B9F2-D75218A8BBFD}" dt="2019-12-29T07:58:55.115" v="7" actId="478"/>
          <ac:picMkLst>
            <pc:docMk/>
            <pc:sldMk cId="1615686141" sldId="259"/>
            <ac:picMk id="4" creationId="{52A30CC8-D2CB-4D6D-93AA-BC42F87744AF}"/>
          </ac:picMkLst>
        </pc:picChg>
        <pc:picChg chg="del">
          <ac:chgData name="Helmut Moehlenkamp" userId="8d259388-f0a3-48d8-9966-d0373c8399f7" providerId="ADAL" clId="{138D8F7D-BABD-47CA-B9F2-D75218A8BBFD}" dt="2019-12-29T08:01:40.691" v="12" actId="478"/>
          <ac:picMkLst>
            <pc:docMk/>
            <pc:sldMk cId="1615686141" sldId="259"/>
            <ac:picMk id="5" creationId="{0195CADF-3BD9-49A3-9D50-1AC2342CDE7A}"/>
          </ac:picMkLst>
        </pc:picChg>
        <pc:picChg chg="del">
          <ac:chgData name="Helmut Moehlenkamp" userId="8d259388-f0a3-48d8-9966-d0373c8399f7" providerId="ADAL" clId="{138D8F7D-BABD-47CA-B9F2-D75218A8BBFD}" dt="2019-12-29T08:01:39.052" v="10" actId="478"/>
          <ac:picMkLst>
            <pc:docMk/>
            <pc:sldMk cId="1615686141" sldId="259"/>
            <ac:picMk id="6" creationId="{4FA48D5E-6077-40D3-AC1E-C892CD4AE437}"/>
          </ac:picMkLst>
        </pc:picChg>
        <pc:picChg chg="add del">
          <ac:chgData name="Helmut Moehlenkamp" userId="8d259388-f0a3-48d8-9966-d0373c8399f7" providerId="ADAL" clId="{138D8F7D-BABD-47CA-B9F2-D75218A8BBFD}" dt="2019-12-29T07:58:39.900" v="2"/>
          <ac:picMkLst>
            <pc:docMk/>
            <pc:sldMk cId="1615686141" sldId="259"/>
            <ac:picMk id="10" creationId="{CE42F88E-27C8-46E1-A378-FD9F0792E9BC}"/>
          </ac:picMkLst>
        </pc:picChg>
        <pc:picChg chg="del">
          <ac:chgData name="Helmut Moehlenkamp" userId="8d259388-f0a3-48d8-9966-d0373c8399f7" providerId="ADAL" clId="{138D8F7D-BABD-47CA-B9F2-D75218A8BBFD}" dt="2019-12-29T08:07:53.946" v="40" actId="478"/>
          <ac:picMkLst>
            <pc:docMk/>
            <pc:sldMk cId="1615686141" sldId="259"/>
            <ac:picMk id="12" creationId="{13BD754C-1ED5-4654-89D4-5223B876092D}"/>
          </ac:picMkLst>
        </pc:picChg>
        <pc:picChg chg="del">
          <ac:chgData name="Helmut Moehlenkamp" userId="8d259388-f0a3-48d8-9966-d0373c8399f7" providerId="ADAL" clId="{138D8F7D-BABD-47CA-B9F2-D75218A8BBFD}" dt="2019-12-29T08:04:58.464" v="20" actId="478"/>
          <ac:picMkLst>
            <pc:docMk/>
            <pc:sldMk cId="1615686141" sldId="259"/>
            <ac:picMk id="13" creationId="{7BF02AA7-8BFF-4292-B185-D4F463F54A8C}"/>
          </ac:picMkLst>
        </pc:picChg>
        <pc:picChg chg="add mod">
          <ac:chgData name="Helmut Moehlenkamp" userId="8d259388-f0a3-48d8-9966-d0373c8399f7" providerId="ADAL" clId="{138D8F7D-BABD-47CA-B9F2-D75218A8BBFD}" dt="2019-12-29T08:13:02.150" v="84" actId="164"/>
          <ac:picMkLst>
            <pc:docMk/>
            <pc:sldMk cId="1615686141" sldId="259"/>
            <ac:picMk id="14" creationId="{18B6D8BD-F2CD-4F8D-98A8-ADE6762B6C27}"/>
          </ac:picMkLst>
        </pc:picChg>
        <pc:picChg chg="del">
          <ac:chgData name="Helmut Moehlenkamp" userId="8d259388-f0a3-48d8-9966-d0373c8399f7" providerId="ADAL" clId="{138D8F7D-BABD-47CA-B9F2-D75218A8BBFD}" dt="2019-12-29T08:09:06.809" v="45" actId="478"/>
          <ac:picMkLst>
            <pc:docMk/>
            <pc:sldMk cId="1615686141" sldId="259"/>
            <ac:picMk id="19" creationId="{4700F6FE-110B-4B4A-B3C4-D7F6039BFCEF}"/>
          </ac:picMkLst>
        </pc:picChg>
        <pc:picChg chg="mod">
          <ac:chgData name="Helmut Moehlenkamp" userId="8d259388-f0a3-48d8-9966-d0373c8399f7" providerId="ADAL" clId="{138D8F7D-BABD-47CA-B9F2-D75218A8BBFD}" dt="2019-12-29T08:12:12.027" v="76" actId="164"/>
          <ac:picMkLst>
            <pc:docMk/>
            <pc:sldMk cId="1615686141" sldId="259"/>
            <ac:picMk id="20" creationId="{AB85DE04-603D-4C0F-BCF4-EE0793CFB877}"/>
          </ac:picMkLst>
        </pc:picChg>
        <pc:picChg chg="mod">
          <ac:chgData name="Helmut Moehlenkamp" userId="8d259388-f0a3-48d8-9966-d0373c8399f7" providerId="ADAL" clId="{138D8F7D-BABD-47CA-B9F2-D75218A8BBFD}" dt="2019-12-29T08:11:31.289" v="67" actId="164"/>
          <ac:picMkLst>
            <pc:docMk/>
            <pc:sldMk cId="1615686141" sldId="259"/>
            <ac:picMk id="23" creationId="{7BD47FAC-596A-4474-936A-2C7E6E740A41}"/>
          </ac:picMkLst>
        </pc:picChg>
        <pc:picChg chg="mod">
          <ac:chgData name="Helmut Moehlenkamp" userId="8d259388-f0a3-48d8-9966-d0373c8399f7" providerId="ADAL" clId="{138D8F7D-BABD-47CA-B9F2-D75218A8BBFD}" dt="2019-12-29T08:12:34.091" v="80" actId="164"/>
          <ac:picMkLst>
            <pc:docMk/>
            <pc:sldMk cId="1615686141" sldId="259"/>
            <ac:picMk id="24" creationId="{3FC34BA6-D2CE-4C62-A22C-2D5B16BFBF94}"/>
          </ac:picMkLst>
        </pc:picChg>
        <pc:picChg chg="mod">
          <ac:chgData name="Helmut Moehlenkamp" userId="8d259388-f0a3-48d8-9966-d0373c8399f7" providerId="ADAL" clId="{138D8F7D-BABD-47CA-B9F2-D75218A8BBFD}" dt="2019-12-29T08:12:34.091" v="80" actId="164"/>
          <ac:picMkLst>
            <pc:docMk/>
            <pc:sldMk cId="1615686141" sldId="259"/>
            <ac:picMk id="26" creationId="{1C2FE47F-511B-41CE-9F20-6AB09ECE816A}"/>
          </ac:picMkLst>
        </pc:picChg>
        <pc:picChg chg="del">
          <ac:chgData name="Helmut Moehlenkamp" userId="8d259388-f0a3-48d8-9966-d0373c8399f7" providerId="ADAL" clId="{138D8F7D-BABD-47CA-B9F2-D75218A8BBFD}" dt="2019-12-29T07:58:34.138" v="0" actId="478"/>
          <ac:picMkLst>
            <pc:docMk/>
            <pc:sldMk cId="1615686141" sldId="259"/>
            <ac:picMk id="27" creationId="{4F6A4AC2-CAA8-4682-B763-9712DA31DB12}"/>
          </ac:picMkLst>
        </pc:picChg>
        <pc:picChg chg="del">
          <ac:chgData name="Helmut Moehlenkamp" userId="8d259388-f0a3-48d8-9966-d0373c8399f7" providerId="ADAL" clId="{138D8F7D-BABD-47CA-B9F2-D75218A8BBFD}" dt="2019-12-29T08:06:41.258" v="32" actId="478"/>
          <ac:picMkLst>
            <pc:docMk/>
            <pc:sldMk cId="1615686141" sldId="259"/>
            <ac:picMk id="1026" creationId="{B596852C-BDDC-428E-9316-25701F0B9ED8}"/>
          </ac:picMkLst>
        </pc:picChg>
        <pc:picChg chg="add mod">
          <ac:chgData name="Helmut Moehlenkamp" userId="8d259388-f0a3-48d8-9966-d0373c8399f7" providerId="ADAL" clId="{138D8F7D-BABD-47CA-B9F2-D75218A8BBFD}" dt="2019-12-29T08:11:31.289" v="67" actId="164"/>
          <ac:picMkLst>
            <pc:docMk/>
            <pc:sldMk cId="1615686141" sldId="259"/>
            <ac:picMk id="1028" creationId="{9E7C3EE8-6D4B-4ED7-906D-B0DFE6FE0939}"/>
          </ac:picMkLst>
        </pc:picChg>
        <pc:picChg chg="add mod">
          <ac:chgData name="Helmut Moehlenkamp" userId="8d259388-f0a3-48d8-9966-d0373c8399f7" providerId="ADAL" clId="{138D8F7D-BABD-47CA-B9F2-D75218A8BBFD}" dt="2019-12-29T08:11:09.078" v="63" actId="164"/>
          <ac:picMkLst>
            <pc:docMk/>
            <pc:sldMk cId="1615686141" sldId="259"/>
            <ac:picMk id="1030" creationId="{34305FE2-5FA3-46BB-8EEA-F754E2C469BF}"/>
          </ac:picMkLst>
        </pc:picChg>
        <pc:picChg chg="add del mod">
          <ac:chgData name="Helmut Moehlenkamp" userId="8d259388-f0a3-48d8-9966-d0373c8399f7" providerId="ADAL" clId="{138D8F7D-BABD-47CA-B9F2-D75218A8BBFD}" dt="2019-12-29T08:06:36.976" v="30"/>
          <ac:picMkLst>
            <pc:docMk/>
            <pc:sldMk cId="1615686141" sldId="259"/>
            <ac:picMk id="1032" creationId="{9BE16058-CF18-4846-97EA-6243840F41D1}"/>
          </ac:picMkLst>
        </pc:picChg>
        <pc:picChg chg="add mod">
          <ac:chgData name="Helmut Moehlenkamp" userId="8d259388-f0a3-48d8-9966-d0373c8399f7" providerId="ADAL" clId="{138D8F7D-BABD-47CA-B9F2-D75218A8BBFD}" dt="2019-12-29T08:11:09.078" v="63" actId="164"/>
          <ac:picMkLst>
            <pc:docMk/>
            <pc:sldMk cId="1615686141" sldId="259"/>
            <ac:picMk id="1034" creationId="{5F7AED9D-E3DC-4A54-91D8-64A116B0709D}"/>
          </ac:picMkLst>
        </pc:picChg>
        <pc:picChg chg="add mod">
          <ac:chgData name="Helmut Moehlenkamp" userId="8d259388-f0a3-48d8-9966-d0373c8399f7" providerId="ADAL" clId="{138D8F7D-BABD-47CA-B9F2-D75218A8BBFD}" dt="2019-12-29T08:12:12.027" v="76" actId="164"/>
          <ac:picMkLst>
            <pc:docMk/>
            <pc:sldMk cId="1615686141" sldId="259"/>
            <ac:picMk id="1036" creationId="{64757B76-178A-452E-BC16-5457089740DC}"/>
          </ac:picMkLst>
        </pc:picChg>
        <pc:picChg chg="add mod">
          <ac:chgData name="Helmut Moehlenkamp" userId="8d259388-f0a3-48d8-9966-d0373c8399f7" providerId="ADAL" clId="{138D8F7D-BABD-47CA-B9F2-D75218A8BBFD}" dt="2019-12-29T08:12:12.027" v="76" actId="164"/>
          <ac:picMkLst>
            <pc:docMk/>
            <pc:sldMk cId="1615686141" sldId="259"/>
            <ac:picMk id="1038" creationId="{15DF43B3-DBE4-4BDA-B612-130AD73B2ECF}"/>
          </ac:picMkLst>
        </pc:picChg>
      </pc:sldChg>
      <pc:sldChg chg="addSp delSp modSp add">
        <pc:chgData name="Helmut Moehlenkamp" userId="8d259388-f0a3-48d8-9966-d0373c8399f7" providerId="ADAL" clId="{138D8F7D-BABD-47CA-B9F2-D75218A8BBFD}" dt="2019-12-29T08:14:08.484" v="100" actId="1076"/>
        <pc:sldMkLst>
          <pc:docMk/>
          <pc:sldMk cId="3973073370" sldId="272"/>
        </pc:sldMkLst>
        <pc:spChg chg="del">
          <ac:chgData name="Helmut Moehlenkamp" userId="8d259388-f0a3-48d8-9966-d0373c8399f7" providerId="ADAL" clId="{138D8F7D-BABD-47CA-B9F2-D75218A8BBFD}" dt="2019-12-29T08:10:34.178" v="58" actId="478"/>
          <ac:spMkLst>
            <pc:docMk/>
            <pc:sldMk cId="3973073370" sldId="272"/>
            <ac:spMk id="2" creationId="{B1DBDB82-E124-4C84-AD57-8B869E617E44}"/>
          </ac:spMkLst>
        </pc:spChg>
        <pc:spChg chg="del">
          <ac:chgData name="Helmut Moehlenkamp" userId="8d259388-f0a3-48d8-9966-d0373c8399f7" providerId="ADAL" clId="{138D8F7D-BABD-47CA-B9F2-D75218A8BBFD}" dt="2019-12-29T08:10:32.194" v="57" actId="478"/>
          <ac:spMkLst>
            <pc:docMk/>
            <pc:sldMk cId="3973073370" sldId="272"/>
            <ac:spMk id="3" creationId="{8332655B-CA8C-485C-8DA1-A29534F180B6}"/>
          </ac:spMkLst>
        </pc:spChg>
        <pc:spChg chg="add mod">
          <ac:chgData name="Helmut Moehlenkamp" userId="8d259388-f0a3-48d8-9966-d0373c8399f7" providerId="ADAL" clId="{138D8F7D-BABD-47CA-B9F2-D75218A8BBFD}" dt="2019-12-29T08:14:08.484" v="100" actId="1076"/>
          <ac:spMkLst>
            <pc:docMk/>
            <pc:sldMk cId="3973073370" sldId="272"/>
            <ac:spMk id="4" creationId="{BFA78860-85A0-4134-BB16-E626C5CF17C4}"/>
          </ac:spMkLst>
        </pc:spChg>
        <pc:grpChg chg="add del mod">
          <ac:chgData name="Helmut Moehlenkamp" userId="8d259388-f0a3-48d8-9966-d0373c8399f7" providerId="ADAL" clId="{138D8F7D-BABD-47CA-B9F2-D75218A8BBFD}" dt="2019-12-29T08:13:36.463" v="92" actId="1076"/>
          <ac:grpSpMkLst>
            <pc:docMk/>
            <pc:sldMk cId="3973073370" sldId="272"/>
            <ac:grpSpMk id="5" creationId="{2D216F87-177C-47E2-BA99-850E0F7E017D}"/>
          </ac:grpSpMkLst>
        </pc:grpChg>
        <pc:grpChg chg="add del">
          <ac:chgData name="Helmut Moehlenkamp" userId="8d259388-f0a3-48d8-9966-d0373c8399f7" providerId="ADAL" clId="{138D8F7D-BABD-47CA-B9F2-D75218A8BBFD}" dt="2019-12-29T08:11:38.196" v="69"/>
          <ac:grpSpMkLst>
            <pc:docMk/>
            <pc:sldMk cId="3973073370" sldId="272"/>
            <ac:grpSpMk id="10" creationId="{F1DB532D-384B-456C-91BA-C36EAA1DC581}"/>
          </ac:grpSpMkLst>
        </pc:grpChg>
        <pc:grpChg chg="add mod">
          <ac:chgData name="Helmut Moehlenkamp" userId="8d259388-f0a3-48d8-9966-d0373c8399f7" providerId="ADAL" clId="{138D8F7D-BABD-47CA-B9F2-D75218A8BBFD}" dt="2019-12-29T08:14:04.906" v="99" actId="1076"/>
          <ac:grpSpMkLst>
            <pc:docMk/>
            <pc:sldMk cId="3973073370" sldId="272"/>
            <ac:grpSpMk id="15" creationId="{981AC04D-95E3-4D89-AD5E-B1490847BD70}"/>
          </ac:grpSpMkLst>
        </pc:grpChg>
        <pc:grpChg chg="add mod">
          <ac:chgData name="Helmut Moehlenkamp" userId="8d259388-f0a3-48d8-9966-d0373c8399f7" providerId="ADAL" clId="{138D8F7D-BABD-47CA-B9F2-D75218A8BBFD}" dt="2019-12-29T08:14:02.109" v="98" actId="1076"/>
          <ac:grpSpMkLst>
            <pc:docMk/>
            <pc:sldMk cId="3973073370" sldId="272"/>
            <ac:grpSpMk id="19" creationId="{6CABA0C7-C349-4784-A73D-A98FDD54BDCB}"/>
          </ac:grpSpMkLst>
        </pc:grpChg>
        <pc:grpChg chg="add mod">
          <ac:chgData name="Helmut Moehlenkamp" userId="8d259388-f0a3-48d8-9966-d0373c8399f7" providerId="ADAL" clId="{138D8F7D-BABD-47CA-B9F2-D75218A8BBFD}" dt="2019-12-29T08:13:53.311" v="96" actId="1076"/>
          <ac:grpSpMkLst>
            <pc:docMk/>
            <pc:sldMk cId="3973073370" sldId="272"/>
            <ac:grpSpMk id="24" creationId="{1BA8161C-429F-49DF-B3DE-54BEA4E377BC}"/>
          </ac:grpSpMkLst>
        </pc:grpChg>
        <pc:grpChg chg="add mod">
          <ac:chgData name="Helmut Moehlenkamp" userId="8d259388-f0a3-48d8-9966-d0373c8399f7" providerId="ADAL" clId="{138D8F7D-BABD-47CA-B9F2-D75218A8BBFD}" dt="2019-12-29T08:13:45.698" v="94" actId="1076"/>
          <ac:grpSpMkLst>
            <pc:docMk/>
            <pc:sldMk cId="3973073370" sldId="272"/>
            <ac:grpSpMk id="28" creationId="{47BEDF7B-10B8-4D10-8399-EB52DFF5BD78}"/>
          </ac:grpSpMkLst>
        </pc:grpChg>
      </pc:sldChg>
    </pc:docChg>
  </pc:docChgLst>
  <pc:docChgLst>
    <pc:chgData name="Helmut Moehlenkamp" userId="8d259388-f0a3-48d8-9966-d0373c8399f7" providerId="ADAL" clId="{D9F7365F-F983-45AE-AE0E-B27D17215D59}"/>
    <pc:docChg chg="delSld modSld sldOrd">
      <pc:chgData name="Helmut Moehlenkamp" userId="8d259388-f0a3-48d8-9966-d0373c8399f7" providerId="ADAL" clId="{D9F7365F-F983-45AE-AE0E-B27D17215D59}" dt="2020-01-10T10:23:43.015" v="3" actId="47"/>
      <pc:docMkLst>
        <pc:docMk/>
      </pc:docMkLst>
      <pc:sldChg chg="del">
        <pc:chgData name="Helmut Moehlenkamp" userId="8d259388-f0a3-48d8-9966-d0373c8399f7" providerId="ADAL" clId="{D9F7365F-F983-45AE-AE0E-B27D17215D59}" dt="2020-01-10T10:23:16.949" v="0" actId="2696"/>
        <pc:sldMkLst>
          <pc:docMk/>
          <pc:sldMk cId="807953201" sldId="257"/>
        </pc:sldMkLst>
      </pc:sldChg>
      <pc:sldChg chg="del">
        <pc:chgData name="Helmut Moehlenkamp" userId="8d259388-f0a3-48d8-9966-d0373c8399f7" providerId="ADAL" clId="{D9F7365F-F983-45AE-AE0E-B27D17215D59}" dt="2020-01-10T10:23:41.250" v="2" actId="47"/>
        <pc:sldMkLst>
          <pc:docMk/>
          <pc:sldMk cId="2772989516" sldId="258"/>
        </pc:sldMkLst>
      </pc:sldChg>
      <pc:sldChg chg="del">
        <pc:chgData name="Helmut Moehlenkamp" userId="8d259388-f0a3-48d8-9966-d0373c8399f7" providerId="ADAL" clId="{D9F7365F-F983-45AE-AE0E-B27D17215D59}" dt="2020-01-10T10:23:41.250" v="2" actId="47"/>
        <pc:sldMkLst>
          <pc:docMk/>
          <pc:sldMk cId="1289186109" sldId="263"/>
        </pc:sldMkLst>
      </pc:sldChg>
      <pc:sldChg chg="del">
        <pc:chgData name="Helmut Moehlenkamp" userId="8d259388-f0a3-48d8-9966-d0373c8399f7" providerId="ADAL" clId="{D9F7365F-F983-45AE-AE0E-B27D17215D59}" dt="2020-01-10T10:23:41.250" v="2" actId="47"/>
        <pc:sldMkLst>
          <pc:docMk/>
          <pc:sldMk cId="2521150005" sldId="264"/>
        </pc:sldMkLst>
      </pc:sldChg>
      <pc:sldChg chg="del">
        <pc:chgData name="Helmut Moehlenkamp" userId="8d259388-f0a3-48d8-9966-d0373c8399f7" providerId="ADAL" clId="{D9F7365F-F983-45AE-AE0E-B27D17215D59}" dt="2020-01-10T10:23:43.015" v="3" actId="47"/>
        <pc:sldMkLst>
          <pc:docMk/>
          <pc:sldMk cId="3327635980" sldId="265"/>
        </pc:sldMkLst>
      </pc:sldChg>
      <pc:sldChg chg="del ord">
        <pc:chgData name="Helmut Moehlenkamp" userId="8d259388-f0a3-48d8-9966-d0373c8399f7" providerId="ADAL" clId="{D9F7365F-F983-45AE-AE0E-B27D17215D59}" dt="2020-01-10T10:23:41.250" v="2" actId="47"/>
        <pc:sldMkLst>
          <pc:docMk/>
          <pc:sldMk cId="1671944529" sldId="266"/>
        </pc:sldMkLst>
      </pc:sldChg>
      <pc:sldChg chg="del">
        <pc:chgData name="Helmut Moehlenkamp" userId="8d259388-f0a3-48d8-9966-d0373c8399f7" providerId="ADAL" clId="{D9F7365F-F983-45AE-AE0E-B27D17215D59}" dt="2020-01-10T10:23:41.250" v="2" actId="47"/>
        <pc:sldMkLst>
          <pc:docMk/>
          <pc:sldMk cId="2449773034" sldId="267"/>
        </pc:sldMkLst>
      </pc:sldChg>
      <pc:sldChg chg="del">
        <pc:chgData name="Helmut Moehlenkamp" userId="8d259388-f0a3-48d8-9966-d0373c8399f7" providerId="ADAL" clId="{D9F7365F-F983-45AE-AE0E-B27D17215D59}" dt="2020-01-10T10:23:41.250" v="2" actId="47"/>
        <pc:sldMkLst>
          <pc:docMk/>
          <pc:sldMk cId="1080268634" sldId="268"/>
        </pc:sldMkLst>
      </pc:sldChg>
      <pc:sldChg chg="del">
        <pc:chgData name="Helmut Moehlenkamp" userId="8d259388-f0a3-48d8-9966-d0373c8399f7" providerId="ADAL" clId="{D9F7365F-F983-45AE-AE0E-B27D17215D59}" dt="2020-01-10T10:23:41.250" v="2" actId="47"/>
        <pc:sldMkLst>
          <pc:docMk/>
          <pc:sldMk cId="1785944556" sldId="269"/>
        </pc:sldMkLst>
      </pc:sldChg>
      <pc:sldChg chg="del">
        <pc:chgData name="Helmut Moehlenkamp" userId="8d259388-f0a3-48d8-9966-d0373c8399f7" providerId="ADAL" clId="{D9F7365F-F983-45AE-AE0E-B27D17215D59}" dt="2020-01-10T10:23:41.250" v="2" actId="47"/>
        <pc:sldMkLst>
          <pc:docMk/>
          <pc:sldMk cId="1963653070" sldId="270"/>
        </pc:sldMkLst>
      </pc:sldChg>
      <pc:sldChg chg="del">
        <pc:chgData name="Helmut Moehlenkamp" userId="8d259388-f0a3-48d8-9966-d0373c8399f7" providerId="ADAL" clId="{D9F7365F-F983-45AE-AE0E-B27D17215D59}" dt="2020-01-10T10:23:41.250" v="2" actId="47"/>
        <pc:sldMkLst>
          <pc:docMk/>
          <pc:sldMk cId="782598240" sldId="27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4D19C0-02B3-408F-B5EA-D513AB7B3F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67B6AAF-8732-4974-A977-307058AD48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FF5E006-58C7-45A4-81BE-5274B4835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0D96-E6F2-4FD7-87DD-8FF757DF3F9D}" type="datetimeFigureOut">
              <a:rPr lang="de-DE" smtClean="0"/>
              <a:t>04.07.2020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4642E20-1B9E-4FED-9321-4E22B0AF8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75FA917-DFBF-44EB-9D3C-CAEFBACFD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F160-4E40-48EA-BE6F-108B090BB95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4105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26C53F-A36D-431D-A564-072F11EEC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F493CEB-B055-4509-9612-F5122F4EB8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E7C6E79-2289-4CD0-8C91-A89AF2CB77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0D96-E6F2-4FD7-87DD-8FF757DF3F9D}" type="datetimeFigureOut">
              <a:rPr lang="de-DE" smtClean="0"/>
              <a:t>04.07.2020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FD7DD48-AB62-44D6-A055-804AC0486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D1D9B91-B57C-4234-8F93-23EA0F9FF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F160-4E40-48EA-BE6F-108B090BB95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1193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DE022E3-6F3A-45A2-A264-2370F31D03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DE0EC25-2AF8-46FE-BC97-8F30EFC27D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DB9D7FC-A5C2-4161-8E52-C700E6FFA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0D96-E6F2-4FD7-87DD-8FF757DF3F9D}" type="datetimeFigureOut">
              <a:rPr lang="de-DE" smtClean="0"/>
              <a:t>04.07.2020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B9B3BC8-6475-4639-8177-DDDA204574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9972A58-D73A-4F48-86BC-79B63C975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F160-4E40-48EA-BE6F-108B090BB95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0674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A16C9C-A76D-4721-9FAE-729E7A4BAA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76EB4C6-3BEE-4BC1-84A7-873DF5557E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C5ABAB8-5EF0-4941-8156-7F6A0CEA00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0D96-E6F2-4FD7-87DD-8FF757DF3F9D}" type="datetimeFigureOut">
              <a:rPr lang="de-DE" smtClean="0"/>
              <a:t>04.07.2020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45C43D7-9F5A-429B-B238-C7F1E1A44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66D46A-9359-446E-877F-4436AA35A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F160-4E40-48EA-BE6F-108B090BB95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4277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F8151C-8CA8-4E7E-A552-20A0444D5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9DDE25C-7901-481F-AB38-7798700489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F958409-6EB2-479A-A6A8-A2A0D59D8E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0D96-E6F2-4FD7-87DD-8FF757DF3F9D}" type="datetimeFigureOut">
              <a:rPr lang="de-DE" smtClean="0"/>
              <a:t>04.07.2020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6C8B748-E2EE-4E97-843E-1BCE6F12E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325A58B-6FC2-4928-8D5A-A47C66FB4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F160-4E40-48EA-BE6F-108B090BB95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381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B623B9-0B87-4BFB-977C-C8F61496F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A242620-043B-4728-B48B-7809600A07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236423D-A1D8-48A4-9D8A-7C870DA384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1078680-EEE5-45BA-A861-55B857203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0D96-E6F2-4FD7-87DD-8FF757DF3F9D}" type="datetimeFigureOut">
              <a:rPr lang="de-DE" smtClean="0"/>
              <a:t>04.07.2020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0E61BEA-697E-49F8-B147-78C015FB8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BED6A03-F715-4FA5-97B2-93B82404A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F160-4E40-48EA-BE6F-108B090BB95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1344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204AE2-56F9-4CBE-AF14-767DBD7C26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BABA8D2-7651-4610-832F-31FA0EDF00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B86EE4D-6302-49F8-9F4D-7F00C47F1F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614A90D-9CCD-4DA7-825D-C55B438CA8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E7020B1-E0CD-4730-B3B8-03EA64BB5E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501DACC-33EA-455C-904F-516A60740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0D96-E6F2-4FD7-87DD-8FF757DF3F9D}" type="datetimeFigureOut">
              <a:rPr lang="de-DE" smtClean="0"/>
              <a:t>04.07.2020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C3B5E8E-B9BB-4627-A37C-B4E6ACDFB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2FAAC19-E732-4315-BC65-C25FC3B94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F160-4E40-48EA-BE6F-108B090BB95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7042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412D71-4052-430D-BF20-97C1C1B00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172457C-8BE0-4D71-BC40-E9B520E1AA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0D96-E6F2-4FD7-87DD-8FF757DF3F9D}" type="datetimeFigureOut">
              <a:rPr lang="de-DE" smtClean="0"/>
              <a:t>04.07.2020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9FC45BF-1C72-456B-B37D-9570EA044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3AA75A2-2770-45F6-AD6E-95A73802D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F160-4E40-48EA-BE6F-108B090BB95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760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FC11C04-718B-4BF3-9E6E-9DBAA84B2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0D96-E6F2-4FD7-87DD-8FF757DF3F9D}" type="datetimeFigureOut">
              <a:rPr lang="de-DE" smtClean="0"/>
              <a:t>04.07.2020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21A141E-AEED-4B05-AA8A-76CFC79B3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60F343F-C68D-4557-90F0-E9F10184B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F160-4E40-48EA-BE6F-108B090BB95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2664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DAB466-FC1C-4360-ACC6-9E6D67B2B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817CD72-DFF6-4719-A51A-E1E707AD19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71E344F-6D18-4A7A-BAA3-72303D641F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E4A030B-8779-4A01-98D3-01EFFC126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0D96-E6F2-4FD7-87DD-8FF757DF3F9D}" type="datetimeFigureOut">
              <a:rPr lang="de-DE" smtClean="0"/>
              <a:t>04.07.2020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27ED053-C6A1-4A89-807D-AE9970053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12F2A6E-816E-4344-B1AD-5E0C6F1D0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F160-4E40-48EA-BE6F-108B090BB95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0125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9F81BF-752F-418C-B9CE-F1B3558B9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DF79CAC-6B0E-4033-9E80-1B54D4F749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F91AC5D-174D-4DB7-8C7D-24415E5ECE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9E19039-E158-46BD-BA9E-C3DF864382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0D96-E6F2-4FD7-87DD-8FF757DF3F9D}" type="datetimeFigureOut">
              <a:rPr lang="de-DE" smtClean="0"/>
              <a:t>04.07.2020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2BF7EF9-682B-468C-AA54-6519CB449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DBC96C9-42C3-4E96-9722-23443EE63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F160-4E40-48EA-BE6F-108B090BB95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6907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557D8C7-6F9B-4DD9-9738-136263BE5E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7E471FC-D00E-4971-88E5-F1D1176144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791CB73-2680-4BBB-A7B7-80AC031B68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90D96-E6F2-4FD7-87DD-8FF757DF3F9D}" type="datetimeFigureOut">
              <a:rPr lang="de-DE" smtClean="0"/>
              <a:t>04.07.2020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8E747AB-8FBB-464C-8107-527B4FAF88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AB68CC3-B2BA-4109-8C2B-C670EFD511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43F160-4E40-48EA-BE6F-108B090BB95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2922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jpg"/><Relationship Id="rId4" Type="http://schemas.openxmlformats.org/officeDocument/2006/relationships/image" Target="../media/image3.jp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BFA78860-85A0-4134-BB16-E626C5CF17C4}"/>
              </a:ext>
            </a:extLst>
          </p:cNvPr>
          <p:cNvSpPr txBox="1"/>
          <p:nvPr/>
        </p:nvSpPr>
        <p:spPr>
          <a:xfrm>
            <a:off x="3762377" y="2555885"/>
            <a:ext cx="2789401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/>
              <a:t>Thema: Kommunizieren mit dem Handy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2D216F87-177C-47E2-BA99-850E0F7E017D}"/>
              </a:ext>
            </a:extLst>
          </p:cNvPr>
          <p:cNvGrpSpPr/>
          <p:nvPr/>
        </p:nvGrpSpPr>
        <p:grpSpPr>
          <a:xfrm>
            <a:off x="566402" y="457693"/>
            <a:ext cx="3648792" cy="2105997"/>
            <a:chOff x="278287" y="4406940"/>
            <a:chExt cx="3648792" cy="2105997"/>
          </a:xfrm>
        </p:grpSpPr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B041105C-D526-4D89-9782-765561222860}"/>
                </a:ext>
              </a:extLst>
            </p:cNvPr>
            <p:cNvSpPr txBox="1"/>
            <p:nvPr/>
          </p:nvSpPr>
          <p:spPr>
            <a:xfrm>
              <a:off x="1045314" y="4406940"/>
              <a:ext cx="2093119" cy="64633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Kommunikation </a:t>
              </a:r>
            </a:p>
            <a:p>
              <a:pPr algn="ctr"/>
              <a:r>
                <a:rPr lang="de-DE" dirty="0"/>
                <a:t>früher und heute</a:t>
              </a:r>
            </a:p>
          </p:txBody>
        </p:sp>
        <p:sp>
          <p:nvSpPr>
            <p:cNvPr id="7" name="Pfeil: nach rechts 6">
              <a:extLst>
                <a:ext uri="{FF2B5EF4-FFF2-40B4-BE49-F238E27FC236}">
                  <a16:creationId xmlns:a16="http://schemas.microsoft.com/office/drawing/2014/main" id="{AF508817-4160-43F3-BE3C-E5C140C27DB7}"/>
                </a:ext>
              </a:extLst>
            </p:cNvPr>
            <p:cNvSpPr/>
            <p:nvPr/>
          </p:nvSpPr>
          <p:spPr>
            <a:xfrm>
              <a:off x="2009602" y="5609837"/>
              <a:ext cx="409125" cy="303831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8" name="Picture 6" descr="telefonieren2">
              <a:extLst>
                <a:ext uri="{FF2B5EF4-FFF2-40B4-BE49-F238E27FC236}">
                  <a16:creationId xmlns:a16="http://schemas.microsoft.com/office/drawing/2014/main" id="{542EF909-118A-45B6-806E-DFB708DD69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474" y="5124867"/>
              <a:ext cx="1411605" cy="11776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10" descr="postschicken">
              <a:extLst>
                <a:ext uri="{FF2B5EF4-FFF2-40B4-BE49-F238E27FC236}">
                  <a16:creationId xmlns:a16="http://schemas.microsoft.com/office/drawing/2014/main" id="{BAF60C8A-9668-471A-89E3-E531C539F6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287" y="5158079"/>
              <a:ext cx="1623989" cy="13548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981AC04D-95E3-4D89-AD5E-B1490847BD70}"/>
              </a:ext>
            </a:extLst>
          </p:cNvPr>
          <p:cNvGrpSpPr/>
          <p:nvPr/>
        </p:nvGrpSpPr>
        <p:grpSpPr>
          <a:xfrm>
            <a:off x="5871270" y="205177"/>
            <a:ext cx="5021616" cy="2910826"/>
            <a:chOff x="7145476" y="25124"/>
            <a:chExt cx="5021616" cy="2910826"/>
          </a:xfrm>
        </p:grpSpPr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B1384A31-B636-4BBF-B64E-50E955E44AF7}"/>
                </a:ext>
              </a:extLst>
            </p:cNvPr>
            <p:cNvSpPr txBox="1"/>
            <p:nvPr/>
          </p:nvSpPr>
          <p:spPr>
            <a:xfrm>
              <a:off x="8992781" y="2289619"/>
              <a:ext cx="2093119" cy="64633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/>
                <a:t>A</a:t>
              </a:r>
              <a:r>
                <a:rPr lang="de-DE" dirty="0"/>
                <a:t> Von Handy zu Handy - Funkzellen</a:t>
              </a:r>
            </a:p>
          </p:txBody>
        </p:sp>
        <p:pic>
          <p:nvPicPr>
            <p:cNvPr id="17" name="Grafik 16" descr="Ein Bild, das Text, Whiteboard enthält.&#10;&#10;Automatisch generierte Beschreibung">
              <a:extLst>
                <a:ext uri="{FF2B5EF4-FFF2-40B4-BE49-F238E27FC236}">
                  <a16:creationId xmlns:a16="http://schemas.microsoft.com/office/drawing/2014/main" id="{F2661858-EFBB-40B5-8C6E-F16A56B9A6E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59581" y="25124"/>
              <a:ext cx="2907511" cy="2099110"/>
            </a:xfrm>
            <a:prstGeom prst="rect">
              <a:avLst/>
            </a:prstGeom>
          </p:spPr>
        </p:pic>
        <p:pic>
          <p:nvPicPr>
            <p:cNvPr id="18" name="Picture 4" descr="sms">
              <a:extLst>
                <a:ext uri="{FF2B5EF4-FFF2-40B4-BE49-F238E27FC236}">
                  <a16:creationId xmlns:a16="http://schemas.microsoft.com/office/drawing/2014/main" id="{1F4A0A53-2D4F-4402-9248-CE31E3D4690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45476" y="165587"/>
              <a:ext cx="2179350" cy="18181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6CABA0C7-C349-4784-A73D-A98FDD54BDCB}"/>
              </a:ext>
            </a:extLst>
          </p:cNvPr>
          <p:cNvGrpSpPr/>
          <p:nvPr/>
        </p:nvGrpSpPr>
        <p:grpSpPr>
          <a:xfrm>
            <a:off x="9692055" y="3158565"/>
            <a:ext cx="2450171" cy="2892135"/>
            <a:chOff x="9468841" y="3840604"/>
            <a:chExt cx="2450171" cy="2892135"/>
          </a:xfrm>
        </p:grpSpPr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7B1C9DE2-47FC-4544-BCA6-FD3C046EEF1C}"/>
                </a:ext>
              </a:extLst>
            </p:cNvPr>
            <p:cNvSpPr txBox="1"/>
            <p:nvPr/>
          </p:nvSpPr>
          <p:spPr>
            <a:xfrm>
              <a:off x="9468841" y="4963506"/>
              <a:ext cx="2093119" cy="64633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/>
                <a:t>B</a:t>
              </a:r>
              <a:r>
                <a:rPr lang="de-DE" dirty="0"/>
                <a:t> Sprechen und Hören-Schalwellen</a:t>
              </a:r>
            </a:p>
          </p:txBody>
        </p:sp>
        <p:pic>
          <p:nvPicPr>
            <p:cNvPr id="21" name="Grafik 20">
              <a:extLst>
                <a:ext uri="{FF2B5EF4-FFF2-40B4-BE49-F238E27FC236}">
                  <a16:creationId xmlns:a16="http://schemas.microsoft.com/office/drawing/2014/main" id="{EFFE18A7-2E59-43A4-B2DA-B5CCA879B39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817433" y="5751527"/>
              <a:ext cx="1552792" cy="981212"/>
            </a:xfrm>
            <a:prstGeom prst="rect">
              <a:avLst/>
            </a:prstGeom>
          </p:spPr>
        </p:pic>
        <p:pic>
          <p:nvPicPr>
            <p:cNvPr id="22" name="Picture 12" descr="lautstaerkelauter2SW">
              <a:extLst>
                <a:ext uri="{FF2B5EF4-FFF2-40B4-BE49-F238E27FC236}">
                  <a16:creationId xmlns:a16="http://schemas.microsoft.com/office/drawing/2014/main" id="{2EF0C25C-6016-4431-94B7-CD3D8FFEE9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40430" y="3973558"/>
              <a:ext cx="997819" cy="8324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14" descr="kopfhoerer">
              <a:extLst>
                <a:ext uri="{FF2B5EF4-FFF2-40B4-BE49-F238E27FC236}">
                  <a16:creationId xmlns:a16="http://schemas.microsoft.com/office/drawing/2014/main" id="{89954EDC-A34B-4980-ACA0-D29570ABBA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42890" y="3840604"/>
              <a:ext cx="1176122" cy="9812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1BA8161C-429F-49DF-B3DE-54BEA4E377BC}"/>
              </a:ext>
            </a:extLst>
          </p:cNvPr>
          <p:cNvGrpSpPr/>
          <p:nvPr/>
        </p:nvGrpSpPr>
        <p:grpSpPr>
          <a:xfrm>
            <a:off x="5945498" y="4004027"/>
            <a:ext cx="2849878" cy="2778543"/>
            <a:chOff x="4928109" y="3858489"/>
            <a:chExt cx="2849878" cy="2778543"/>
          </a:xfrm>
        </p:grpSpPr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E11043B2-5E12-4B6C-9F92-2D053FF88575}"/>
                </a:ext>
              </a:extLst>
            </p:cNvPr>
            <p:cNvSpPr txBox="1"/>
            <p:nvPr/>
          </p:nvSpPr>
          <p:spPr>
            <a:xfrm>
              <a:off x="4977746" y="5990701"/>
              <a:ext cx="2093119" cy="64633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/>
                <a:t>C</a:t>
              </a:r>
              <a:r>
                <a:rPr lang="de-DE" dirty="0"/>
                <a:t> Geheimnisvolle Wellen</a:t>
              </a:r>
            </a:p>
          </p:txBody>
        </p:sp>
        <p:pic>
          <p:nvPicPr>
            <p:cNvPr id="26" name="Grafik 25">
              <a:extLst>
                <a:ext uri="{FF2B5EF4-FFF2-40B4-BE49-F238E27FC236}">
                  <a16:creationId xmlns:a16="http://schemas.microsoft.com/office/drawing/2014/main" id="{BAD18228-8F91-450E-821D-C3078C3F26F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225196" y="3858489"/>
              <a:ext cx="1552791" cy="2098500"/>
            </a:xfrm>
            <a:prstGeom prst="rect">
              <a:avLst/>
            </a:prstGeom>
          </p:spPr>
        </p:pic>
        <p:pic>
          <p:nvPicPr>
            <p:cNvPr id="27" name="Grafik 26" descr="Ein Bild, das Text enthält.&#10;&#10;Automatisch generierte Beschreibung">
              <a:extLst>
                <a:ext uri="{FF2B5EF4-FFF2-40B4-BE49-F238E27FC236}">
                  <a16:creationId xmlns:a16="http://schemas.microsoft.com/office/drawing/2014/main" id="{3CD92443-9EDA-4C83-95A7-E814AA4C0EA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8109" y="4156577"/>
              <a:ext cx="1175227" cy="1757091"/>
            </a:xfrm>
            <a:prstGeom prst="rect">
              <a:avLst/>
            </a:prstGeom>
          </p:spPr>
        </p:pic>
      </p:grpSp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47BEDF7B-10B8-4D10-8399-EB52DFF5BD78}"/>
              </a:ext>
            </a:extLst>
          </p:cNvPr>
          <p:cNvGrpSpPr/>
          <p:nvPr/>
        </p:nvGrpSpPr>
        <p:grpSpPr>
          <a:xfrm>
            <a:off x="356680" y="4344048"/>
            <a:ext cx="4021944" cy="2101413"/>
            <a:chOff x="1464117" y="-71596"/>
            <a:chExt cx="4021944" cy="2101413"/>
          </a:xfrm>
        </p:grpSpPr>
        <p:sp>
          <p:nvSpPr>
            <p:cNvPr id="29" name="Textfeld 28">
              <a:extLst>
                <a:ext uri="{FF2B5EF4-FFF2-40B4-BE49-F238E27FC236}">
                  <a16:creationId xmlns:a16="http://schemas.microsoft.com/office/drawing/2014/main" id="{63DE73A8-11A6-4319-A225-990E55E8BE5A}"/>
                </a:ext>
              </a:extLst>
            </p:cNvPr>
            <p:cNvSpPr txBox="1"/>
            <p:nvPr/>
          </p:nvSpPr>
          <p:spPr>
            <a:xfrm>
              <a:off x="3392942" y="1383486"/>
              <a:ext cx="2093119" cy="64633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/>
                <a:t>D</a:t>
              </a:r>
              <a:r>
                <a:rPr lang="de-DE" dirty="0"/>
                <a:t> 1 oder 0 - Digitalisierung</a:t>
              </a:r>
            </a:p>
          </p:txBody>
        </p:sp>
        <p:pic>
          <p:nvPicPr>
            <p:cNvPr id="30" name="Picture 2" descr="computerhandy">
              <a:extLst>
                <a:ext uri="{FF2B5EF4-FFF2-40B4-BE49-F238E27FC236}">
                  <a16:creationId xmlns:a16="http://schemas.microsoft.com/office/drawing/2014/main" id="{794B81C4-99E4-455C-BDE0-37483344CF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4117" y="-71596"/>
              <a:ext cx="2045664" cy="17066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1" name="Textfeld 1">
            <a:extLst>
              <a:ext uri="{FF2B5EF4-FFF2-40B4-BE49-F238E27FC236}">
                <a16:creationId xmlns:a16="http://schemas.microsoft.com/office/drawing/2014/main" id="{2D4A37C4-C9BE-401D-9BB2-4C5841F589D4}"/>
              </a:ext>
            </a:extLst>
          </p:cNvPr>
          <p:cNvSpPr txBox="1"/>
          <p:nvPr/>
        </p:nvSpPr>
        <p:spPr>
          <a:xfrm>
            <a:off x="717059" y="6588089"/>
            <a:ext cx="2295525" cy="142875"/>
          </a:xfrm>
          <a:prstGeom prst="rect">
            <a:avLst/>
          </a:prstGeom>
          <a:solidFill>
            <a:prstClr val="white"/>
          </a:solidFill>
          <a:ln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METACOM Symbole © Annette Kitzinger</a:t>
            </a:r>
            <a:endParaRPr lang="de-DE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3073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D8BEB74A-47A5-4EF5-80F3-9453049EE9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8706851"/>
              </p:ext>
            </p:extLst>
          </p:nvPr>
        </p:nvGraphicFramePr>
        <p:xfrm>
          <a:off x="138255" y="750049"/>
          <a:ext cx="11926368" cy="58929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1592">
                  <a:extLst>
                    <a:ext uri="{9D8B030D-6E8A-4147-A177-3AD203B41FA5}">
                      <a16:colId xmlns:a16="http://schemas.microsoft.com/office/drawing/2014/main" val="2975131850"/>
                    </a:ext>
                  </a:extLst>
                </a:gridCol>
                <a:gridCol w="2803875">
                  <a:extLst>
                    <a:ext uri="{9D8B030D-6E8A-4147-A177-3AD203B41FA5}">
                      <a16:colId xmlns:a16="http://schemas.microsoft.com/office/drawing/2014/main" val="1907519334"/>
                    </a:ext>
                  </a:extLst>
                </a:gridCol>
                <a:gridCol w="3344969">
                  <a:extLst>
                    <a:ext uri="{9D8B030D-6E8A-4147-A177-3AD203B41FA5}">
                      <a16:colId xmlns:a16="http://schemas.microsoft.com/office/drawing/2014/main" val="2180043344"/>
                    </a:ext>
                  </a:extLst>
                </a:gridCol>
                <a:gridCol w="2795932">
                  <a:extLst>
                    <a:ext uri="{9D8B030D-6E8A-4147-A177-3AD203B41FA5}">
                      <a16:colId xmlns:a16="http://schemas.microsoft.com/office/drawing/2014/main" val="505420230"/>
                    </a:ext>
                  </a:extLst>
                </a:gridCol>
              </a:tblGrid>
              <a:tr h="867039">
                <a:tc>
                  <a:txBody>
                    <a:bodyPr/>
                    <a:lstStyle/>
                    <a:p>
                      <a:r>
                        <a:rPr lang="de-DE" dirty="0"/>
                        <a:t>A Von Handy zu Handy - Funkzellen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B Sprechen und Hören - Schallwellen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C Geheimnisvolle Strahlung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D Eins oder null - Digitalisierung</a:t>
                      </a:r>
                    </a:p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9234425"/>
                  </a:ext>
                </a:extLst>
              </a:tr>
              <a:tr h="86703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1. Experiment: Verbindungsaufbau (Basis)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1. Schallwellen (Basis)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1. Experiment: Handystrahlung messen (Basis)</a:t>
                      </a:r>
                    </a:p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1. Eine SMS </a:t>
                      </a:r>
                      <a:r>
                        <a:rPr lang="de-DE"/>
                        <a:t>verschicken - </a:t>
                      </a:r>
                      <a:r>
                        <a:rPr lang="de-DE" dirty="0"/>
                        <a:t>Einsen und Nullen (Basis)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1066711"/>
                  </a:ext>
                </a:extLst>
              </a:tr>
              <a:tr h="867039">
                <a:tc>
                  <a:txBody>
                    <a:bodyPr/>
                    <a:lstStyle/>
                    <a:p>
                      <a:r>
                        <a:rPr lang="de-DE" dirty="0"/>
                        <a:t>2. Experiment: Empfangstest </a:t>
                      </a:r>
                    </a:p>
                    <a:p>
                      <a:r>
                        <a:rPr lang="de-DE" dirty="0"/>
                        <a:t>(Basis)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2. Ohr und Hören (Basis)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2. Telefonieren beim Tauchen? -Was hält die Funkwellen auf? (Basis)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2. Informationen über Wellen verschicken - Modulationsverfahren (Basis)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0692359"/>
                  </a:ext>
                </a:extLst>
              </a:tr>
              <a:tr h="86703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3. Wo ist der nächste Funkmast?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(Basis)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3. Hunde hören besser als Menschen - Hörbereiche (Erweiterung)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3. Im Keller ist der Akku schneller leer? - Dynamische Leistungsregelung (Erweiterung)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3205609"/>
                  </a:ext>
                </a:extLst>
              </a:tr>
              <a:tr h="86703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4. Annika ruft Max an - Von Handy zu Handy (Basis)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4. Vom Radio bis zum Röntgen - Elektromagnetische Strahlung (Basis)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5776384"/>
                  </a:ext>
                </a:extLst>
              </a:tr>
              <a:tr h="1046619">
                <a:tc>
                  <a:txBody>
                    <a:bodyPr/>
                    <a:lstStyle/>
                    <a:p>
                      <a:r>
                        <a:rPr lang="de-DE" dirty="0"/>
                        <a:t>5. Verbrecher gefasst - Handyortung (Erweiterung)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5. Voll verstrahlt! Wie gefährlich ist Handystrahlung? (Erweiterung)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4119325"/>
                  </a:ext>
                </a:extLst>
              </a:tr>
            </a:tbl>
          </a:graphicData>
        </a:graphic>
      </p:graphicFrame>
      <p:sp>
        <p:nvSpPr>
          <p:cNvPr id="3" name="Textfeld 2">
            <a:extLst>
              <a:ext uri="{FF2B5EF4-FFF2-40B4-BE49-F238E27FC236}">
                <a16:creationId xmlns:a16="http://schemas.microsoft.com/office/drawing/2014/main" id="{514291D6-23BE-4511-A5DD-33C6EA52FBE8}"/>
              </a:ext>
            </a:extLst>
          </p:cNvPr>
          <p:cNvSpPr txBox="1"/>
          <p:nvPr/>
        </p:nvSpPr>
        <p:spPr>
          <a:xfrm>
            <a:off x="96830" y="46165"/>
            <a:ext cx="11417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Lernplan zum Thema: Kommunizieren mit dem Handy</a:t>
            </a:r>
          </a:p>
          <a:p>
            <a:r>
              <a:rPr lang="de-DE" dirty="0"/>
              <a:t>Lernprodukt: Erstelle einen Informationsbereich für Schülerinnen und Schüler im OneNote Notizbuch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C6DC724B-1E4A-49F1-BBAC-64D6D2378B00}"/>
              </a:ext>
            </a:extLst>
          </p:cNvPr>
          <p:cNvSpPr txBox="1"/>
          <p:nvPr/>
        </p:nvSpPr>
        <p:spPr>
          <a:xfrm>
            <a:off x="1368049" y="6566813"/>
            <a:ext cx="6039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Erledigt: Markiere die Aufgaben die du schon bearbeitet hast. </a:t>
            </a:r>
          </a:p>
        </p:txBody>
      </p:sp>
      <p:pic>
        <p:nvPicPr>
          <p:cNvPr id="6" name="Grafik 5" descr="Häkchen">
            <a:extLst>
              <a:ext uri="{FF2B5EF4-FFF2-40B4-BE49-F238E27FC236}">
                <a16:creationId xmlns:a16="http://schemas.microsoft.com/office/drawing/2014/main" id="{CD2BC185-545F-43C2-812B-884BA13FA9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49382" y="6400799"/>
            <a:ext cx="457201" cy="457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843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D1EEAB-63F8-4E89-91B6-842E82BF2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Abbildungsverzeichnis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0A2AE2E-DB10-49D7-B7EF-260E54B1A3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Alle Abbildungen: Fotografien von Helmut Möhlenkamp</a:t>
            </a:r>
          </a:p>
          <a:p>
            <a:pPr marL="0" indent="0">
              <a:buNone/>
            </a:pPr>
            <a:r>
              <a:rPr lang="de-DE" dirty="0"/>
              <a:t>Alle Symbole: METACOM Symbole © Annette Kitzinger 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41912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270</Words>
  <Application>Microsoft Office PowerPoint</Application>
  <PresentationFormat>Breitbild</PresentationFormat>
  <Paragraphs>35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Abbildungsverzeichnis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Helmut Moehlenkamp</cp:lastModifiedBy>
  <cp:revision>1</cp:revision>
  <cp:lastPrinted>2019-03-17T18:49:33Z</cp:lastPrinted>
  <dcterms:created xsi:type="dcterms:W3CDTF">2019-02-13T11:47:12Z</dcterms:created>
  <dcterms:modified xsi:type="dcterms:W3CDTF">2020-07-04T15:00:40Z</dcterms:modified>
</cp:coreProperties>
</file>