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12" r:id="rId41"/>
    <p:sldId id="315"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9" autoAdjust="0"/>
    <p:restoredTop sz="94660"/>
  </p:normalViewPr>
  <p:slideViewPr>
    <p:cSldViewPr snapToGrid="0">
      <p:cViewPr varScale="1">
        <p:scale>
          <a:sx n="104" d="100"/>
          <a:sy n="104" d="100"/>
        </p:scale>
        <p:origin x="15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3.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8.xml"/><Relationship Id="rId1" Type="http://schemas.openxmlformats.org/officeDocument/2006/relationships/slideLayout" Target="../slideLayouts/slideLayout4.xml"/><Relationship Id="rId5" Type="http://schemas.openxmlformats.org/officeDocument/2006/relationships/slide" Target="slide39.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38.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2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40.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1.xml"/><Relationship Id="rId4" Type="http://schemas.openxmlformats.org/officeDocument/2006/relationships/image" Target="../media/image31.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16446"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318052" y="-406400"/>
            <a:ext cx="12676591"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2F0F8B5C-13BB-48E6-9AA3-E9AF4AB0D7C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4029" y="1889805"/>
            <a:ext cx="5472694" cy="30783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7" name="Textfeld 6">
            <a:extLst>
              <a:ext uri="{FF2B5EF4-FFF2-40B4-BE49-F238E27FC236}">
                <a16:creationId xmlns:a16="http://schemas.microsoft.com/office/drawing/2014/main" id="{817D3A4B-0A0F-4EAE-B91E-DA5B169EEC1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6" name="Textfeld 5">
            <a:extLst>
              <a:ext uri="{FF2B5EF4-FFF2-40B4-BE49-F238E27FC236}">
                <a16:creationId xmlns:a16="http://schemas.microsoft.com/office/drawing/2014/main" id="{82CAF895-178C-4663-8F91-FB41F98B6DA8}"/>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4:</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0" y="-258183"/>
            <a:ext cx="12560663" cy="7684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094"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5531" y="-22983"/>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6468" y="221731"/>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978951"/>
            <a:chOff x="2635652" y="1250897"/>
            <a:chExt cx="2567503" cy="2978951"/>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87645" y="1367526"/>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31063" y="248855"/>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54595" cy="2894088"/>
            <a:chOff x="2635652" y="1250897"/>
            <a:chExt cx="2654595"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40777" y="1389770"/>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0374" y="3662567"/>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569660"/>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4489" y="221434"/>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23402" y="21879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58471" y="213469"/>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993492"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4:</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2" name="Grafik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06126" y="1059952"/>
            <a:ext cx="2715504" cy="4609328"/>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7223"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841092"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90640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1046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pic>
        <p:nvPicPr>
          <p:cNvPr id="12" name="Grafik 11">
            <a:extLst>
              <a:ext uri="{FF2B5EF4-FFF2-40B4-BE49-F238E27FC236}">
                <a16:creationId xmlns:a16="http://schemas.microsoft.com/office/drawing/2014/main" id="{883524E5-9E2F-493B-A5D5-FAC98FE5AA6D}"/>
              </a:ext>
            </a:extLst>
          </p:cNvPr>
          <p:cNvPicPr>
            <a:picLocks noChangeAspect="1"/>
          </p:cNvPicPr>
          <p:nvPr/>
        </p:nvPicPr>
        <p:blipFill>
          <a:blip r:embed="rId3"/>
          <a:stretch>
            <a:fillRect/>
          </a:stretch>
        </p:blipFill>
        <p:spPr>
          <a:xfrm>
            <a:off x="8332942" y="3135243"/>
            <a:ext cx="1687935" cy="2538548"/>
          </a:xfrm>
          <a:prstGeom prst="rect">
            <a:avLst/>
          </a:prstGeom>
        </p:spPr>
      </p:pic>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2" y="-152400"/>
            <a:ext cx="12732235" cy="7579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5"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5"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grpSp>
        <p:nvGrpSpPr>
          <p:cNvPr id="13" name="Gruppieren 12">
            <a:extLst>
              <a:ext uri="{FF2B5EF4-FFF2-40B4-BE49-F238E27FC236}">
                <a16:creationId xmlns:a16="http://schemas.microsoft.com/office/drawing/2014/main" id="{9932638A-2E50-4BA1-BE83-876AE1CA0E2D}"/>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5FEA0982-474D-4427-B4ED-6B507C0D78F8}"/>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AE2B5289-E784-4984-BE34-5895E3E98C89}"/>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729539"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1" y="-457200"/>
            <a:ext cx="13037035"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36" name="Gruppieren 35">
            <a:extLst>
              <a:ext uri="{FF2B5EF4-FFF2-40B4-BE49-F238E27FC236}">
                <a16:creationId xmlns:a16="http://schemas.microsoft.com/office/drawing/2014/main" id="{BFE325FD-2887-4C2E-9EBD-A0F5550F268C}"/>
              </a:ext>
            </a:extLst>
          </p:cNvPr>
          <p:cNvGrpSpPr/>
          <p:nvPr/>
        </p:nvGrpSpPr>
        <p:grpSpPr>
          <a:xfrm>
            <a:off x="4558312" y="1971834"/>
            <a:ext cx="2567503" cy="2894088"/>
            <a:chOff x="2635652" y="1250897"/>
            <a:chExt cx="2567503" cy="2894088"/>
          </a:xfrm>
        </p:grpSpPr>
        <p:sp>
          <p:nvSpPr>
            <p:cNvPr id="39"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0" name="Textfeld 39">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41" name="Gruppieren 40">
            <a:extLst>
              <a:ext uri="{FF2B5EF4-FFF2-40B4-BE49-F238E27FC236}">
                <a16:creationId xmlns:a16="http://schemas.microsoft.com/office/drawing/2014/main" id="{6D8FB420-6595-4E51-9367-8982DE9805DC}"/>
              </a:ext>
            </a:extLst>
          </p:cNvPr>
          <p:cNvGrpSpPr/>
          <p:nvPr/>
        </p:nvGrpSpPr>
        <p:grpSpPr>
          <a:xfrm>
            <a:off x="4563437" y="1971220"/>
            <a:ext cx="2567503" cy="2894088"/>
            <a:chOff x="3741962" y="1217552"/>
            <a:chExt cx="4044141" cy="4422895"/>
          </a:xfrm>
          <a:solidFill>
            <a:schemeClr val="bg1">
              <a:lumMod val="50000"/>
            </a:schemeClr>
          </a:solidFill>
        </p:grpSpPr>
        <p:sp>
          <p:nvSpPr>
            <p:cNvPr id="42"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3" name="Textfeld 42">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childTnLst>
              </p:cTn>
              <p:nextCondLst>
                <p:cond evt="onClick" delay="0">
                  <p:tgtEl>
                    <p:spTgt spid="3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33" name="Gruppieren 32">
            <a:extLst>
              <a:ext uri="{FF2B5EF4-FFF2-40B4-BE49-F238E27FC236}">
                <a16:creationId xmlns:a16="http://schemas.microsoft.com/office/drawing/2014/main" id="{BFE325FD-2887-4C2E-9EBD-A0F5550F268C}"/>
              </a:ext>
            </a:extLst>
          </p:cNvPr>
          <p:cNvGrpSpPr/>
          <p:nvPr/>
        </p:nvGrpSpPr>
        <p:grpSpPr>
          <a:xfrm>
            <a:off x="4289371" y="2161152"/>
            <a:ext cx="2567503" cy="2894088"/>
            <a:chOff x="2635652" y="1250897"/>
            <a:chExt cx="2567503" cy="2894088"/>
          </a:xfrm>
        </p:grpSpPr>
        <p:sp>
          <p:nvSpPr>
            <p:cNvPr id="34"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5" name="Textfeld 34">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36" name="Gruppieren 35">
            <a:extLst>
              <a:ext uri="{FF2B5EF4-FFF2-40B4-BE49-F238E27FC236}">
                <a16:creationId xmlns:a16="http://schemas.microsoft.com/office/drawing/2014/main" id="{6D8FB420-6595-4E51-9367-8982DE9805DC}"/>
              </a:ext>
            </a:extLst>
          </p:cNvPr>
          <p:cNvGrpSpPr/>
          <p:nvPr/>
        </p:nvGrpSpPr>
        <p:grpSpPr>
          <a:xfrm>
            <a:off x="4303562" y="2168025"/>
            <a:ext cx="2567503" cy="2894088"/>
            <a:chOff x="3741962" y="1217552"/>
            <a:chExt cx="4044141" cy="4422895"/>
          </a:xfrm>
          <a:solidFill>
            <a:schemeClr val="bg1">
              <a:lumMod val="50000"/>
            </a:schemeClr>
          </a:solidFill>
        </p:grpSpPr>
        <p:sp>
          <p:nvSpPr>
            <p:cNvPr id="42"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3" name="Textfeld 42">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nextCondLst>
                <p:cond evt="onClick" delay="0">
                  <p:tgtEl>
                    <p:spTgt spid="3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9" name="Gruppieren 18">
            <a:extLst>
              <a:ext uri="{FF2B5EF4-FFF2-40B4-BE49-F238E27FC236}">
                <a16:creationId xmlns:a16="http://schemas.microsoft.com/office/drawing/2014/main" id="{6D8FB420-6595-4E51-9367-8982DE9805DC}"/>
              </a:ext>
            </a:extLst>
          </p:cNvPr>
          <p:cNvGrpSpPr/>
          <p:nvPr/>
        </p:nvGrpSpPr>
        <p:grpSpPr>
          <a:xfrm>
            <a:off x="4812248" y="1984303"/>
            <a:ext cx="2567503" cy="2894088"/>
            <a:chOff x="3741962" y="1217552"/>
            <a:chExt cx="4044141" cy="4422895"/>
          </a:xfrm>
          <a:solidFill>
            <a:schemeClr val="bg1">
              <a:lumMod val="50000"/>
            </a:schemeClr>
          </a:solidFill>
        </p:grpSpPr>
        <p:sp>
          <p:nvSpPr>
            <p:cNvPr id="20" name="Rechteck: abgerundete Ecken 64">
              <a:hlinkClick r:id="rId5"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21" name="Textfeld 20">
              <a:hlinkClick r:id="rId5"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54007"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4"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212275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4:</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172121"/>
            <a:ext cx="12514217" cy="7598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40"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195"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2585323"/>
          </a:xfrm>
          <a:prstGeom prst="rect">
            <a:avLst/>
          </a:prstGeom>
          <a:noFill/>
        </p:spPr>
        <p:txBody>
          <a:bodyPr wrap="square" rtlCol="0">
            <a:spAutoFit/>
          </a:bodyPr>
          <a:lstStyle/>
          <a:p>
            <a:pPr algn="ctr"/>
            <a:r>
              <a:rPr lang="de-DE" sz="5400" dirty="0">
                <a:solidFill>
                  <a:schemeClr val="bg1">
                    <a:lumMod val="85000"/>
                  </a:schemeClr>
                </a:solidFill>
              </a:rPr>
              <a:t>Tag 4 ist geschafft. </a:t>
            </a:r>
          </a:p>
          <a:p>
            <a:pPr algn="ctr"/>
            <a:r>
              <a:rPr lang="de-DE" sz="5400" dirty="0">
                <a:solidFill>
                  <a:schemeClr val="bg1">
                    <a:lumMod val="85000"/>
                  </a:schemeClr>
                </a:solidFill>
              </a:rPr>
              <a:t>Füllt nun euer Buddy-Book aus.</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259234" y="-148045"/>
            <a:ext cx="12451234" cy="7743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39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endParaRPr lang="de-DE" dirty="0"/>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68099" y="-383604"/>
            <a:ext cx="834726"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88777"/>
            <a:ext cx="12660179" cy="7515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30122" y="-106532"/>
            <a:ext cx="12719815" cy="7506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71021"/>
            <a:ext cx="12819206" cy="7497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06532"/>
            <a:ext cx="12719815" cy="7533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1614</Words>
  <Application>Microsoft Office PowerPoint</Application>
  <PresentationFormat>Breitbild</PresentationFormat>
  <Paragraphs>313</Paragraphs>
  <Slides>41</Slides>
  <Notes>0</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41</vt:i4>
      </vt:variant>
    </vt:vector>
  </HeadingPairs>
  <TitlesOfParts>
    <vt:vector size="49"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Eindampfen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83</cp:revision>
  <dcterms:created xsi:type="dcterms:W3CDTF">2019-09-19T15:43:56Z</dcterms:created>
  <dcterms:modified xsi:type="dcterms:W3CDTF">2020-11-05T15:08:58Z</dcterms:modified>
</cp:coreProperties>
</file>