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12" r:id="rId41"/>
    <p:sldId id="315"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9" autoAdjust="0"/>
    <p:restoredTop sz="94660"/>
  </p:normalViewPr>
  <p:slideViewPr>
    <p:cSldViewPr snapToGrid="0">
      <p:cViewPr varScale="1">
        <p:scale>
          <a:sx n="104" d="100"/>
          <a:sy n="104" d="100"/>
        </p:scale>
        <p:origin x="15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3.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8.xml"/><Relationship Id="rId1" Type="http://schemas.openxmlformats.org/officeDocument/2006/relationships/slideLayout" Target="../slideLayouts/slideLayout4.xml"/><Relationship Id="rId5" Type="http://schemas.openxmlformats.org/officeDocument/2006/relationships/slide" Target="slide39.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2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40.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1.xml"/><Relationship Id="rId4" Type="http://schemas.openxmlformats.org/officeDocument/2006/relationships/image" Target="../media/image28.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a:alphaModFix amt="63000"/>
            <a:extLs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a:alphaModFix amt="60000"/>
            <a:extLst>
              <a:ext uri="{28A0092B-C50C-407E-A947-70E740481C1C}">
                <a14:useLocalDpi xmlns:a14="http://schemas.microsoft.com/office/drawing/2010/main" val="0"/>
              </a:ext>
            </a:extLst>
          </a:blip>
          <a:srcRect l="1735" t="3750" r="2750" b="3195"/>
          <a:stretch/>
        </p:blipFill>
        <p:spPr>
          <a:xfrm>
            <a:off x="-14790"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a:srcRect l="19254" t="31615" r="29980" b="19168"/>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400050" y="-406400"/>
            <a:ext cx="12758589"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6AE24F15-D593-4ACD-8775-DDEE4EB532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4029" y="1889805"/>
            <a:ext cx="5472694" cy="30783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443" t="22627" r="11629"/>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3070" t="4249" r="10417"/>
          <a:stretch/>
        </p:blipFill>
        <p:spPr>
          <a:xfrm>
            <a:off x="382771" y="1377531"/>
            <a:ext cx="4550735" cy="4272349"/>
          </a:xfrm>
          <a:prstGeom prst="rect">
            <a:avLst/>
          </a:prstGeom>
        </p:spPr>
      </p:pic>
      <p:sp>
        <p:nvSpPr>
          <p:cNvPr id="7" name="Textfeld 6">
            <a:extLst>
              <a:ext uri="{FF2B5EF4-FFF2-40B4-BE49-F238E27FC236}">
                <a16:creationId xmlns:a16="http://schemas.microsoft.com/office/drawing/2014/main" id="{817D3A4B-0A0F-4EAE-B91E-DA5B169EEC1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443" t="22627" r="11629"/>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hqprint">
            <a:grayscl/>
            <a:extLst>
              <a:ext uri="{28A0092B-C50C-407E-A947-70E740481C1C}">
                <a14:useLocalDpi xmlns:a14="http://schemas.microsoft.com/office/drawing/2010/main" val="0"/>
              </a:ext>
            </a:extLst>
          </a:blip>
          <a:srcRect l="13070" t="4249" r="10417"/>
          <a:stretch/>
        </p:blipFill>
        <p:spPr>
          <a:xfrm>
            <a:off x="382771" y="1377531"/>
            <a:ext cx="4550735" cy="4272349"/>
          </a:xfrm>
          <a:prstGeom prst="rect">
            <a:avLst/>
          </a:prstGeom>
        </p:spPr>
      </p:pic>
      <p:sp>
        <p:nvSpPr>
          <p:cNvPr id="6" name="Textfeld 5">
            <a:extLst>
              <a:ext uri="{FF2B5EF4-FFF2-40B4-BE49-F238E27FC236}">
                <a16:creationId xmlns:a16="http://schemas.microsoft.com/office/drawing/2014/main" id="{82CAF895-178C-4663-8F91-FB41F98B6DA8}"/>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a:extLs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1203" t="10280"/>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5:</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0" y="-225911"/>
            <a:ext cx="12560663" cy="7652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096"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5531" y="-22983"/>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hqprint">
            <a:grayscl/>
            <a:extLst>
              <a:ext uri="{28A0092B-C50C-407E-A947-70E740481C1C}">
                <a14:useLocalDpi xmlns:a14="http://schemas.microsoft.com/office/drawing/2010/main" val="0"/>
              </a:ext>
            </a:extLst>
          </a:blip>
          <a:srcRect l="11443" t="22627" r="11629"/>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3070" t="4249" r="10417"/>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62354" y="210637"/>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18725"/>
            <a:chOff x="2635652" y="1250897"/>
            <a:chExt cx="2567503" cy="2918725"/>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50588" y="1307300"/>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30236" y="245208"/>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713221" cy="2894088"/>
            <a:chOff x="2635652" y="1250897"/>
            <a:chExt cx="2713221"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99403" y="1385598"/>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9559" y="364718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938992"/>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p>
            <a:p>
              <a:pPr algn="ct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16579" y="225168"/>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9967" y="228886"/>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805466"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print"/>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a:extLs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5:</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1203" t="11171"/>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4" name="Grafik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15048" y="999244"/>
            <a:ext cx="2690050" cy="4713067"/>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7225"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a:p>
            <a:r>
              <a:rPr lang="de-DE" dirty="0">
                <a:latin typeface="Bradley Hand ITC" panose="03070402050302030203" pitchFamily="66" charset="0"/>
                <a:cs typeface="Arial" panose="020B0604020202020204" pitchFamily="34" charset="0"/>
              </a:rPr>
              <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6390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97648"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2" y="-148045"/>
            <a:ext cx="1290937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pic>
        <p:nvPicPr>
          <p:cNvPr id="12" name="Grafik 11">
            <a:extLst>
              <a:ext uri="{FF2B5EF4-FFF2-40B4-BE49-F238E27FC236}">
                <a16:creationId xmlns:a16="http://schemas.microsoft.com/office/drawing/2014/main" id="{3B051543-0EC1-41EF-8C70-864534EDEC41}"/>
              </a:ext>
            </a:extLst>
          </p:cNvPr>
          <p:cNvPicPr>
            <a:picLocks noChangeAspect="1"/>
          </p:cNvPicPr>
          <p:nvPr/>
        </p:nvPicPr>
        <p:blipFill>
          <a:blip r:embed="rId3"/>
          <a:stretch>
            <a:fillRect/>
          </a:stretch>
        </p:blipFill>
        <p:spPr>
          <a:xfrm>
            <a:off x="8332942" y="3135243"/>
            <a:ext cx="1687935" cy="2538548"/>
          </a:xfrm>
          <a:prstGeom prst="rect">
            <a:avLst/>
          </a:prstGeom>
        </p:spPr>
      </p:pic>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301213"/>
            <a:ext cx="13013285" cy="772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5"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5"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grpSp>
        <p:nvGrpSpPr>
          <p:cNvPr id="13" name="Gruppieren 12">
            <a:extLst>
              <a:ext uri="{FF2B5EF4-FFF2-40B4-BE49-F238E27FC236}">
                <a16:creationId xmlns:a16="http://schemas.microsoft.com/office/drawing/2014/main" id="{EEEF18AC-D1F6-4C60-83B9-F9801F4F318A}"/>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EA4ECDF3-EF12-4A68-B013-C77FB7BF14C2}"/>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48715D06-50A4-4880-AE32-EAE277449100}"/>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509598"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2" y="-457200"/>
            <a:ext cx="12743121"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44" name="Gruppieren 43">
            <a:extLst>
              <a:ext uri="{FF2B5EF4-FFF2-40B4-BE49-F238E27FC236}">
                <a16:creationId xmlns:a16="http://schemas.microsoft.com/office/drawing/2014/main" id="{A7B6F3EA-93C8-4A62-A9DD-7B6EEF87843D}"/>
              </a:ext>
            </a:extLst>
          </p:cNvPr>
          <p:cNvGrpSpPr/>
          <p:nvPr/>
        </p:nvGrpSpPr>
        <p:grpSpPr>
          <a:xfrm>
            <a:off x="4532410" y="2064768"/>
            <a:ext cx="2715495" cy="2894088"/>
            <a:chOff x="2635652" y="1250897"/>
            <a:chExt cx="2715495" cy="2894088"/>
          </a:xfrm>
        </p:grpSpPr>
        <p:sp>
          <p:nvSpPr>
            <p:cNvPr id="45"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6" name="Textfeld 45">
              <a:extLst>
                <a:ext uri="{FF2B5EF4-FFF2-40B4-BE49-F238E27FC236}">
                  <a16:creationId xmlns:a16="http://schemas.microsoft.com/office/drawing/2014/main" id="{FBBD0983-329E-4EE0-A351-4062CECF7372}"/>
                </a:ext>
              </a:extLst>
            </p:cNvPr>
            <p:cNvSpPr txBox="1"/>
            <p:nvPr/>
          </p:nvSpPr>
          <p:spPr>
            <a:xfrm>
              <a:off x="2701677" y="1385598"/>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47" name="Gruppieren 46">
            <a:extLst>
              <a:ext uri="{FF2B5EF4-FFF2-40B4-BE49-F238E27FC236}">
                <a16:creationId xmlns:a16="http://schemas.microsoft.com/office/drawing/2014/main" id="{3B11D987-0369-45E5-AA2F-6A72A37778BE}"/>
              </a:ext>
            </a:extLst>
          </p:cNvPr>
          <p:cNvGrpSpPr/>
          <p:nvPr/>
        </p:nvGrpSpPr>
        <p:grpSpPr>
          <a:xfrm>
            <a:off x="4531015" y="2064768"/>
            <a:ext cx="2567503" cy="2912632"/>
            <a:chOff x="3741962" y="1217552"/>
            <a:chExt cx="4044141" cy="4422895"/>
          </a:xfrm>
          <a:solidFill>
            <a:schemeClr val="bg1">
              <a:lumMod val="50000"/>
            </a:schemeClr>
          </a:solidFill>
        </p:grpSpPr>
        <p:sp>
          <p:nvSpPr>
            <p:cNvPr id="4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9" name="Textfeld 4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7"/>
                                        </p:tgtEl>
                                      </p:cBhvr>
                                    </p:animEffect>
                                    <p:set>
                                      <p:cBhvr>
                                        <p:cTn id="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44" name="Gruppieren 43">
            <a:extLst>
              <a:ext uri="{FF2B5EF4-FFF2-40B4-BE49-F238E27FC236}">
                <a16:creationId xmlns:a16="http://schemas.microsoft.com/office/drawing/2014/main" id="{A7B6F3EA-93C8-4A62-A9DD-7B6EEF87843D}"/>
              </a:ext>
            </a:extLst>
          </p:cNvPr>
          <p:cNvGrpSpPr/>
          <p:nvPr/>
        </p:nvGrpSpPr>
        <p:grpSpPr>
          <a:xfrm>
            <a:off x="4639988" y="1967949"/>
            <a:ext cx="2677157" cy="2894088"/>
            <a:chOff x="2635652" y="1250897"/>
            <a:chExt cx="2677157" cy="2894088"/>
          </a:xfrm>
        </p:grpSpPr>
        <p:sp>
          <p:nvSpPr>
            <p:cNvPr id="45"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6" name="Textfeld 45">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47" name="Gruppieren 46">
            <a:extLst>
              <a:ext uri="{FF2B5EF4-FFF2-40B4-BE49-F238E27FC236}">
                <a16:creationId xmlns:a16="http://schemas.microsoft.com/office/drawing/2014/main" id="{3B11D987-0369-45E5-AA2F-6A72A37778BE}"/>
              </a:ext>
            </a:extLst>
          </p:cNvPr>
          <p:cNvGrpSpPr/>
          <p:nvPr/>
        </p:nvGrpSpPr>
        <p:grpSpPr>
          <a:xfrm>
            <a:off x="4639988" y="1967949"/>
            <a:ext cx="2567503" cy="2912632"/>
            <a:chOff x="3741962" y="1217552"/>
            <a:chExt cx="4044141" cy="4422895"/>
          </a:xfrm>
          <a:solidFill>
            <a:schemeClr val="bg1">
              <a:lumMod val="50000"/>
            </a:schemeClr>
          </a:solidFill>
        </p:grpSpPr>
        <p:sp>
          <p:nvSpPr>
            <p:cNvPr id="4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9" name="Textfeld 4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7"/>
                                        </p:tgtEl>
                                      </p:cBhvr>
                                    </p:animEffect>
                                    <p:set>
                                      <p:cBhvr>
                                        <p:cTn id="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3" name="Gruppieren 22">
            <a:extLst>
              <a:ext uri="{FF2B5EF4-FFF2-40B4-BE49-F238E27FC236}">
                <a16:creationId xmlns:a16="http://schemas.microsoft.com/office/drawing/2014/main" id="{3B11D987-0369-45E5-AA2F-6A72A37778BE}"/>
              </a:ext>
            </a:extLst>
          </p:cNvPr>
          <p:cNvGrpSpPr/>
          <p:nvPr/>
        </p:nvGrpSpPr>
        <p:grpSpPr>
          <a:xfrm>
            <a:off x="4597095" y="2151880"/>
            <a:ext cx="2567503" cy="2912632"/>
            <a:chOff x="3741962" y="1217552"/>
            <a:chExt cx="4044141" cy="4422895"/>
          </a:xfrm>
          <a:solidFill>
            <a:schemeClr val="bg1">
              <a:lumMod val="50000"/>
            </a:schemeClr>
          </a:solidFill>
        </p:grpSpPr>
        <p:sp>
          <p:nvSpPr>
            <p:cNvPr id="24" name="Rechteck: abgerundete Ecken 67">
              <a:hlinkClick r:id="rId5"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25" name="Textfeld 24">
              <a:hlinkClick r:id="rId5"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pic>
        <p:nvPicPr>
          <p:cNvPr id="12" name="Grafik 11">
            <a:extLst>
              <a:ext uri="{FF2B5EF4-FFF2-40B4-BE49-F238E27FC236}">
                <a16:creationId xmlns:a16="http://schemas.microsoft.com/office/drawing/2014/main" id="{F7AA14B7-AAD2-43D0-B751-D1FA9B52E66B}"/>
              </a:ext>
            </a:extLst>
          </p:cNvPr>
          <p:cNvPicPr>
            <a:picLocks noChangeAspect="1"/>
          </p:cNvPicPr>
          <p:nvPr/>
        </p:nvPicPr>
        <p:blipFill>
          <a:blip r:embed="rId3"/>
          <a:stretch>
            <a:fillRect/>
          </a:stretch>
        </p:blipFill>
        <p:spPr>
          <a:xfrm>
            <a:off x="8332942" y="3135243"/>
            <a:ext cx="1687935" cy="2538548"/>
          </a:xfrm>
          <a:prstGeom prst="rect">
            <a:avLst/>
          </a:prstGeom>
        </p:spPr>
      </p:pic>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204395"/>
            <a:ext cx="12847030" cy="7631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4"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4"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grpSp>
        <p:nvGrpSpPr>
          <p:cNvPr id="13" name="Gruppieren 12">
            <a:extLst>
              <a:ext uri="{FF2B5EF4-FFF2-40B4-BE49-F238E27FC236}">
                <a16:creationId xmlns:a16="http://schemas.microsoft.com/office/drawing/2014/main" id="{B7225ACD-1379-43A4-8836-DE78B78D0839}"/>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D3E1BDC2-1F33-4C6F-A55F-558CA7B870CC}"/>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0E37BC62-B93E-40A3-A3AC-1A7AA83D5AD8}"/>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3647444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a:extLs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5:</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193638"/>
            <a:ext cx="12514217" cy="7620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1203" t="10280"/>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42"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a:extLs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197"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val="0"/>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val="0"/>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2585323"/>
          </a:xfrm>
          <a:prstGeom prst="rect">
            <a:avLst/>
          </a:prstGeom>
          <a:noFill/>
        </p:spPr>
        <p:txBody>
          <a:bodyPr wrap="square" rtlCol="0">
            <a:spAutoFit/>
          </a:bodyPr>
          <a:lstStyle/>
          <a:p>
            <a:pPr algn="ctr"/>
            <a:r>
              <a:rPr lang="de-DE" sz="5400" dirty="0">
                <a:solidFill>
                  <a:schemeClr val="bg1">
                    <a:lumMod val="85000"/>
                  </a:schemeClr>
                </a:solidFill>
              </a:rPr>
              <a:t>Tag 5 ist geschafft. </a:t>
            </a:r>
          </a:p>
          <a:p>
            <a:pPr algn="ctr"/>
            <a:r>
              <a:rPr lang="de-DE" sz="5400" dirty="0">
                <a:solidFill>
                  <a:schemeClr val="bg1">
                    <a:lumMod val="85000"/>
                  </a:schemeClr>
                </a:solidFill>
              </a:rPr>
              <a:t>Füllt nun euer Buddy-Book aus.</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259234" y="-148045"/>
            <a:ext cx="12451234" cy="7743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39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a:alphaModFix amt="55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24179" y="-372533"/>
            <a:ext cx="890805"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79899"/>
            <a:ext cx="12558303" cy="7506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a:alphaModFix amt="55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62143"/>
            <a:ext cx="12577354" cy="7488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a:alphaModFix amt="55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88777"/>
            <a:ext cx="12634504" cy="7515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a:alphaModFix amt="55000"/>
            <a:extLst>
              <a:ext uri="{28A0092B-C50C-407E-A947-70E740481C1C}">
                <a14:useLocalDpi xmlns:a14="http://schemas.microsoft.com/office/drawing/2010/main" val="0"/>
              </a:ext>
            </a:extLst>
          </a:blip>
          <a:srcRect l="1735" t="3750" r="2750" b="3195"/>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88777"/>
            <a:ext cx="12634504" cy="7515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l="1735" t="3750" r="2750" b="3195"/>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1631</Words>
  <Application>Microsoft Office PowerPoint</Application>
  <PresentationFormat>Breitbild</PresentationFormat>
  <Paragraphs>313</Paragraphs>
  <Slides>41</Slides>
  <Notes>0</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41</vt:i4>
      </vt:variant>
    </vt:vector>
  </HeadingPairs>
  <TitlesOfParts>
    <vt:vector size="49"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Destillieren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85</cp:revision>
  <dcterms:created xsi:type="dcterms:W3CDTF">2019-09-19T15:43:56Z</dcterms:created>
  <dcterms:modified xsi:type="dcterms:W3CDTF">2020-11-05T15:14:27Z</dcterms:modified>
</cp:coreProperties>
</file>