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58" r:id="rId5"/>
    <p:sldId id="259" r:id="rId6"/>
    <p:sldId id="261" r:id="rId7"/>
    <p:sldId id="262" r:id="rId8"/>
    <p:sldId id="275" r:id="rId9"/>
    <p:sldId id="263" r:id="rId10"/>
    <p:sldId id="264" r:id="rId11"/>
    <p:sldId id="265" r:id="rId12"/>
    <p:sldId id="266" r:id="rId13"/>
    <p:sldId id="267" r:id="rId14"/>
    <p:sldId id="277" r:id="rId15"/>
    <p:sldId id="268" r:id="rId16"/>
    <p:sldId id="269" r:id="rId17"/>
    <p:sldId id="276" r:id="rId18"/>
    <p:sldId id="270" r:id="rId19"/>
    <p:sldId id="271" r:id="rId20"/>
    <p:sldId id="272" r:id="rId21"/>
    <p:sldId id="279" r:id="rId22"/>
    <p:sldId id="278" r:id="rId23"/>
    <p:sldId id="280" r:id="rId24"/>
    <p:sldId id="273" r:id="rId25"/>
    <p:sldId id="274"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ttina Most" initials="BM" lastIdx="1" clrIdx="0">
    <p:extLst>
      <p:ext uri="{19B8F6BF-5375-455C-9EA6-DF929625EA0E}">
        <p15:presenceInfo xmlns:p15="http://schemas.microsoft.com/office/powerpoint/2012/main" userId="d33fb555c667fde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23" d="100"/>
          <a:sy n="123" d="100"/>
        </p:scale>
        <p:origin x="114"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de-DE"/>
              <a:t>Mastertitelformat bearbeiten</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B2327349-DAAE-4E9C-97CC-C988C53F1E96}" type="datetimeFigureOut">
              <a:rPr lang="de-DE" smtClean="0"/>
              <a:t>19.12.2019</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29C69D24-A4EE-47CA-8F3E-9458BA20AF31}" type="slidenum">
              <a:rPr lang="de-DE" smtClean="0"/>
              <a:t>‹Nr.›</a:t>
            </a:fld>
            <a:endParaRPr lang="de-DE"/>
          </a:p>
        </p:txBody>
      </p:sp>
    </p:spTree>
    <p:extLst>
      <p:ext uri="{BB962C8B-B14F-4D97-AF65-F5344CB8AC3E}">
        <p14:creationId xmlns:p14="http://schemas.microsoft.com/office/powerpoint/2010/main" val="41048150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B2327349-DAAE-4E9C-97CC-C988C53F1E96}" type="datetimeFigureOut">
              <a:rPr lang="de-DE" smtClean="0"/>
              <a:t>19.12.2019</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9C69D24-A4EE-47CA-8F3E-9458BA20AF31}" type="slidenum">
              <a:rPr lang="de-DE" smtClean="0"/>
              <a:t>‹Nr.›</a:t>
            </a:fld>
            <a:endParaRPr lang="de-DE"/>
          </a:p>
        </p:txBody>
      </p:sp>
    </p:spTree>
    <p:extLst>
      <p:ext uri="{BB962C8B-B14F-4D97-AF65-F5344CB8AC3E}">
        <p14:creationId xmlns:p14="http://schemas.microsoft.com/office/powerpoint/2010/main" val="4166389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B2327349-DAAE-4E9C-97CC-C988C53F1E96}" type="datetimeFigureOut">
              <a:rPr lang="de-DE" smtClean="0"/>
              <a:t>19.12.2019</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9C69D24-A4EE-47CA-8F3E-9458BA20AF31}" type="slidenum">
              <a:rPr lang="de-DE" smtClean="0"/>
              <a:t>‹Nr.›</a:t>
            </a:fld>
            <a:endParaRPr lang="de-DE"/>
          </a:p>
        </p:txBody>
      </p:sp>
    </p:spTree>
    <p:extLst>
      <p:ext uri="{BB962C8B-B14F-4D97-AF65-F5344CB8AC3E}">
        <p14:creationId xmlns:p14="http://schemas.microsoft.com/office/powerpoint/2010/main" val="1200940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B2327349-DAAE-4E9C-97CC-C988C53F1E96}" type="datetimeFigureOut">
              <a:rPr lang="de-DE" smtClean="0"/>
              <a:t>19.12.2019</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9C69D24-A4EE-47CA-8F3E-9458BA20AF31}" type="slidenum">
              <a:rPr lang="de-DE" smtClean="0"/>
              <a:t>‹Nr.›</a:t>
            </a:fld>
            <a:endParaRPr lang="de-DE"/>
          </a:p>
        </p:txBody>
      </p:sp>
    </p:spTree>
    <p:extLst>
      <p:ext uri="{BB962C8B-B14F-4D97-AF65-F5344CB8AC3E}">
        <p14:creationId xmlns:p14="http://schemas.microsoft.com/office/powerpoint/2010/main" val="776353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de-DE"/>
              <a:t>Mastertitelformat bearbeiten</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a:xfrm>
            <a:off x="8593667" y="6272784"/>
            <a:ext cx="2644309" cy="365125"/>
          </a:xfrm>
        </p:spPr>
        <p:txBody>
          <a:bodyPr/>
          <a:lstStyle/>
          <a:p>
            <a:fld id="{B2327349-DAAE-4E9C-97CC-C988C53F1E96}" type="datetimeFigureOut">
              <a:rPr lang="de-DE" smtClean="0"/>
              <a:t>19.12.2019</a:t>
            </a:fld>
            <a:endParaRPr lang="de-DE"/>
          </a:p>
        </p:txBody>
      </p:sp>
      <p:sp>
        <p:nvSpPr>
          <p:cNvPr id="5" name="Footer Placeholder 4"/>
          <p:cNvSpPr>
            <a:spLocks noGrp="1"/>
          </p:cNvSpPr>
          <p:nvPr>
            <p:ph type="ftr" sz="quarter" idx="11"/>
          </p:nvPr>
        </p:nvSpPr>
        <p:spPr>
          <a:xfrm>
            <a:off x="2182708" y="6272784"/>
            <a:ext cx="6327648" cy="365125"/>
          </a:xfrm>
        </p:spPr>
        <p:txBody>
          <a:bodyPr/>
          <a:lstStyle/>
          <a:p>
            <a:endParaRPr lang="de-DE"/>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29C69D24-A4EE-47CA-8F3E-9458BA20AF31}" type="slidenum">
              <a:rPr lang="de-DE" smtClean="0"/>
              <a:t>‹Nr.›</a:t>
            </a:fld>
            <a:endParaRPr lang="de-DE"/>
          </a:p>
        </p:txBody>
      </p:sp>
    </p:spTree>
    <p:extLst>
      <p:ext uri="{BB962C8B-B14F-4D97-AF65-F5344CB8AC3E}">
        <p14:creationId xmlns:p14="http://schemas.microsoft.com/office/powerpoint/2010/main" val="4157207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B2327349-DAAE-4E9C-97CC-C988C53F1E96}" type="datetimeFigureOut">
              <a:rPr lang="de-DE" smtClean="0"/>
              <a:t>19.12.2019</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29C69D24-A4EE-47CA-8F3E-9458BA20AF31}" type="slidenum">
              <a:rPr lang="de-DE" smtClean="0"/>
              <a:t>‹Nr.›</a:t>
            </a:fld>
            <a:endParaRPr lang="de-DE"/>
          </a:p>
        </p:txBody>
      </p:sp>
    </p:spTree>
    <p:extLst>
      <p:ext uri="{BB962C8B-B14F-4D97-AF65-F5344CB8AC3E}">
        <p14:creationId xmlns:p14="http://schemas.microsoft.com/office/powerpoint/2010/main" val="1621474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de-DE"/>
              <a:t>Mastertitelformat bearbeiten</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B2327349-DAAE-4E9C-97CC-C988C53F1E96}" type="datetimeFigureOut">
              <a:rPr lang="de-DE" smtClean="0"/>
              <a:t>19.12.2019</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29C69D24-A4EE-47CA-8F3E-9458BA20AF31}" type="slidenum">
              <a:rPr lang="de-DE" smtClean="0"/>
              <a:t>‹Nr.›</a:t>
            </a:fld>
            <a:endParaRPr lang="de-DE"/>
          </a:p>
        </p:txBody>
      </p:sp>
    </p:spTree>
    <p:extLst>
      <p:ext uri="{BB962C8B-B14F-4D97-AF65-F5344CB8AC3E}">
        <p14:creationId xmlns:p14="http://schemas.microsoft.com/office/powerpoint/2010/main" val="213666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B2327349-DAAE-4E9C-97CC-C988C53F1E96}" type="datetimeFigureOut">
              <a:rPr lang="de-DE" smtClean="0"/>
              <a:t>19.12.2019</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29C69D24-A4EE-47CA-8F3E-9458BA20AF31}" type="slidenum">
              <a:rPr lang="de-DE" smtClean="0"/>
              <a:t>‹Nr.›</a:t>
            </a:fld>
            <a:endParaRPr lang="de-DE"/>
          </a:p>
        </p:txBody>
      </p:sp>
    </p:spTree>
    <p:extLst>
      <p:ext uri="{BB962C8B-B14F-4D97-AF65-F5344CB8AC3E}">
        <p14:creationId xmlns:p14="http://schemas.microsoft.com/office/powerpoint/2010/main" val="3858243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327349-DAAE-4E9C-97CC-C988C53F1E96}" type="datetimeFigureOut">
              <a:rPr lang="de-DE" smtClean="0"/>
              <a:t>19.12.2019</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29C69D24-A4EE-47CA-8F3E-9458BA20AF31}" type="slidenum">
              <a:rPr lang="de-DE" smtClean="0"/>
              <a:t>‹Nr.›</a:t>
            </a:fld>
            <a:endParaRPr lang="de-DE"/>
          </a:p>
        </p:txBody>
      </p:sp>
    </p:spTree>
    <p:extLst>
      <p:ext uri="{BB962C8B-B14F-4D97-AF65-F5344CB8AC3E}">
        <p14:creationId xmlns:p14="http://schemas.microsoft.com/office/powerpoint/2010/main" val="841254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de-DE"/>
              <a:t>Mastertitelformat bearbeiten</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B2327349-DAAE-4E9C-97CC-C988C53F1E96}" type="datetimeFigureOut">
              <a:rPr lang="de-DE" smtClean="0"/>
              <a:t>19.12.2019</a:t>
            </a:fld>
            <a:endParaRPr lang="de-DE"/>
          </a:p>
        </p:txBody>
      </p:sp>
      <p:sp>
        <p:nvSpPr>
          <p:cNvPr id="6" name="Footer Placeholder 5"/>
          <p:cNvSpPr>
            <a:spLocks noGrp="1"/>
          </p:cNvSpPr>
          <p:nvPr>
            <p:ph type="ftr" sz="quarter" idx="11"/>
          </p:nvPr>
        </p:nvSpPr>
        <p:spPr/>
        <p:txBody>
          <a:bodyPr/>
          <a:lstStyle/>
          <a:p>
            <a:endParaRPr lang="de-DE"/>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29C69D24-A4EE-47CA-8F3E-9458BA20AF31}" type="slidenum">
              <a:rPr lang="de-DE" smtClean="0"/>
              <a:t>‹Nr.›</a:t>
            </a:fld>
            <a:endParaRPr lang="de-DE"/>
          </a:p>
        </p:txBody>
      </p:sp>
    </p:spTree>
    <p:extLst>
      <p:ext uri="{BB962C8B-B14F-4D97-AF65-F5344CB8AC3E}">
        <p14:creationId xmlns:p14="http://schemas.microsoft.com/office/powerpoint/2010/main" val="1630582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de-DE"/>
              <a:t>Mastertitelformat bearbeiten</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B2327349-DAAE-4E9C-97CC-C988C53F1E96}" type="datetimeFigureOut">
              <a:rPr lang="de-DE" smtClean="0"/>
              <a:t>19.12.2019</a:t>
            </a:fld>
            <a:endParaRPr lang="de-DE"/>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29C69D24-A4EE-47CA-8F3E-9458BA20AF31}" type="slidenum">
              <a:rPr lang="de-DE" smtClean="0"/>
              <a:t>‹Nr.›</a:t>
            </a:fld>
            <a:endParaRPr lang="de-DE"/>
          </a:p>
        </p:txBody>
      </p:sp>
    </p:spTree>
    <p:extLst>
      <p:ext uri="{BB962C8B-B14F-4D97-AF65-F5344CB8AC3E}">
        <p14:creationId xmlns:p14="http://schemas.microsoft.com/office/powerpoint/2010/main" val="3931565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B2327349-DAAE-4E9C-97CC-C988C53F1E96}" type="datetimeFigureOut">
              <a:rPr lang="de-DE" smtClean="0"/>
              <a:t>19.12.2019</a:t>
            </a:fld>
            <a:endParaRPr lang="de-DE"/>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de-DE"/>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29C69D24-A4EE-47CA-8F3E-9458BA20AF31}" type="slidenum">
              <a:rPr lang="de-DE" smtClean="0"/>
              <a:t>‹Nr.›</a:t>
            </a:fld>
            <a:endParaRPr lang="de-DE"/>
          </a:p>
        </p:txBody>
      </p:sp>
    </p:spTree>
    <p:extLst>
      <p:ext uri="{BB962C8B-B14F-4D97-AF65-F5344CB8AC3E}">
        <p14:creationId xmlns:p14="http://schemas.microsoft.com/office/powerpoint/2010/main" val="17573335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de.wikipedia.org/wiki/Skizze" TargetMode="External"/><Relationship Id="rId2" Type="http://schemas.openxmlformats.org/officeDocument/2006/relationships/hyperlink" Target="https://de.wikipedia.org/wiki/Englische_Sprache" TargetMode="External"/><Relationship Id="rId1" Type="http://schemas.openxmlformats.org/officeDocument/2006/relationships/slideLayout" Target="../slideLayouts/slideLayout2.xml"/><Relationship Id="rId5" Type="http://schemas.openxmlformats.org/officeDocument/2006/relationships/hyperlink" Target="https://de.wikipedia.org/wiki/Latein" TargetMode="External"/><Relationship Id="rId4" Type="http://schemas.openxmlformats.org/officeDocument/2006/relationships/hyperlink" Target="https://de.wikipedia.org/wiki/Notiz" TargetMode="External"/></Relationships>
</file>

<file path=ppt/slides/_rels/slide20.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1.png"/><Relationship Id="rId5" Type="http://schemas.microsoft.com/office/2007/relationships/hdphoto" Target="../media/hdphoto7.wdp"/><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png"/><Relationship Id="rId5" Type="http://schemas.microsoft.com/office/2007/relationships/hdphoto" Target="../media/hdphoto4.wdp"/><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4BA76F-2DBB-403A-A2F0-C086A4A12F17}"/>
              </a:ext>
            </a:extLst>
          </p:cNvPr>
          <p:cNvSpPr>
            <a:spLocks noGrp="1"/>
          </p:cNvSpPr>
          <p:nvPr>
            <p:ph type="ctrTitle"/>
          </p:nvPr>
        </p:nvSpPr>
        <p:spPr/>
        <p:txBody>
          <a:bodyPr/>
          <a:lstStyle/>
          <a:p>
            <a:r>
              <a:rPr lang="de-DE" sz="7200" dirty="0">
                <a:latin typeface="Comic Sans MS" panose="030F0702030302020204" pitchFamily="66" charset="0"/>
              </a:rPr>
              <a:t>Sketchnotes</a:t>
            </a:r>
          </a:p>
        </p:txBody>
      </p:sp>
      <p:sp>
        <p:nvSpPr>
          <p:cNvPr id="3" name="Untertitel 2">
            <a:extLst>
              <a:ext uri="{FF2B5EF4-FFF2-40B4-BE49-F238E27FC236}">
                <a16:creationId xmlns:a16="http://schemas.microsoft.com/office/drawing/2014/main" id="{F7C2BB4D-F616-4DB2-8606-D90685264DB1}"/>
              </a:ext>
            </a:extLst>
          </p:cNvPr>
          <p:cNvSpPr>
            <a:spLocks noGrp="1"/>
          </p:cNvSpPr>
          <p:nvPr>
            <p:ph type="subTitle" idx="1"/>
          </p:nvPr>
        </p:nvSpPr>
        <p:spPr/>
        <p:txBody>
          <a:bodyPr/>
          <a:lstStyle/>
          <a:p>
            <a:r>
              <a:rPr lang="de-DE" dirty="0">
                <a:latin typeface="Comic Sans MS" panose="030F0702030302020204" pitchFamily="66" charset="0"/>
              </a:rPr>
              <a:t>Im Chemieunterricht </a:t>
            </a:r>
          </a:p>
        </p:txBody>
      </p:sp>
      <p:pic>
        <p:nvPicPr>
          <p:cNvPr id="6" name="Grafik 5">
            <a:extLst>
              <a:ext uri="{FF2B5EF4-FFF2-40B4-BE49-F238E27FC236}">
                <a16:creationId xmlns:a16="http://schemas.microsoft.com/office/drawing/2014/main" id="{69412E36-2E79-41F8-9D3A-DCEED7F2EBB3}"/>
              </a:ext>
            </a:extLst>
          </p:cNvPr>
          <p:cNvPicPr>
            <a:picLocks noChangeAspect="1"/>
          </p:cNvPicPr>
          <p:nvPr/>
        </p:nvPicPr>
        <p:blipFill>
          <a:blip r:embed="rId2"/>
          <a:stretch>
            <a:fillRect/>
          </a:stretch>
        </p:blipFill>
        <p:spPr>
          <a:xfrm>
            <a:off x="8573422" y="3560967"/>
            <a:ext cx="3028950" cy="3000375"/>
          </a:xfrm>
          <a:prstGeom prst="rect">
            <a:avLst/>
          </a:prstGeom>
        </p:spPr>
      </p:pic>
    </p:spTree>
    <p:extLst>
      <p:ext uri="{BB962C8B-B14F-4D97-AF65-F5344CB8AC3E}">
        <p14:creationId xmlns:p14="http://schemas.microsoft.com/office/powerpoint/2010/main" val="589133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F8BFCF-8853-40B5-9222-A6991C7B93E3}"/>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4655B28C-749C-4C3F-98A9-3F45D2346548}"/>
              </a:ext>
            </a:extLst>
          </p:cNvPr>
          <p:cNvSpPr>
            <a:spLocks noGrp="1"/>
          </p:cNvSpPr>
          <p:nvPr>
            <p:ph idx="1"/>
          </p:nvPr>
        </p:nvSpPr>
        <p:spPr/>
        <p:txBody>
          <a:bodyPr/>
          <a:lstStyle/>
          <a:p>
            <a:r>
              <a:rPr lang="de-DE" dirty="0">
                <a:latin typeface="Comic Sans MS" panose="030F0702030302020204" pitchFamily="66" charset="0"/>
              </a:rPr>
              <a:t>Hier sind die Grundformen </a:t>
            </a:r>
          </a:p>
          <a:p>
            <a:pPr marL="0" indent="0">
              <a:buNone/>
            </a:pPr>
            <a:r>
              <a:rPr lang="de-DE" dirty="0">
                <a:latin typeface="Comic Sans MS" panose="030F0702030302020204" pitchFamily="66" charset="0"/>
              </a:rPr>
              <a:t>   zusammengefügt: </a:t>
            </a:r>
          </a:p>
          <a:p>
            <a:r>
              <a:rPr lang="de-DE" dirty="0">
                <a:latin typeface="Comic Sans MS" panose="030F0702030302020204" pitchFamily="66" charset="0"/>
              </a:rPr>
              <a:t>Welche Elemente sind</a:t>
            </a:r>
          </a:p>
          <a:p>
            <a:pPr marL="0" indent="0">
              <a:buNone/>
            </a:pPr>
            <a:r>
              <a:rPr lang="de-DE" dirty="0">
                <a:latin typeface="Comic Sans MS" panose="030F0702030302020204" pitchFamily="66" charset="0"/>
              </a:rPr>
              <a:t>   wieder zu erkennen? </a:t>
            </a:r>
          </a:p>
          <a:p>
            <a:endParaRPr lang="de-DE" dirty="0"/>
          </a:p>
        </p:txBody>
      </p:sp>
      <p:pic>
        <p:nvPicPr>
          <p:cNvPr id="5" name="Grafik 4">
            <a:extLst>
              <a:ext uri="{FF2B5EF4-FFF2-40B4-BE49-F238E27FC236}">
                <a16:creationId xmlns:a16="http://schemas.microsoft.com/office/drawing/2014/main" id="{36DFFED0-AF84-4793-82C6-76E22459F9DA}"/>
              </a:ext>
            </a:extLst>
          </p:cNvPr>
          <p:cNvPicPr>
            <a:picLocks noChangeAspect="1"/>
          </p:cNvPicPr>
          <p:nvPr/>
        </p:nvPicPr>
        <p:blipFill>
          <a:blip r:embed="rId2"/>
          <a:stretch>
            <a:fillRect/>
          </a:stretch>
        </p:blipFill>
        <p:spPr>
          <a:xfrm>
            <a:off x="6096000" y="1778508"/>
            <a:ext cx="4760307" cy="4736592"/>
          </a:xfrm>
          <a:prstGeom prst="rect">
            <a:avLst/>
          </a:prstGeom>
        </p:spPr>
      </p:pic>
    </p:spTree>
    <p:extLst>
      <p:ext uri="{BB962C8B-B14F-4D97-AF65-F5344CB8AC3E}">
        <p14:creationId xmlns:p14="http://schemas.microsoft.com/office/powerpoint/2010/main" val="1985986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5223D2-BA6A-4666-AFC0-57CAE8357A82}"/>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EBA6566A-B16A-42AF-8F6B-1D668AA03755}"/>
              </a:ext>
            </a:extLst>
          </p:cNvPr>
          <p:cNvSpPr>
            <a:spLocks noGrp="1"/>
          </p:cNvSpPr>
          <p:nvPr>
            <p:ph idx="1"/>
          </p:nvPr>
        </p:nvSpPr>
        <p:spPr/>
        <p:txBody>
          <a:bodyPr/>
          <a:lstStyle/>
          <a:p>
            <a:r>
              <a:rPr lang="de-DE" dirty="0">
                <a:latin typeface="Comic Sans MS" panose="030F0702030302020204" pitchFamily="66" charset="0"/>
              </a:rPr>
              <a:t>Übung: Versuchen Sie die Objekte nur mit den Grundformen des visuellen Alphabets zu zeichnen. </a:t>
            </a:r>
          </a:p>
          <a:p>
            <a:endParaRPr lang="de-DE" dirty="0"/>
          </a:p>
        </p:txBody>
      </p:sp>
      <p:pic>
        <p:nvPicPr>
          <p:cNvPr id="5" name="Grafik 4"/>
          <p:cNvPicPr/>
          <p:nvPr/>
        </p:nvPicPr>
        <p:blipFill rotWithShape="1">
          <a:blip r:embed="rId2"/>
          <a:srcRect t="8157"/>
          <a:stretch/>
        </p:blipFill>
        <p:spPr>
          <a:xfrm>
            <a:off x="6006465" y="2657475"/>
            <a:ext cx="4175760" cy="4029075"/>
          </a:xfrm>
          <a:prstGeom prst="rect">
            <a:avLst/>
          </a:prstGeom>
        </p:spPr>
      </p:pic>
    </p:spTree>
    <p:extLst>
      <p:ext uri="{BB962C8B-B14F-4D97-AF65-F5344CB8AC3E}">
        <p14:creationId xmlns:p14="http://schemas.microsoft.com/office/powerpoint/2010/main" val="2540285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8B41A6-0DC4-44C5-B814-7B3570756061}"/>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B808583A-1F90-4B6B-A037-E023E7761E53}"/>
              </a:ext>
            </a:extLst>
          </p:cNvPr>
          <p:cNvSpPr>
            <a:spLocks noGrp="1"/>
          </p:cNvSpPr>
          <p:nvPr>
            <p:ph idx="1"/>
          </p:nvPr>
        </p:nvSpPr>
        <p:spPr/>
        <p:txBody>
          <a:bodyPr>
            <a:normAutofit fontScale="92500" lnSpcReduction="10000"/>
          </a:bodyPr>
          <a:lstStyle/>
          <a:p>
            <a:r>
              <a:rPr lang="de-DE" dirty="0">
                <a:latin typeface="Comic Sans MS" panose="030F0702030302020204" pitchFamily="66" charset="0"/>
              </a:rPr>
              <a:t>Menschen zeichnen mit der</a:t>
            </a:r>
          </a:p>
          <a:p>
            <a:pPr marL="0" indent="0">
              <a:buNone/>
            </a:pPr>
            <a:r>
              <a:rPr lang="de-DE" dirty="0">
                <a:latin typeface="Comic Sans MS" panose="030F0702030302020204" pitchFamily="66" charset="0"/>
              </a:rPr>
              <a:t>   </a:t>
            </a:r>
            <a:r>
              <a:rPr lang="de-DE" b="1" dirty="0">
                <a:latin typeface="Comic Sans MS" panose="030F0702030302020204" pitchFamily="66" charset="0"/>
              </a:rPr>
              <a:t>Stern-Methode</a:t>
            </a:r>
          </a:p>
          <a:p>
            <a:endParaRPr lang="de-DE" dirty="0">
              <a:latin typeface="Comic Sans MS" panose="030F0702030302020204" pitchFamily="66" charset="0"/>
            </a:endParaRPr>
          </a:p>
          <a:p>
            <a:endParaRPr lang="de-DE" dirty="0">
              <a:latin typeface="Comic Sans MS" panose="030F0702030302020204" pitchFamily="66" charset="0"/>
            </a:endParaRPr>
          </a:p>
          <a:p>
            <a:endParaRPr lang="de-DE" dirty="0">
              <a:latin typeface="Comic Sans MS" panose="030F0702030302020204" pitchFamily="66" charset="0"/>
            </a:endParaRPr>
          </a:p>
          <a:p>
            <a:endParaRPr lang="de-DE" dirty="0">
              <a:latin typeface="Comic Sans MS" panose="030F0702030302020204" pitchFamily="66" charset="0"/>
            </a:endParaRPr>
          </a:p>
          <a:p>
            <a:endParaRPr lang="de-DE" dirty="0">
              <a:latin typeface="Comic Sans MS" panose="030F0702030302020204" pitchFamily="66" charset="0"/>
            </a:endParaRPr>
          </a:p>
          <a:p>
            <a:endParaRPr lang="de-DE" dirty="0">
              <a:latin typeface="Comic Sans MS" panose="030F0702030302020204" pitchFamily="66" charset="0"/>
            </a:endParaRPr>
          </a:p>
          <a:p>
            <a:pPr>
              <a:buFont typeface="Wingdings" panose="05000000000000000000" pitchFamily="2" charset="2"/>
              <a:buChar char="Ø"/>
            </a:pPr>
            <a:r>
              <a:rPr lang="de-DE" dirty="0">
                <a:latin typeface="Comic Sans MS" panose="030F0702030302020204" pitchFamily="66" charset="0"/>
              </a:rPr>
              <a:t>Aufgabe: Zeichnen Sie mit Hilfe der</a:t>
            </a:r>
          </a:p>
          <a:p>
            <a:pPr marL="0" indent="0">
              <a:buNone/>
            </a:pPr>
            <a:r>
              <a:rPr lang="de-DE" dirty="0">
                <a:latin typeface="Comic Sans MS" panose="030F0702030302020204" pitchFamily="66" charset="0"/>
              </a:rPr>
              <a:t>   Stern-Methode eine Frau und einen Mann.</a:t>
            </a:r>
          </a:p>
        </p:txBody>
      </p:sp>
      <p:pic>
        <p:nvPicPr>
          <p:cNvPr id="5" name="Grafik 4">
            <a:extLst>
              <a:ext uri="{FF2B5EF4-FFF2-40B4-BE49-F238E27FC236}">
                <a16:creationId xmlns:a16="http://schemas.microsoft.com/office/drawing/2014/main" id="{2B8A6032-3011-46AC-8650-5E5D8E5E724C}"/>
              </a:ext>
            </a:extLst>
          </p:cNvPr>
          <p:cNvPicPr>
            <a:picLocks noChangeAspect="1"/>
          </p:cNvPicPr>
          <p:nvPr/>
        </p:nvPicPr>
        <p:blipFill>
          <a:blip r:embed="rId2"/>
          <a:stretch>
            <a:fillRect/>
          </a:stretch>
        </p:blipFill>
        <p:spPr>
          <a:xfrm>
            <a:off x="6381136" y="1671916"/>
            <a:ext cx="4965289" cy="4861619"/>
          </a:xfrm>
          <a:prstGeom prst="rect">
            <a:avLst/>
          </a:prstGeom>
        </p:spPr>
      </p:pic>
    </p:spTree>
    <p:extLst>
      <p:ext uri="{BB962C8B-B14F-4D97-AF65-F5344CB8AC3E}">
        <p14:creationId xmlns:p14="http://schemas.microsoft.com/office/powerpoint/2010/main" val="40875930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619FD6-F136-444D-8B13-9D8FAEA81D4E}"/>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543C4E21-0EA1-411D-A040-F77BD29D0279}"/>
              </a:ext>
            </a:extLst>
          </p:cNvPr>
          <p:cNvSpPr>
            <a:spLocks noGrp="1"/>
          </p:cNvSpPr>
          <p:nvPr>
            <p:ph idx="1"/>
          </p:nvPr>
        </p:nvSpPr>
        <p:spPr>
          <a:xfrm>
            <a:off x="1066800" y="2093976"/>
            <a:ext cx="10058400" cy="4050792"/>
          </a:xfrm>
        </p:spPr>
        <p:txBody>
          <a:bodyPr>
            <a:normAutofit fontScale="92500" lnSpcReduction="10000"/>
          </a:bodyPr>
          <a:lstStyle/>
          <a:p>
            <a:endParaRPr lang="de-DE" dirty="0"/>
          </a:p>
          <a:p>
            <a:endParaRPr lang="de-DE" dirty="0"/>
          </a:p>
          <a:p>
            <a:endParaRPr lang="de-DE" dirty="0"/>
          </a:p>
          <a:p>
            <a:endParaRPr lang="de-DE" dirty="0"/>
          </a:p>
          <a:p>
            <a:endParaRPr lang="de-DE" dirty="0"/>
          </a:p>
          <a:p>
            <a:endParaRPr lang="de-DE" dirty="0"/>
          </a:p>
          <a:p>
            <a:endParaRPr lang="de-DE" dirty="0"/>
          </a:p>
          <a:p>
            <a:pPr marL="0" indent="0">
              <a:buNone/>
            </a:pPr>
            <a:r>
              <a:rPr lang="de-DE" b="1" dirty="0">
                <a:latin typeface="Comic Sans MS" panose="030F0702030302020204" pitchFamily="66" charset="0"/>
              </a:rPr>
              <a:t>Aufgabe: </a:t>
            </a:r>
          </a:p>
          <a:p>
            <a:pPr marL="0" indent="0">
              <a:buNone/>
            </a:pPr>
            <a:r>
              <a:rPr lang="de-DE" dirty="0">
                <a:latin typeface="Comic Sans MS" panose="030F0702030302020204" pitchFamily="66" charset="0"/>
              </a:rPr>
              <a:t>Zeichnen Sie das Gesicht einer Teilnehmerin bzw. eines Teilnehmers auf die Haftnotizzettel! Wer erkennt sich wieder </a:t>
            </a:r>
            <a:r>
              <a:rPr lang="de-DE" dirty="0">
                <a:latin typeface="Comic Sans MS" panose="030F0702030302020204" pitchFamily="66" charset="0"/>
                <a:sym typeface="Wingdings" panose="05000000000000000000" pitchFamily="2" charset="2"/>
              </a:rPr>
              <a:t>?</a:t>
            </a:r>
            <a:endParaRPr lang="de-DE" dirty="0">
              <a:latin typeface="Comic Sans MS" panose="030F0702030302020204" pitchFamily="66" charset="0"/>
            </a:endParaRPr>
          </a:p>
          <a:p>
            <a:pPr marL="0" indent="0">
              <a:buNone/>
            </a:pPr>
            <a:r>
              <a:rPr lang="de-DE" dirty="0">
                <a:latin typeface="Comic Sans MS" panose="030F0702030302020204" pitchFamily="66" charset="0"/>
              </a:rPr>
              <a:t>  	   </a:t>
            </a:r>
          </a:p>
          <a:p>
            <a:endParaRPr lang="de-DE" dirty="0"/>
          </a:p>
        </p:txBody>
      </p:sp>
      <p:pic>
        <p:nvPicPr>
          <p:cNvPr id="7" name="Grafik 6">
            <a:extLst>
              <a:ext uri="{FF2B5EF4-FFF2-40B4-BE49-F238E27FC236}">
                <a16:creationId xmlns:a16="http://schemas.microsoft.com/office/drawing/2014/main" id="{92ED6C7A-3571-4904-96A5-16FD4AF41E80}"/>
              </a:ext>
            </a:extLst>
          </p:cNvPr>
          <p:cNvPicPr>
            <a:picLocks noChangeAspect="1"/>
          </p:cNvPicPr>
          <p:nvPr/>
        </p:nvPicPr>
        <p:blipFill>
          <a:blip r:embed="rId2"/>
          <a:stretch>
            <a:fillRect/>
          </a:stretch>
        </p:blipFill>
        <p:spPr>
          <a:xfrm>
            <a:off x="920278" y="1573161"/>
            <a:ext cx="3928457" cy="3023419"/>
          </a:xfrm>
          <a:prstGeom prst="rect">
            <a:avLst/>
          </a:prstGeom>
        </p:spPr>
      </p:pic>
      <p:pic>
        <p:nvPicPr>
          <p:cNvPr id="8" name="Grafik 7">
            <a:extLst>
              <a:ext uri="{FF2B5EF4-FFF2-40B4-BE49-F238E27FC236}">
                <a16:creationId xmlns:a16="http://schemas.microsoft.com/office/drawing/2014/main" id="{96E744A7-E1C8-4FC5-B2FF-C7DDA41B0432}"/>
              </a:ext>
            </a:extLst>
          </p:cNvPr>
          <p:cNvPicPr>
            <a:picLocks noChangeAspect="1"/>
          </p:cNvPicPr>
          <p:nvPr/>
        </p:nvPicPr>
        <p:blipFill>
          <a:blip r:embed="rId3"/>
          <a:stretch>
            <a:fillRect/>
          </a:stretch>
        </p:blipFill>
        <p:spPr>
          <a:xfrm>
            <a:off x="4848736" y="1637071"/>
            <a:ext cx="3675832" cy="2828315"/>
          </a:xfrm>
          <a:prstGeom prst="rect">
            <a:avLst/>
          </a:prstGeom>
        </p:spPr>
      </p:pic>
      <p:pic>
        <p:nvPicPr>
          <p:cNvPr id="9" name="Grafik 8">
            <a:extLst>
              <a:ext uri="{FF2B5EF4-FFF2-40B4-BE49-F238E27FC236}">
                <a16:creationId xmlns:a16="http://schemas.microsoft.com/office/drawing/2014/main" id="{F6475BAF-8A16-43E8-A30E-827656C524A0}"/>
              </a:ext>
            </a:extLst>
          </p:cNvPr>
          <p:cNvPicPr>
            <a:picLocks noChangeAspect="1"/>
          </p:cNvPicPr>
          <p:nvPr/>
        </p:nvPicPr>
        <p:blipFill>
          <a:blip r:embed="rId4"/>
          <a:stretch>
            <a:fillRect/>
          </a:stretch>
        </p:blipFill>
        <p:spPr>
          <a:xfrm>
            <a:off x="8524568" y="1686837"/>
            <a:ext cx="3634037" cy="2728782"/>
          </a:xfrm>
          <a:prstGeom prst="rect">
            <a:avLst/>
          </a:prstGeom>
        </p:spPr>
      </p:pic>
    </p:spTree>
    <p:extLst>
      <p:ext uri="{BB962C8B-B14F-4D97-AF65-F5344CB8AC3E}">
        <p14:creationId xmlns:p14="http://schemas.microsoft.com/office/powerpoint/2010/main" val="3382887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4E4463-174E-43A0-AAE1-224F24BDE80C}"/>
              </a:ext>
            </a:extLst>
          </p:cNvPr>
          <p:cNvSpPr>
            <a:spLocks noGrp="1"/>
          </p:cNvSpPr>
          <p:nvPr>
            <p:ph type="title"/>
          </p:nvPr>
        </p:nvSpPr>
        <p:spPr/>
        <p:txBody>
          <a:bodyPr/>
          <a:lstStyle/>
          <a:p>
            <a:endParaRPr lang="de-DE" dirty="0"/>
          </a:p>
        </p:txBody>
      </p:sp>
      <p:pic>
        <p:nvPicPr>
          <p:cNvPr id="4" name="Inhaltsplatzhalter 3">
            <a:extLst>
              <a:ext uri="{FF2B5EF4-FFF2-40B4-BE49-F238E27FC236}">
                <a16:creationId xmlns:a16="http://schemas.microsoft.com/office/drawing/2014/main" id="{E2DAA1D4-89B4-4E4B-9BE9-210C2BB7E8CE}"/>
              </a:ext>
            </a:extLst>
          </p:cNvPr>
          <p:cNvPicPr>
            <a:picLocks noGrp="1" noChangeAspect="1"/>
          </p:cNvPicPr>
          <p:nvPr>
            <p:ph idx="1"/>
          </p:nvPr>
        </p:nvPicPr>
        <p:blipFill>
          <a:blip r:embed="rId2"/>
          <a:stretch>
            <a:fillRect/>
          </a:stretch>
        </p:blipFill>
        <p:spPr>
          <a:xfrm>
            <a:off x="681339" y="484632"/>
            <a:ext cx="3216337" cy="3745919"/>
          </a:xfrm>
          <a:prstGeom prst="rect">
            <a:avLst/>
          </a:prstGeom>
        </p:spPr>
      </p:pic>
      <p:pic>
        <p:nvPicPr>
          <p:cNvPr id="5" name="Grafik 4">
            <a:extLst>
              <a:ext uri="{FF2B5EF4-FFF2-40B4-BE49-F238E27FC236}">
                <a16:creationId xmlns:a16="http://schemas.microsoft.com/office/drawing/2014/main" id="{CAA20F6D-EB6E-409B-9DC1-240C2AC912B2}"/>
              </a:ext>
            </a:extLst>
          </p:cNvPr>
          <p:cNvPicPr>
            <a:picLocks noChangeAspect="1"/>
          </p:cNvPicPr>
          <p:nvPr/>
        </p:nvPicPr>
        <p:blipFill>
          <a:blip r:embed="rId3"/>
          <a:stretch>
            <a:fillRect/>
          </a:stretch>
        </p:blipFill>
        <p:spPr>
          <a:xfrm>
            <a:off x="8640147" y="413397"/>
            <a:ext cx="2904193" cy="3745919"/>
          </a:xfrm>
          <a:prstGeom prst="rect">
            <a:avLst/>
          </a:prstGeom>
        </p:spPr>
      </p:pic>
      <p:pic>
        <p:nvPicPr>
          <p:cNvPr id="6" name="Grafik 5">
            <a:extLst>
              <a:ext uri="{FF2B5EF4-FFF2-40B4-BE49-F238E27FC236}">
                <a16:creationId xmlns:a16="http://schemas.microsoft.com/office/drawing/2014/main" id="{174CB4A2-C10A-4CD4-83DB-9C338CFDA3EE}"/>
              </a:ext>
            </a:extLst>
          </p:cNvPr>
          <p:cNvPicPr>
            <a:picLocks noChangeAspect="1"/>
          </p:cNvPicPr>
          <p:nvPr/>
        </p:nvPicPr>
        <p:blipFill>
          <a:blip r:embed="rId4"/>
          <a:stretch>
            <a:fillRect/>
          </a:stretch>
        </p:blipFill>
        <p:spPr>
          <a:xfrm>
            <a:off x="4358121" y="452936"/>
            <a:ext cx="4029156" cy="3745920"/>
          </a:xfrm>
          <a:prstGeom prst="rect">
            <a:avLst/>
          </a:prstGeom>
        </p:spPr>
      </p:pic>
      <p:pic>
        <p:nvPicPr>
          <p:cNvPr id="7" name="Grafik 6">
            <a:extLst>
              <a:ext uri="{FF2B5EF4-FFF2-40B4-BE49-F238E27FC236}">
                <a16:creationId xmlns:a16="http://schemas.microsoft.com/office/drawing/2014/main" id="{A513A80F-C998-4CD2-8607-E334298D9773}"/>
              </a:ext>
            </a:extLst>
          </p:cNvPr>
          <p:cNvPicPr>
            <a:picLocks noChangeAspect="1"/>
          </p:cNvPicPr>
          <p:nvPr/>
        </p:nvPicPr>
        <p:blipFill>
          <a:blip r:embed="rId5"/>
          <a:stretch>
            <a:fillRect/>
          </a:stretch>
        </p:blipFill>
        <p:spPr>
          <a:xfrm>
            <a:off x="2705600" y="3429000"/>
            <a:ext cx="2799301" cy="3281000"/>
          </a:xfrm>
          <a:prstGeom prst="rect">
            <a:avLst/>
          </a:prstGeom>
        </p:spPr>
      </p:pic>
      <p:pic>
        <p:nvPicPr>
          <p:cNvPr id="8" name="Grafik 7">
            <a:extLst>
              <a:ext uri="{FF2B5EF4-FFF2-40B4-BE49-F238E27FC236}">
                <a16:creationId xmlns:a16="http://schemas.microsoft.com/office/drawing/2014/main" id="{A85F580D-0F14-458B-8D5A-7E3C44AA29A4}"/>
              </a:ext>
            </a:extLst>
          </p:cNvPr>
          <p:cNvPicPr>
            <a:picLocks noChangeAspect="1"/>
          </p:cNvPicPr>
          <p:nvPr/>
        </p:nvPicPr>
        <p:blipFill>
          <a:blip r:embed="rId6"/>
          <a:stretch>
            <a:fillRect/>
          </a:stretch>
        </p:blipFill>
        <p:spPr>
          <a:xfrm>
            <a:off x="7157422" y="3375475"/>
            <a:ext cx="2799301" cy="3482525"/>
          </a:xfrm>
          <a:prstGeom prst="rect">
            <a:avLst/>
          </a:prstGeom>
        </p:spPr>
      </p:pic>
      <p:sp>
        <p:nvSpPr>
          <p:cNvPr id="9" name="Textfeld 8">
            <a:extLst>
              <a:ext uri="{FF2B5EF4-FFF2-40B4-BE49-F238E27FC236}">
                <a16:creationId xmlns:a16="http://schemas.microsoft.com/office/drawing/2014/main" id="{F6F4FAE7-0339-444A-9931-C9D7F102A8E9}"/>
              </a:ext>
            </a:extLst>
          </p:cNvPr>
          <p:cNvSpPr txBox="1"/>
          <p:nvPr/>
        </p:nvSpPr>
        <p:spPr>
          <a:xfrm>
            <a:off x="7249886" y="6152215"/>
            <a:ext cx="3079102" cy="584775"/>
          </a:xfrm>
          <a:prstGeom prst="rect">
            <a:avLst/>
          </a:prstGeom>
          <a:noFill/>
        </p:spPr>
        <p:txBody>
          <a:bodyPr wrap="square" rtlCol="0">
            <a:spAutoFit/>
          </a:bodyPr>
          <a:lstStyle/>
          <a:p>
            <a:r>
              <a:rPr lang="de-DE" sz="1600" b="1" dirty="0">
                <a:latin typeface="Comic Sans MS" panose="030F0702030302020204" pitchFamily="66" charset="0"/>
              </a:rPr>
              <a:t>Ist das noch Sketchnotes oder schon Kunst?</a:t>
            </a:r>
          </a:p>
        </p:txBody>
      </p:sp>
    </p:spTree>
    <p:extLst>
      <p:ext uri="{BB962C8B-B14F-4D97-AF65-F5344CB8AC3E}">
        <p14:creationId xmlns:p14="http://schemas.microsoft.com/office/powerpoint/2010/main" val="4267426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A6E937-8A0F-4C67-A0EC-C8CCEDDCDC59}"/>
              </a:ext>
            </a:extLst>
          </p:cNvPr>
          <p:cNvSpPr>
            <a:spLocks noGrp="1"/>
          </p:cNvSpPr>
          <p:nvPr>
            <p:ph type="title"/>
          </p:nvPr>
        </p:nvSpPr>
        <p:spPr>
          <a:xfrm>
            <a:off x="640640" y="270028"/>
            <a:ext cx="10058400" cy="1609344"/>
          </a:xfrm>
        </p:spPr>
        <p:txBody>
          <a:bodyPr/>
          <a:lstStyle/>
          <a:p>
            <a:pPr algn="ctr"/>
            <a:r>
              <a:rPr lang="de-DE" dirty="0">
                <a:latin typeface="Comic Sans MS" panose="030F0702030302020204" pitchFamily="66" charset="0"/>
              </a:rPr>
              <a:t>Sketchnotes </a:t>
            </a:r>
          </a:p>
        </p:txBody>
      </p:sp>
      <p:sp>
        <p:nvSpPr>
          <p:cNvPr id="3" name="Inhaltsplatzhalter 2">
            <a:extLst>
              <a:ext uri="{FF2B5EF4-FFF2-40B4-BE49-F238E27FC236}">
                <a16:creationId xmlns:a16="http://schemas.microsoft.com/office/drawing/2014/main" id="{DE9F0431-5B94-4FB1-B7AC-4CEE18E4D8F6}"/>
              </a:ext>
            </a:extLst>
          </p:cNvPr>
          <p:cNvSpPr>
            <a:spLocks noGrp="1"/>
          </p:cNvSpPr>
          <p:nvPr>
            <p:ph idx="1"/>
          </p:nvPr>
        </p:nvSpPr>
        <p:spPr/>
        <p:txBody>
          <a:bodyPr/>
          <a:lstStyle/>
          <a:p>
            <a:r>
              <a:rPr lang="de-DE" dirty="0">
                <a:latin typeface="Comic Sans MS" panose="030F0702030302020204" pitchFamily="66" charset="0"/>
              </a:rPr>
              <a:t>Wissenschaft / Chemie</a:t>
            </a:r>
          </a:p>
          <a:p>
            <a:endParaRPr lang="de-DE" dirty="0"/>
          </a:p>
        </p:txBody>
      </p:sp>
      <p:pic>
        <p:nvPicPr>
          <p:cNvPr id="5" name="Grafik 4">
            <a:extLst>
              <a:ext uri="{FF2B5EF4-FFF2-40B4-BE49-F238E27FC236}">
                <a16:creationId xmlns:a16="http://schemas.microsoft.com/office/drawing/2014/main" id="{5792AA2F-973C-4951-AD2D-69D35E4F7983}"/>
              </a:ext>
            </a:extLst>
          </p:cNvPr>
          <p:cNvPicPr>
            <a:picLocks noChangeAspect="1"/>
          </p:cNvPicPr>
          <p:nvPr/>
        </p:nvPicPr>
        <p:blipFill>
          <a:blip r:embed="rId2"/>
          <a:stretch>
            <a:fillRect/>
          </a:stretch>
        </p:blipFill>
        <p:spPr>
          <a:xfrm>
            <a:off x="5335221" y="1879372"/>
            <a:ext cx="5363819" cy="4050793"/>
          </a:xfrm>
          <a:prstGeom prst="rect">
            <a:avLst/>
          </a:prstGeom>
        </p:spPr>
      </p:pic>
    </p:spTree>
    <p:extLst>
      <p:ext uri="{BB962C8B-B14F-4D97-AF65-F5344CB8AC3E}">
        <p14:creationId xmlns:p14="http://schemas.microsoft.com/office/powerpoint/2010/main" val="1244317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CF3C0C-3226-4E8C-87B7-D52EB3821AA2}"/>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pic>
        <p:nvPicPr>
          <p:cNvPr id="6" name="Inhaltsplatzhalter 5">
            <a:extLst>
              <a:ext uri="{FF2B5EF4-FFF2-40B4-BE49-F238E27FC236}">
                <a16:creationId xmlns:a16="http://schemas.microsoft.com/office/drawing/2014/main" id="{C96E791A-BDD3-4D9B-8530-3A57E9329EE5}"/>
              </a:ext>
            </a:extLst>
          </p:cNvPr>
          <p:cNvPicPr>
            <a:picLocks noGrp="1" noChangeAspect="1"/>
          </p:cNvPicPr>
          <p:nvPr>
            <p:ph idx="1"/>
          </p:nvPr>
        </p:nvPicPr>
        <p:blipFill>
          <a:blip r:embed="rId2"/>
          <a:stretch>
            <a:fillRect/>
          </a:stretch>
        </p:blipFill>
        <p:spPr>
          <a:xfrm>
            <a:off x="1142410" y="1557997"/>
            <a:ext cx="3411149" cy="4545377"/>
          </a:xfrm>
          <a:prstGeom prst="rect">
            <a:avLst/>
          </a:prstGeom>
        </p:spPr>
      </p:pic>
      <p:pic>
        <p:nvPicPr>
          <p:cNvPr id="7" name="Grafik 6">
            <a:extLst>
              <a:ext uri="{FF2B5EF4-FFF2-40B4-BE49-F238E27FC236}">
                <a16:creationId xmlns:a16="http://schemas.microsoft.com/office/drawing/2014/main" id="{C899EB2E-C889-407A-B954-F19DD6CAF408}"/>
              </a:ext>
            </a:extLst>
          </p:cNvPr>
          <p:cNvPicPr>
            <a:picLocks noChangeAspect="1"/>
          </p:cNvPicPr>
          <p:nvPr/>
        </p:nvPicPr>
        <p:blipFill>
          <a:blip r:embed="rId3"/>
          <a:stretch>
            <a:fillRect/>
          </a:stretch>
        </p:blipFill>
        <p:spPr>
          <a:xfrm>
            <a:off x="5978013" y="1557997"/>
            <a:ext cx="4450464" cy="4545377"/>
          </a:xfrm>
          <a:prstGeom prst="rect">
            <a:avLst/>
          </a:prstGeom>
        </p:spPr>
      </p:pic>
    </p:spTree>
    <p:extLst>
      <p:ext uri="{BB962C8B-B14F-4D97-AF65-F5344CB8AC3E}">
        <p14:creationId xmlns:p14="http://schemas.microsoft.com/office/powerpoint/2010/main" val="298756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0339F0-7FE2-441C-8312-82BE7A2A7EBF}"/>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7905C511-CBDC-46CC-9912-8BCA0BA3ECD5}"/>
              </a:ext>
            </a:extLst>
          </p:cNvPr>
          <p:cNvSpPr>
            <a:spLocks noGrp="1"/>
          </p:cNvSpPr>
          <p:nvPr>
            <p:ph idx="1"/>
          </p:nvPr>
        </p:nvSpPr>
        <p:spPr/>
        <p:txBody>
          <a:bodyPr/>
          <a:lstStyle/>
          <a:p>
            <a:r>
              <a:rPr lang="de-DE" dirty="0">
                <a:latin typeface="Comic Sans MS" panose="030F0702030302020204" pitchFamily="66" charset="0"/>
              </a:rPr>
              <a:t>Übung: Zeichnen Sie einen Totenkopf, ein Atom, einen Erlenmeyerkolben und eine Pipette.</a:t>
            </a:r>
          </a:p>
        </p:txBody>
      </p:sp>
      <p:pic>
        <p:nvPicPr>
          <p:cNvPr id="4" name="Grafik 3">
            <a:extLst>
              <a:ext uri="{FF2B5EF4-FFF2-40B4-BE49-F238E27FC236}">
                <a16:creationId xmlns:a16="http://schemas.microsoft.com/office/drawing/2014/main" id="{990DF1A8-219D-4072-BE6F-251651BE2D39}"/>
              </a:ext>
            </a:extLst>
          </p:cNvPr>
          <p:cNvPicPr>
            <a:picLocks noChangeAspect="1"/>
          </p:cNvPicPr>
          <p:nvPr/>
        </p:nvPicPr>
        <p:blipFill>
          <a:blip r:embed="rId2"/>
          <a:stretch>
            <a:fillRect/>
          </a:stretch>
        </p:blipFill>
        <p:spPr>
          <a:xfrm>
            <a:off x="6096000" y="2566798"/>
            <a:ext cx="4983262" cy="3806570"/>
          </a:xfrm>
          <a:prstGeom prst="rect">
            <a:avLst/>
          </a:prstGeom>
        </p:spPr>
      </p:pic>
    </p:spTree>
    <p:extLst>
      <p:ext uri="{BB962C8B-B14F-4D97-AF65-F5344CB8AC3E}">
        <p14:creationId xmlns:p14="http://schemas.microsoft.com/office/powerpoint/2010/main" val="4238493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2DA7A4-F043-4D0A-B46F-35132751B034}"/>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60E3705C-3578-4645-8B2F-86B6B55438DC}"/>
              </a:ext>
            </a:extLst>
          </p:cNvPr>
          <p:cNvSpPr>
            <a:spLocks noGrp="1"/>
          </p:cNvSpPr>
          <p:nvPr>
            <p:ph idx="1"/>
          </p:nvPr>
        </p:nvSpPr>
        <p:spPr>
          <a:xfrm>
            <a:off x="869822" y="2407030"/>
            <a:ext cx="3606928" cy="4050792"/>
          </a:xfrm>
        </p:spPr>
        <p:txBody>
          <a:bodyPr>
            <a:normAutofit/>
          </a:bodyPr>
          <a:lstStyle/>
          <a:p>
            <a:pPr marL="0" indent="0">
              <a:spcAft>
                <a:spcPts val="1200"/>
              </a:spcAft>
              <a:buNone/>
            </a:pPr>
            <a:r>
              <a:rPr lang="de-DE" b="1" dirty="0">
                <a:latin typeface="Comic Sans MS" panose="030F0702030302020204" pitchFamily="66" charset="0"/>
              </a:rPr>
              <a:t>Aufgabe: </a:t>
            </a:r>
          </a:p>
          <a:p>
            <a:pPr marL="0" indent="0" algn="just">
              <a:spcBef>
                <a:spcPts val="0"/>
              </a:spcBef>
              <a:buNone/>
            </a:pPr>
            <a:r>
              <a:rPr lang="de-DE" dirty="0">
                <a:latin typeface="Comic Sans MS" panose="030F0702030302020204" pitchFamily="66" charset="0"/>
              </a:rPr>
              <a:t>Salzsäure in einem </a:t>
            </a:r>
            <a:r>
              <a:rPr lang="de-DE" dirty="0" smtClean="0">
                <a:latin typeface="Comic Sans MS" panose="030F0702030302020204" pitchFamily="66" charset="0"/>
              </a:rPr>
              <a:t>Erlen-</a:t>
            </a:r>
            <a:r>
              <a:rPr lang="de-DE" dirty="0" err="1" smtClean="0">
                <a:latin typeface="Comic Sans MS" panose="030F0702030302020204" pitchFamily="66" charset="0"/>
              </a:rPr>
              <a:t>meyerkolben</a:t>
            </a:r>
            <a:r>
              <a:rPr lang="de-DE" dirty="0" smtClean="0">
                <a:latin typeface="Comic Sans MS" panose="030F0702030302020204" pitchFamily="66" charset="0"/>
              </a:rPr>
              <a:t> </a:t>
            </a:r>
            <a:r>
              <a:rPr lang="de-DE" dirty="0">
                <a:latin typeface="Comic Sans MS" panose="030F0702030302020204" pitchFamily="66" charset="0"/>
              </a:rPr>
              <a:t>soll mit Hilfe von Universalindikator </a:t>
            </a:r>
            <a:r>
              <a:rPr lang="de-DE" dirty="0" smtClean="0">
                <a:latin typeface="Comic Sans MS" panose="030F0702030302020204" pitchFamily="66" charset="0"/>
              </a:rPr>
              <a:t>an-gefärbt </a:t>
            </a:r>
            <a:r>
              <a:rPr lang="de-DE" dirty="0">
                <a:latin typeface="Comic Sans MS" panose="030F0702030302020204" pitchFamily="66" charset="0"/>
              </a:rPr>
              <a:t>werden. Danach wird bis zum Neutralpunkt Natronlauge zugegeben. Zum Schluss wird Natronlauge im Überschuss hinzugefügt</a:t>
            </a:r>
            <a:r>
              <a:rPr lang="de-DE" dirty="0" smtClean="0">
                <a:latin typeface="Comic Sans MS" panose="030F0702030302020204" pitchFamily="66" charset="0"/>
              </a:rPr>
              <a:t>.</a:t>
            </a:r>
          </a:p>
          <a:p>
            <a:pPr marL="0" indent="0" algn="just">
              <a:spcBef>
                <a:spcPts val="0"/>
              </a:spcBef>
              <a:buNone/>
            </a:pPr>
            <a:r>
              <a:rPr lang="de-DE" dirty="0" smtClean="0">
                <a:latin typeface="Comic Sans MS" panose="030F0702030302020204" pitchFamily="66" charset="0"/>
              </a:rPr>
              <a:t>Stellen </a:t>
            </a:r>
            <a:r>
              <a:rPr lang="de-DE" dirty="0">
                <a:latin typeface="Comic Sans MS" panose="030F0702030302020204" pitchFamily="66" charset="0"/>
              </a:rPr>
              <a:t>Sie dies mit Hilfe von Sketchnotes dar.</a:t>
            </a:r>
          </a:p>
          <a:p>
            <a:pPr marL="0" indent="0">
              <a:buNone/>
            </a:pPr>
            <a:endParaRPr lang="de-DE" dirty="0"/>
          </a:p>
        </p:txBody>
      </p:sp>
      <p:sp>
        <p:nvSpPr>
          <p:cNvPr id="7" name="Textfeld 6">
            <a:extLst>
              <a:ext uri="{FF2B5EF4-FFF2-40B4-BE49-F238E27FC236}">
                <a16:creationId xmlns:a16="http://schemas.microsoft.com/office/drawing/2014/main" id="{208C9B02-3266-496F-B44C-55DD7A83D206}"/>
              </a:ext>
            </a:extLst>
          </p:cNvPr>
          <p:cNvSpPr txBox="1"/>
          <p:nvPr/>
        </p:nvSpPr>
        <p:spPr>
          <a:xfrm>
            <a:off x="5411755" y="3685592"/>
            <a:ext cx="5010539" cy="2486608"/>
          </a:xfrm>
          <a:prstGeom prst="rect">
            <a:avLst/>
          </a:prstGeom>
          <a:noFill/>
        </p:spPr>
        <p:txBody>
          <a:bodyPr wrap="square" rtlCol="0">
            <a:spAutoFit/>
          </a:bodyPr>
          <a:lstStyle/>
          <a:p>
            <a:endParaRPr lang="de-DE" dirty="0"/>
          </a:p>
        </p:txBody>
      </p:sp>
      <p:graphicFrame>
        <p:nvGraphicFramePr>
          <p:cNvPr id="8" name="Tabelle 7">
            <a:extLst>
              <a:ext uri="{FF2B5EF4-FFF2-40B4-BE49-F238E27FC236}">
                <a16:creationId xmlns:a16="http://schemas.microsoft.com/office/drawing/2014/main" id="{2A7DE425-35BB-4009-8693-72ACEE96B48F}"/>
              </a:ext>
            </a:extLst>
          </p:cNvPr>
          <p:cNvGraphicFramePr>
            <a:graphicFrameLocks noGrp="1"/>
          </p:cNvGraphicFramePr>
          <p:nvPr>
            <p:extLst>
              <p:ext uri="{D42A27DB-BD31-4B8C-83A1-F6EECF244321}">
                <p14:modId xmlns:p14="http://schemas.microsoft.com/office/powerpoint/2010/main" val="1916680854"/>
              </p:ext>
            </p:extLst>
          </p:nvPr>
        </p:nvGraphicFramePr>
        <p:xfrm>
          <a:off x="5251191" y="2418079"/>
          <a:ext cx="5570686" cy="3457449"/>
        </p:xfrm>
        <a:graphic>
          <a:graphicData uri="http://schemas.openxmlformats.org/drawingml/2006/table">
            <a:tbl>
              <a:tblPr firstRow="1" firstCol="1" bandRow="1"/>
              <a:tblGrid>
                <a:gridCol w="1856486">
                  <a:extLst>
                    <a:ext uri="{9D8B030D-6E8A-4147-A177-3AD203B41FA5}">
                      <a16:colId xmlns:a16="http://schemas.microsoft.com/office/drawing/2014/main" val="4237547097"/>
                    </a:ext>
                  </a:extLst>
                </a:gridCol>
                <a:gridCol w="1857100">
                  <a:extLst>
                    <a:ext uri="{9D8B030D-6E8A-4147-A177-3AD203B41FA5}">
                      <a16:colId xmlns:a16="http://schemas.microsoft.com/office/drawing/2014/main" val="1002609621"/>
                    </a:ext>
                  </a:extLst>
                </a:gridCol>
                <a:gridCol w="1857100">
                  <a:extLst>
                    <a:ext uri="{9D8B030D-6E8A-4147-A177-3AD203B41FA5}">
                      <a16:colId xmlns:a16="http://schemas.microsoft.com/office/drawing/2014/main" val="3960347966"/>
                    </a:ext>
                  </a:extLst>
                </a:gridCol>
              </a:tblGrid>
              <a:tr h="423535">
                <a:tc>
                  <a:txBody>
                    <a:bodyPr/>
                    <a:lstStyle/>
                    <a:p>
                      <a:pPr algn="ctr">
                        <a:lnSpc>
                          <a:spcPct val="107000"/>
                        </a:lnSpc>
                        <a:spcAft>
                          <a:spcPts val="0"/>
                        </a:spcAft>
                      </a:pPr>
                      <a:r>
                        <a:rPr lang="de-DE" sz="1200" b="1">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b="1">
                          <a:effectLst/>
                          <a:latin typeface="Arial" panose="020B0604020202020204" pitchFamily="34" charset="0"/>
                          <a:ea typeface="Calibri" panose="020F0502020204030204" pitchFamily="34" charset="0"/>
                          <a:cs typeface="Times New Roman" panose="02020603050405020304" pitchFamily="18" charset="0"/>
                        </a:rPr>
                        <a:t>pH-Wert</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b="1">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b="1">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b="1">
                          <a:effectLst/>
                          <a:latin typeface="Arial" panose="020B0604020202020204" pitchFamily="34" charset="0"/>
                          <a:ea typeface="Calibri" panose="020F0502020204030204" pitchFamily="34" charset="0"/>
                          <a:cs typeface="Times New Roman" panose="02020603050405020304" pitchFamily="18" charset="0"/>
                        </a:rPr>
                        <a:t>Beschreibung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b="1">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b="1">
                          <a:effectLst/>
                          <a:latin typeface="Arial" panose="020B0604020202020204" pitchFamily="34" charset="0"/>
                          <a:ea typeface="Calibri" panose="020F0502020204030204" pitchFamily="34" charset="0"/>
                          <a:cs typeface="Times New Roman" panose="02020603050405020304" pitchFamily="18" charset="0"/>
                        </a:rPr>
                        <a:t>Lösung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4990903"/>
                  </a:ext>
                </a:extLst>
              </a:tr>
              <a:tr h="471381">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600">
                          <a:effectLst/>
                          <a:latin typeface="Arial" panose="020B0604020202020204" pitchFamily="34" charset="0"/>
                          <a:ea typeface="Calibri" panose="020F0502020204030204" pitchFamily="34" charset="0"/>
                          <a:cs typeface="Times New Roman" panose="02020603050405020304" pitchFamily="18" charset="0"/>
                        </a:rPr>
                        <a:t>‹ </a:t>
                      </a:r>
                      <a:r>
                        <a:rPr lang="de-DE" sz="1200">
                          <a:effectLst/>
                          <a:latin typeface="Arial" panose="020B0604020202020204" pitchFamily="34" charset="0"/>
                          <a:ea typeface="Calibri" panose="020F0502020204030204" pitchFamily="34" charset="0"/>
                          <a:cs typeface="Times New Roman" panose="02020603050405020304" pitchFamily="18" charset="0"/>
                        </a:rPr>
                        <a:t>3</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Stark saure Lösung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gelb</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83003526"/>
                  </a:ext>
                </a:extLst>
              </a:tr>
              <a:tr h="423535">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3-6</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dirty="0">
                          <a:effectLst/>
                          <a:latin typeface="Arial" panose="020B0604020202020204" pitchFamily="34" charset="0"/>
                          <a:ea typeface="Calibri" panose="020F0502020204030204" pitchFamily="34" charset="0"/>
                          <a:cs typeface="Times New Roman" panose="02020603050405020304" pitchFamily="18" charset="0"/>
                        </a:rPr>
                        <a:t>Saure Lösung</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rot</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2562727681"/>
                  </a:ext>
                </a:extLst>
              </a:tr>
              <a:tr h="423535">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7</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Neutrale Lösung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grün</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468997129"/>
                  </a:ext>
                </a:extLst>
              </a:tr>
              <a:tr h="423535">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8-11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Basische Lösung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blau</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7B7FF"/>
                    </a:solidFill>
                  </a:tcPr>
                </a:tc>
                <a:extLst>
                  <a:ext uri="{0D108BD9-81ED-4DB2-BD59-A6C34878D82A}">
                    <a16:rowId xmlns:a16="http://schemas.microsoft.com/office/drawing/2014/main" val="50444374"/>
                  </a:ext>
                </a:extLst>
              </a:tr>
              <a:tr h="321087">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600">
                          <a:effectLst/>
                          <a:latin typeface="Arial" panose="020B0604020202020204" pitchFamily="34" charset="0"/>
                          <a:ea typeface="Calibri" panose="020F0502020204030204" pitchFamily="34" charset="0"/>
                          <a:cs typeface="Times New Roman" panose="02020603050405020304" pitchFamily="18" charset="0"/>
                        </a:rPr>
                        <a:t>‹</a:t>
                      </a:r>
                      <a:r>
                        <a:rPr lang="de-DE" sz="1200">
                          <a:effectLst/>
                          <a:latin typeface="Arial" panose="020B0604020202020204" pitchFamily="34" charset="0"/>
                          <a:ea typeface="Calibri" panose="020F0502020204030204" pitchFamily="34" charset="0"/>
                          <a:cs typeface="Times New Roman" panose="02020603050405020304" pitchFamily="18" charset="0"/>
                        </a:rPr>
                        <a:t> 11</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a:effectLst/>
                          <a:latin typeface="Arial" panose="020B0604020202020204" pitchFamily="34" charset="0"/>
                          <a:ea typeface="Calibri" panose="020F0502020204030204" pitchFamily="34" charset="0"/>
                          <a:cs typeface="Times New Roman" panose="02020603050405020304" pitchFamily="18" charset="0"/>
                        </a:rPr>
                        <a:t>Stark basische Lösung</a:t>
                      </a:r>
                      <a:endParaRPr lang="de-D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de-DE" sz="12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de-DE"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lila</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D7BF9"/>
                    </a:solidFill>
                  </a:tcPr>
                </a:tc>
                <a:extLst>
                  <a:ext uri="{0D108BD9-81ED-4DB2-BD59-A6C34878D82A}">
                    <a16:rowId xmlns:a16="http://schemas.microsoft.com/office/drawing/2014/main" val="2562624618"/>
                  </a:ext>
                </a:extLst>
              </a:tr>
            </a:tbl>
          </a:graphicData>
        </a:graphic>
      </p:graphicFrame>
    </p:spTree>
    <p:extLst>
      <p:ext uri="{BB962C8B-B14F-4D97-AF65-F5344CB8AC3E}">
        <p14:creationId xmlns:p14="http://schemas.microsoft.com/office/powerpoint/2010/main" val="3056588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29A801-DF69-4053-A123-683F74B6B967}"/>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4E2F381E-8B98-41F0-8704-3716AFF96639}"/>
              </a:ext>
            </a:extLst>
          </p:cNvPr>
          <p:cNvSpPr>
            <a:spLocks noGrp="1"/>
          </p:cNvSpPr>
          <p:nvPr>
            <p:ph idx="1"/>
          </p:nvPr>
        </p:nvSpPr>
        <p:spPr/>
        <p:txBody>
          <a:bodyPr/>
          <a:lstStyle/>
          <a:p>
            <a:r>
              <a:rPr lang="de-DE" b="1" dirty="0">
                <a:latin typeface="Comic Sans MS" panose="030F0702030302020204" pitchFamily="66" charset="0"/>
              </a:rPr>
              <a:t>Einsatzmöglichkeiten von Sketchnotes im Chemieunterricht: </a:t>
            </a:r>
          </a:p>
          <a:p>
            <a:endParaRPr lang="de-DE" dirty="0">
              <a:latin typeface="Comic Sans MS" panose="030F0702030302020204" pitchFamily="66" charset="0"/>
            </a:endParaRPr>
          </a:p>
          <a:p>
            <a:pPr>
              <a:buFont typeface="Wingdings" panose="05000000000000000000" pitchFamily="2" charset="2"/>
              <a:buChar char="Ø"/>
            </a:pPr>
            <a:r>
              <a:rPr lang="de-DE" dirty="0">
                <a:latin typeface="Comic Sans MS" panose="030F0702030302020204" pitchFamily="66" charset="0"/>
              </a:rPr>
              <a:t>- Planen eines Experiments</a:t>
            </a:r>
          </a:p>
          <a:p>
            <a:pPr>
              <a:buFont typeface="Wingdings" panose="05000000000000000000" pitchFamily="2" charset="2"/>
              <a:buChar char="Ø"/>
            </a:pPr>
            <a:r>
              <a:rPr lang="de-DE" dirty="0">
                <a:latin typeface="Comic Sans MS" panose="030F0702030302020204" pitchFamily="66" charset="0"/>
              </a:rPr>
              <a:t>- Dokumentieren eines Experiments statt Versuchsprotokoll</a:t>
            </a:r>
          </a:p>
          <a:p>
            <a:pPr>
              <a:buFont typeface="Wingdings" panose="05000000000000000000" pitchFamily="2" charset="2"/>
              <a:buChar char="Ø"/>
              <a:tabLst>
                <a:tab pos="265113" algn="l"/>
                <a:tab pos="352425" algn="l"/>
              </a:tabLst>
            </a:pPr>
            <a:r>
              <a:rPr lang="de-DE" dirty="0">
                <a:latin typeface="Comic Sans MS" panose="030F0702030302020204" pitchFamily="66" charset="0"/>
              </a:rPr>
              <a:t> - Umwandeln von Text in Text/Bild-Aussagen (z.B. Hochofenprozess, </a:t>
            </a:r>
            <a:r>
              <a:rPr lang="de-DE" dirty="0" err="1">
                <a:latin typeface="Comic Sans MS" panose="030F0702030302020204" pitchFamily="66" charset="0"/>
              </a:rPr>
              <a:t>Brönsteds</a:t>
            </a:r>
            <a:r>
              <a:rPr lang="de-DE" dirty="0">
                <a:latin typeface="Comic Sans MS" panose="030F0702030302020204" pitchFamily="66" charset="0"/>
              </a:rPr>
              <a:t> 		Theorie der Säure/Base…)</a:t>
            </a:r>
          </a:p>
          <a:p>
            <a:pPr>
              <a:buFont typeface="Wingdings" panose="05000000000000000000" pitchFamily="2" charset="2"/>
              <a:buChar char="Ø"/>
              <a:tabLst>
                <a:tab pos="265113" algn="l"/>
                <a:tab pos="352425" algn="l"/>
              </a:tabLst>
            </a:pPr>
            <a:r>
              <a:rPr lang="de-DE" dirty="0">
                <a:latin typeface="Comic Sans MS" panose="030F0702030302020204" pitchFamily="66" charset="0"/>
              </a:rPr>
              <a:t>- Individuellen Förderung von Lernenden</a:t>
            </a:r>
          </a:p>
          <a:p>
            <a:pPr>
              <a:buFont typeface="Wingdings" panose="05000000000000000000" pitchFamily="2" charset="2"/>
              <a:buChar char="Ø"/>
              <a:tabLst>
                <a:tab pos="265113" algn="l"/>
                <a:tab pos="352425" algn="l"/>
              </a:tabLst>
            </a:pPr>
            <a:endParaRPr lang="de-DE" dirty="0">
              <a:latin typeface="Comic Sans MS" panose="030F0702030302020204" pitchFamily="66" charset="0"/>
            </a:endParaRPr>
          </a:p>
        </p:txBody>
      </p:sp>
    </p:spTree>
    <p:extLst>
      <p:ext uri="{BB962C8B-B14F-4D97-AF65-F5344CB8AC3E}">
        <p14:creationId xmlns:p14="http://schemas.microsoft.com/office/powerpoint/2010/main" val="77754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E0FC0A-E7B0-421D-B851-617FBD6B26DE}"/>
              </a:ext>
            </a:extLst>
          </p:cNvPr>
          <p:cNvSpPr>
            <a:spLocks noGrp="1"/>
          </p:cNvSpPr>
          <p:nvPr>
            <p:ph type="title"/>
          </p:nvPr>
        </p:nvSpPr>
        <p:spPr/>
        <p:txBody>
          <a:bodyPr/>
          <a:lstStyle/>
          <a:p>
            <a:pPr algn="ctr"/>
            <a:r>
              <a:rPr lang="de-DE" dirty="0">
                <a:latin typeface="Comic Sans MS" panose="030F0702030302020204" pitchFamily="66" charset="0"/>
              </a:rPr>
              <a:t>Sketchnotes </a:t>
            </a:r>
          </a:p>
        </p:txBody>
      </p:sp>
      <p:sp>
        <p:nvSpPr>
          <p:cNvPr id="3" name="Inhaltsplatzhalter 2">
            <a:extLst>
              <a:ext uri="{FF2B5EF4-FFF2-40B4-BE49-F238E27FC236}">
                <a16:creationId xmlns:a16="http://schemas.microsoft.com/office/drawing/2014/main" id="{B7E00A66-E45C-4FAD-990D-D54DCDC28AB9}"/>
              </a:ext>
            </a:extLst>
          </p:cNvPr>
          <p:cNvSpPr>
            <a:spLocks noGrp="1"/>
          </p:cNvSpPr>
          <p:nvPr>
            <p:ph idx="1"/>
          </p:nvPr>
        </p:nvSpPr>
        <p:spPr/>
        <p:txBody>
          <a:bodyPr>
            <a:normAutofit/>
          </a:bodyPr>
          <a:lstStyle/>
          <a:p>
            <a:r>
              <a:rPr lang="de-DE" sz="2400" b="1" dirty="0">
                <a:latin typeface="Comic Sans MS" panose="030F0702030302020204" pitchFamily="66" charset="0"/>
              </a:rPr>
              <a:t>Woher kommt der Begriff?</a:t>
            </a:r>
          </a:p>
          <a:p>
            <a:endParaRPr lang="de-DE" sz="2400" b="1" dirty="0">
              <a:latin typeface="Comic Sans MS" panose="030F0702030302020204" pitchFamily="66" charset="0"/>
            </a:endParaRPr>
          </a:p>
          <a:p>
            <a:r>
              <a:rPr lang="de-DE" sz="2400" b="1" dirty="0">
                <a:latin typeface="Comic Sans MS" panose="030F0702030302020204" pitchFamily="66" charset="0"/>
              </a:rPr>
              <a:t>Sketchnotes</a:t>
            </a:r>
            <a:r>
              <a:rPr lang="de-DE" sz="2400" dirty="0">
                <a:latin typeface="Comic Sans MS" panose="030F0702030302020204" pitchFamily="66" charset="0"/>
              </a:rPr>
              <a:t> sind Notizen, die aus Text, Bild und Strukturen bestehen. </a:t>
            </a:r>
          </a:p>
          <a:p>
            <a:endParaRPr lang="de-DE" sz="2400" dirty="0">
              <a:latin typeface="Comic Sans MS" panose="030F0702030302020204" pitchFamily="66" charset="0"/>
            </a:endParaRPr>
          </a:p>
          <a:p>
            <a:r>
              <a:rPr lang="de-DE" sz="2400" dirty="0">
                <a:latin typeface="Comic Sans MS" panose="030F0702030302020204" pitchFamily="66" charset="0"/>
              </a:rPr>
              <a:t>Der Begriff setzt sich zusammen aus </a:t>
            </a:r>
            <a:r>
              <a:rPr lang="de-DE" sz="2400" i="1" dirty="0">
                <a:latin typeface="Comic Sans MS" panose="030F0702030302020204" pitchFamily="66" charset="0"/>
              </a:rPr>
              <a:t>Sketch</a:t>
            </a:r>
            <a:r>
              <a:rPr lang="de-DE" sz="2400" dirty="0">
                <a:latin typeface="Comic Sans MS" panose="030F0702030302020204" pitchFamily="66" charset="0"/>
              </a:rPr>
              <a:t> (</a:t>
            </a:r>
            <a:r>
              <a:rPr lang="de-DE" sz="2400" dirty="0">
                <a:latin typeface="Comic Sans MS" panose="030F0702030302020204" pitchFamily="66" charset="0"/>
                <a:hlinkClick r:id="rId2" tooltip="Englische Sprache"/>
              </a:rPr>
              <a:t>englisch</a:t>
            </a:r>
            <a:r>
              <a:rPr lang="de-DE" sz="2400" dirty="0">
                <a:latin typeface="Comic Sans MS" panose="030F0702030302020204" pitchFamily="66" charset="0"/>
              </a:rPr>
              <a:t> </a:t>
            </a:r>
            <a:r>
              <a:rPr lang="de-DE" sz="2400" i="1" dirty="0" err="1">
                <a:latin typeface="Comic Sans MS" panose="030F0702030302020204" pitchFamily="66" charset="0"/>
              </a:rPr>
              <a:t>sketch</a:t>
            </a:r>
            <a:r>
              <a:rPr lang="de-DE" sz="2400" dirty="0">
                <a:latin typeface="Comic Sans MS" panose="030F0702030302020204" pitchFamily="66" charset="0"/>
              </a:rPr>
              <a:t> ‚</a:t>
            </a:r>
            <a:r>
              <a:rPr lang="de-DE" sz="2400" dirty="0">
                <a:latin typeface="Comic Sans MS" panose="030F0702030302020204" pitchFamily="66" charset="0"/>
                <a:hlinkClick r:id="rId3" tooltip="Skizze"/>
              </a:rPr>
              <a:t>Skizze</a:t>
            </a:r>
            <a:r>
              <a:rPr lang="de-DE" sz="2400" dirty="0">
                <a:latin typeface="Comic Sans MS" panose="030F0702030302020204" pitchFamily="66" charset="0"/>
              </a:rPr>
              <a:t>‘) </a:t>
            </a:r>
          </a:p>
          <a:p>
            <a:pPr marL="0" indent="0">
              <a:buNone/>
              <a:tabLst>
                <a:tab pos="176213" algn="l"/>
              </a:tabLst>
            </a:pPr>
            <a:r>
              <a:rPr lang="de-DE" sz="2400" dirty="0">
                <a:latin typeface="Comic Sans MS" panose="030F0702030302020204" pitchFamily="66" charset="0"/>
              </a:rPr>
              <a:t>  und </a:t>
            </a:r>
            <a:r>
              <a:rPr lang="de-DE" sz="2400" i="1" dirty="0">
                <a:latin typeface="Comic Sans MS" panose="030F0702030302020204" pitchFamily="66" charset="0"/>
              </a:rPr>
              <a:t>Note</a:t>
            </a:r>
            <a:r>
              <a:rPr lang="de-DE" sz="2400" dirty="0">
                <a:latin typeface="Comic Sans MS" panose="030F0702030302020204" pitchFamily="66" charset="0"/>
              </a:rPr>
              <a:t> (</a:t>
            </a:r>
            <a:r>
              <a:rPr lang="de-DE" sz="2400" dirty="0">
                <a:latin typeface="Comic Sans MS" panose="030F0702030302020204" pitchFamily="66" charset="0"/>
                <a:hlinkClick r:id="rId2" tooltip="Englische Sprache"/>
              </a:rPr>
              <a:t>englisch</a:t>
            </a:r>
            <a:r>
              <a:rPr lang="de-DE" sz="2400" dirty="0">
                <a:latin typeface="Comic Sans MS" panose="030F0702030302020204" pitchFamily="66" charset="0"/>
              </a:rPr>
              <a:t> </a:t>
            </a:r>
            <a:r>
              <a:rPr lang="de-DE" sz="2400" i="1" dirty="0" err="1">
                <a:latin typeface="Comic Sans MS" panose="030F0702030302020204" pitchFamily="66" charset="0"/>
              </a:rPr>
              <a:t>note</a:t>
            </a:r>
            <a:r>
              <a:rPr lang="de-DE" sz="2400" dirty="0">
                <a:latin typeface="Comic Sans MS" panose="030F0702030302020204" pitchFamily="66" charset="0"/>
              </a:rPr>
              <a:t> ‚</a:t>
            </a:r>
            <a:r>
              <a:rPr lang="de-DE" sz="2400" dirty="0">
                <a:latin typeface="Comic Sans MS" panose="030F0702030302020204" pitchFamily="66" charset="0"/>
                <a:hlinkClick r:id="rId4" tooltip="Notiz"/>
              </a:rPr>
              <a:t>Notiz</a:t>
            </a:r>
            <a:r>
              <a:rPr lang="de-DE" sz="2400" dirty="0">
                <a:latin typeface="Comic Sans MS" panose="030F0702030302020204" pitchFamily="66" charset="0"/>
              </a:rPr>
              <a:t>‘ von </a:t>
            </a:r>
            <a:r>
              <a:rPr lang="de-DE" sz="2400" dirty="0">
                <a:latin typeface="Comic Sans MS" panose="030F0702030302020204" pitchFamily="66" charset="0"/>
                <a:hlinkClick r:id="rId5" tooltip="Latein"/>
              </a:rPr>
              <a:t>lateinisch</a:t>
            </a:r>
            <a:r>
              <a:rPr lang="de-DE" sz="2400" dirty="0">
                <a:latin typeface="Comic Sans MS" panose="030F0702030302020204" pitchFamily="66" charset="0"/>
              </a:rPr>
              <a:t> </a:t>
            </a:r>
            <a:r>
              <a:rPr lang="de-DE" sz="2400" i="1" dirty="0" err="1">
                <a:latin typeface="Comic Sans MS" panose="030F0702030302020204" pitchFamily="66" charset="0"/>
              </a:rPr>
              <a:t>notitia</a:t>
            </a:r>
            <a:r>
              <a:rPr lang="de-DE" sz="2400" dirty="0">
                <a:latin typeface="Comic Sans MS" panose="030F0702030302020204" pitchFamily="66" charset="0"/>
              </a:rPr>
              <a:t> ‚Kenntnis,   	Nachricht‘). </a:t>
            </a:r>
          </a:p>
        </p:txBody>
      </p:sp>
    </p:spTree>
    <p:extLst>
      <p:ext uri="{BB962C8B-B14F-4D97-AF65-F5344CB8AC3E}">
        <p14:creationId xmlns:p14="http://schemas.microsoft.com/office/powerpoint/2010/main" val="846182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63661A-A404-4FD9-9992-E5199709EC74}"/>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34C70A56-F4CF-4C30-A6FD-05E619C7BF1A}"/>
              </a:ext>
            </a:extLst>
          </p:cNvPr>
          <p:cNvSpPr>
            <a:spLocks noGrp="1"/>
          </p:cNvSpPr>
          <p:nvPr>
            <p:ph idx="1"/>
          </p:nvPr>
        </p:nvSpPr>
        <p:spPr/>
        <p:txBody>
          <a:bodyPr>
            <a:normAutofit fontScale="92500" lnSpcReduction="20000"/>
          </a:bodyPr>
          <a:lstStyle/>
          <a:p>
            <a:r>
              <a:rPr lang="de-DE" b="1" dirty="0">
                <a:latin typeface="Comic Sans MS" panose="030F0702030302020204" pitchFamily="66" charset="0"/>
              </a:rPr>
              <a:t>Aufgabe 1</a:t>
            </a:r>
            <a:r>
              <a:rPr lang="de-DE" dirty="0">
                <a:latin typeface="Comic Sans MS" panose="030F0702030302020204" pitchFamily="66" charset="0"/>
              </a:rPr>
              <a:t>: </a:t>
            </a:r>
          </a:p>
          <a:p>
            <a:pPr marL="0" indent="0">
              <a:buNone/>
              <a:tabLst>
                <a:tab pos="177800" algn="l"/>
                <a:tab pos="354013" algn="l"/>
              </a:tabLst>
            </a:pPr>
            <a:r>
              <a:rPr lang="de-DE" dirty="0">
                <a:latin typeface="Comic Sans MS" panose="030F0702030302020204" pitchFamily="66" charset="0"/>
              </a:rPr>
              <a:t>	Wandeln Sie die folgende Versuchsvorschrift in Sketchnotes um. </a:t>
            </a:r>
          </a:p>
          <a:p>
            <a:pPr marL="0" indent="0">
              <a:buNone/>
              <a:tabLst>
                <a:tab pos="177800" algn="l"/>
              </a:tabLst>
            </a:pPr>
            <a:r>
              <a:rPr lang="de-DE" b="1" dirty="0">
                <a:latin typeface="Comic Sans MS" panose="030F0702030302020204" pitchFamily="66" charset="0"/>
              </a:rPr>
              <a:t>	</a:t>
            </a:r>
          </a:p>
          <a:p>
            <a:pPr marL="0" indent="0">
              <a:buNone/>
              <a:tabLst>
                <a:tab pos="177800" algn="l"/>
              </a:tabLst>
            </a:pPr>
            <a:r>
              <a:rPr lang="de-DE" sz="2200" b="1" dirty="0">
                <a:latin typeface="Comic Sans MS" panose="030F0702030302020204" pitchFamily="66" charset="0"/>
              </a:rPr>
              <a:t>Kann sich Kupfer verwandeln?</a:t>
            </a:r>
          </a:p>
          <a:p>
            <a:pPr marL="0" indent="0">
              <a:buNone/>
              <a:tabLst>
                <a:tab pos="93663" algn="l"/>
                <a:tab pos="177800" algn="l"/>
              </a:tabLst>
            </a:pPr>
            <a:r>
              <a:rPr lang="de-DE" dirty="0">
                <a:latin typeface="Comic Sans MS" panose="030F0702030302020204" pitchFamily="66" charset="0"/>
              </a:rPr>
              <a:t>	 Falte ein Stück Kupferblech (1) zu einem luftdichten „Brief“(3) zusammen.</a:t>
            </a:r>
          </a:p>
          <a:p>
            <a:pPr marL="0" indent="0">
              <a:buNone/>
              <a:tabLst>
                <a:tab pos="93663" algn="l"/>
                <a:tab pos="177800" algn="l"/>
              </a:tabLst>
            </a:pPr>
            <a:r>
              <a:rPr lang="de-DE" dirty="0">
                <a:latin typeface="Comic Sans MS" panose="030F0702030302020204" pitchFamily="66" charset="0"/>
              </a:rPr>
              <a:t>		Halte es mit einer Tiegelzange für etwa 20 Sekunden in die rauschende 			Brennerflamme!</a:t>
            </a:r>
          </a:p>
          <a:p>
            <a:pPr marL="0" indent="0">
              <a:buNone/>
              <a:tabLst>
                <a:tab pos="93663" algn="l"/>
                <a:tab pos="177800" algn="l"/>
              </a:tabLst>
            </a:pPr>
            <a:r>
              <a:rPr lang="de-DE" dirty="0">
                <a:latin typeface="Comic Sans MS" panose="030F0702030302020204" pitchFamily="66" charset="0"/>
              </a:rPr>
              <a:t>		Warte bis der „Kupferbrief“ abgekühlt ist und falte ihn wieder auseinander. </a:t>
            </a:r>
          </a:p>
          <a:p>
            <a:pPr marL="0" indent="0">
              <a:buNone/>
              <a:tabLst>
                <a:tab pos="93663" algn="l"/>
                <a:tab pos="177800" algn="l"/>
              </a:tabLst>
            </a:pPr>
            <a:endParaRPr lang="de-DE" dirty="0">
              <a:latin typeface="Comic Sans MS" panose="030F0702030302020204" pitchFamily="66" charset="0"/>
            </a:endParaRPr>
          </a:p>
          <a:p>
            <a:pPr>
              <a:tabLst>
                <a:tab pos="1524000" algn="l"/>
              </a:tabLst>
            </a:pPr>
            <a:r>
              <a:rPr lang="de-DE" b="1" dirty="0">
                <a:latin typeface="Comic Sans MS" panose="030F0702030302020204" pitchFamily="66" charset="0"/>
              </a:rPr>
              <a:t>Aufgabe 2:</a:t>
            </a:r>
            <a:r>
              <a:rPr lang="de-DE" dirty="0">
                <a:latin typeface="Comic Sans MS" panose="030F0702030302020204" pitchFamily="66" charset="0"/>
              </a:rPr>
              <a:t> </a:t>
            </a:r>
          </a:p>
          <a:p>
            <a:pPr marL="0" indent="0">
              <a:buNone/>
              <a:tabLst>
                <a:tab pos="177800" algn="l"/>
                <a:tab pos="1524000" algn="l"/>
              </a:tabLst>
            </a:pPr>
            <a:r>
              <a:rPr lang="de-DE" dirty="0">
                <a:latin typeface="Comic Sans MS" panose="030F0702030302020204" pitchFamily="66" charset="0"/>
              </a:rPr>
              <a:t>	Führen Sie den Versuch durch und dokumentieren Sie die Versuchsbeobachtung und 	die Versuchsauswertung  als Sketchnotes.</a:t>
            </a:r>
          </a:p>
        </p:txBody>
      </p:sp>
      <p:pic>
        <p:nvPicPr>
          <p:cNvPr id="7" name="Grafik 6" descr="Ein Bild, das Licht enthält.&#10;&#10;Automatisch generierte Beschreibung">
            <a:extLst>
              <a:ext uri="{FF2B5EF4-FFF2-40B4-BE49-F238E27FC236}">
                <a16:creationId xmlns:a16="http://schemas.microsoft.com/office/drawing/2014/main" id="{55CE788E-1BC6-47AC-8582-024034EB6B2E}"/>
              </a:ext>
            </a:extLst>
          </p:cNvPr>
          <p:cNvPicPr>
            <a:picLocks noChangeAspect="1"/>
          </p:cNvPicPr>
          <p:nvPr/>
        </p:nvPicPr>
        <p:blipFill rotWithShape="1">
          <a:blip r:embed="rId2" cstate="hqprint">
            <a:extLst>
              <a:ext uri="{BEBA8EAE-BF5A-486C-A8C5-ECC9F3942E4B}">
                <a14:imgProps xmlns:a14="http://schemas.microsoft.com/office/drawing/2010/main">
                  <a14:imgLayer r:embed="rId3">
                    <a14:imgEffect>
                      <a14:brightnessContrast bright="17000"/>
                    </a14:imgEffect>
                  </a14:imgLayer>
                </a14:imgProps>
              </a:ext>
              <a:ext uri="{28A0092B-C50C-407E-A947-70E740481C1C}">
                <a14:useLocalDpi xmlns:a14="http://schemas.microsoft.com/office/drawing/2010/main" val="0"/>
              </a:ext>
            </a:extLst>
          </a:blip>
          <a:srcRect l="28253" b="9545"/>
          <a:stretch/>
        </p:blipFill>
        <p:spPr>
          <a:xfrm rot="5400000">
            <a:off x="10248445" y="1257757"/>
            <a:ext cx="1066418" cy="1008359"/>
          </a:xfrm>
          <a:prstGeom prst="rect">
            <a:avLst/>
          </a:prstGeom>
        </p:spPr>
      </p:pic>
      <p:pic>
        <p:nvPicPr>
          <p:cNvPr id="9" name="Grafik 8" descr="Ein Bild, das drinnen, sitzend, Foto, weiß enthält.&#10;&#10;Automatisch generierte Beschreibung">
            <a:extLst>
              <a:ext uri="{FF2B5EF4-FFF2-40B4-BE49-F238E27FC236}">
                <a16:creationId xmlns:a16="http://schemas.microsoft.com/office/drawing/2014/main" id="{51686DD1-FBF0-4EC3-A5AA-2713FFE43119}"/>
              </a:ext>
            </a:extLst>
          </p:cNvPr>
          <p:cNvPicPr>
            <a:picLocks noChangeAspect="1"/>
          </p:cNvPicPr>
          <p:nvPr/>
        </p:nvPicPr>
        <p:blipFill rotWithShape="1">
          <a:blip r:embed="rId4" cstate="hqprint">
            <a:extLst>
              <a:ext uri="{BEBA8EAE-BF5A-486C-A8C5-ECC9F3942E4B}">
                <a14:imgProps xmlns:a14="http://schemas.microsoft.com/office/drawing/2010/main">
                  <a14:imgLayer r:embed="rId5">
                    <a14:imgEffect>
                      <a14:brightnessContrast bright="28000"/>
                    </a14:imgEffect>
                  </a14:imgLayer>
                </a14:imgProps>
              </a:ext>
              <a:ext uri="{28A0092B-C50C-407E-A947-70E740481C1C}">
                <a14:useLocalDpi xmlns:a14="http://schemas.microsoft.com/office/drawing/2010/main" val="0"/>
              </a:ext>
            </a:extLst>
          </a:blip>
          <a:srcRect l="34460" t="10077" r="15355" b="18775"/>
          <a:stretch/>
        </p:blipFill>
        <p:spPr>
          <a:xfrm rot="5400000">
            <a:off x="10718234" y="2698185"/>
            <a:ext cx="985382" cy="1047749"/>
          </a:xfrm>
          <a:prstGeom prst="rect">
            <a:avLst/>
          </a:prstGeom>
        </p:spPr>
      </p:pic>
      <p:pic>
        <p:nvPicPr>
          <p:cNvPr id="11" name="Grafik 10" descr="Ein Bild, das Tisch enthält.&#10;&#10;Automatisch generierte Beschreibung">
            <a:extLst>
              <a:ext uri="{FF2B5EF4-FFF2-40B4-BE49-F238E27FC236}">
                <a16:creationId xmlns:a16="http://schemas.microsoft.com/office/drawing/2014/main" id="{A9471923-7829-40BD-BDDB-0BB520B4AE35}"/>
              </a:ext>
            </a:extLst>
          </p:cNvPr>
          <p:cNvPicPr>
            <a:picLocks noChangeAspect="1"/>
          </p:cNvPicPr>
          <p:nvPr/>
        </p:nvPicPr>
        <p:blipFill rotWithShape="1">
          <a:blip r:embed="rId6" cstate="hq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23182" t="10659" r="8890"/>
          <a:stretch/>
        </p:blipFill>
        <p:spPr>
          <a:xfrm rot="5400000">
            <a:off x="8979408" y="654561"/>
            <a:ext cx="1009650" cy="995934"/>
          </a:xfrm>
          <a:prstGeom prst="rect">
            <a:avLst/>
          </a:prstGeom>
        </p:spPr>
      </p:pic>
      <p:sp>
        <p:nvSpPr>
          <p:cNvPr id="15" name="Textfeld 14">
            <a:extLst>
              <a:ext uri="{FF2B5EF4-FFF2-40B4-BE49-F238E27FC236}">
                <a16:creationId xmlns:a16="http://schemas.microsoft.com/office/drawing/2014/main" id="{46A730E0-3BA2-49AE-BB33-2201472A8A54}"/>
              </a:ext>
            </a:extLst>
          </p:cNvPr>
          <p:cNvSpPr txBox="1"/>
          <p:nvPr/>
        </p:nvSpPr>
        <p:spPr>
          <a:xfrm>
            <a:off x="10292429" y="2311833"/>
            <a:ext cx="298104" cy="369332"/>
          </a:xfrm>
          <a:prstGeom prst="rect">
            <a:avLst/>
          </a:prstGeom>
          <a:noFill/>
        </p:spPr>
        <p:txBody>
          <a:bodyPr wrap="square" rtlCol="0">
            <a:spAutoFit/>
          </a:bodyPr>
          <a:lstStyle/>
          <a:p>
            <a:r>
              <a:rPr lang="de-DE" dirty="0">
                <a:latin typeface="Comic Sans MS" panose="030F0702030302020204" pitchFamily="66" charset="0"/>
              </a:rPr>
              <a:t>2</a:t>
            </a:r>
          </a:p>
        </p:txBody>
      </p:sp>
      <p:sp>
        <p:nvSpPr>
          <p:cNvPr id="16" name="Textfeld 15">
            <a:extLst>
              <a:ext uri="{FF2B5EF4-FFF2-40B4-BE49-F238E27FC236}">
                <a16:creationId xmlns:a16="http://schemas.microsoft.com/office/drawing/2014/main" id="{2734BD6E-BBF9-4ABD-9B03-7D25BDE8E2EA}"/>
              </a:ext>
            </a:extLst>
          </p:cNvPr>
          <p:cNvSpPr txBox="1"/>
          <p:nvPr/>
        </p:nvSpPr>
        <p:spPr>
          <a:xfrm>
            <a:off x="9521870" y="1752076"/>
            <a:ext cx="298104" cy="369332"/>
          </a:xfrm>
          <a:prstGeom prst="rect">
            <a:avLst/>
          </a:prstGeom>
          <a:noFill/>
        </p:spPr>
        <p:txBody>
          <a:bodyPr wrap="square" rtlCol="0">
            <a:spAutoFit/>
          </a:bodyPr>
          <a:lstStyle/>
          <a:p>
            <a:r>
              <a:rPr lang="de-DE" dirty="0">
                <a:latin typeface="Comic Sans MS" panose="030F0702030302020204" pitchFamily="66" charset="0"/>
              </a:rPr>
              <a:t>1</a:t>
            </a:r>
          </a:p>
        </p:txBody>
      </p:sp>
      <p:sp>
        <p:nvSpPr>
          <p:cNvPr id="17" name="Textfeld 16">
            <a:extLst>
              <a:ext uri="{FF2B5EF4-FFF2-40B4-BE49-F238E27FC236}">
                <a16:creationId xmlns:a16="http://schemas.microsoft.com/office/drawing/2014/main" id="{5108BA47-A46A-49EC-9832-341C23C89AD8}"/>
              </a:ext>
            </a:extLst>
          </p:cNvPr>
          <p:cNvSpPr txBox="1"/>
          <p:nvPr/>
        </p:nvSpPr>
        <p:spPr>
          <a:xfrm>
            <a:off x="10687050" y="3777472"/>
            <a:ext cx="298104" cy="369332"/>
          </a:xfrm>
          <a:prstGeom prst="rect">
            <a:avLst/>
          </a:prstGeom>
          <a:noFill/>
        </p:spPr>
        <p:txBody>
          <a:bodyPr wrap="square" rtlCol="0">
            <a:spAutoFit/>
          </a:bodyPr>
          <a:lstStyle/>
          <a:p>
            <a:r>
              <a:rPr lang="de-DE" dirty="0">
                <a:latin typeface="Comic Sans MS" panose="030F0702030302020204" pitchFamily="66" charset="0"/>
              </a:rPr>
              <a:t>3</a:t>
            </a:r>
          </a:p>
        </p:txBody>
      </p:sp>
    </p:spTree>
    <p:extLst>
      <p:ext uri="{BB962C8B-B14F-4D97-AF65-F5344CB8AC3E}">
        <p14:creationId xmlns:p14="http://schemas.microsoft.com/office/powerpoint/2010/main" val="26064102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C0E297-E08A-4561-AB14-96F2D1D9182A}"/>
              </a:ext>
            </a:extLst>
          </p:cNvPr>
          <p:cNvSpPr>
            <a:spLocks noGrp="1"/>
          </p:cNvSpPr>
          <p:nvPr>
            <p:ph type="title"/>
          </p:nvPr>
        </p:nvSpPr>
        <p:spPr/>
        <p:txBody>
          <a:bodyPr/>
          <a:lstStyle/>
          <a:p>
            <a:pPr algn="ctr"/>
            <a:r>
              <a:rPr lang="de-DE" dirty="0">
                <a:latin typeface="Comic Sans MS" panose="030F0702030302020204" pitchFamily="66" charset="0"/>
              </a:rPr>
              <a:t>Sketchnotes</a:t>
            </a:r>
            <a:endParaRPr lang="de-DE" dirty="0"/>
          </a:p>
        </p:txBody>
      </p:sp>
      <p:pic>
        <p:nvPicPr>
          <p:cNvPr id="4" name="Inhaltsplatzhalter 3">
            <a:extLst>
              <a:ext uri="{FF2B5EF4-FFF2-40B4-BE49-F238E27FC236}">
                <a16:creationId xmlns:a16="http://schemas.microsoft.com/office/drawing/2014/main" id="{B8383A86-0A28-4EF7-845E-05D0CE1767D4}"/>
              </a:ext>
            </a:extLst>
          </p:cNvPr>
          <p:cNvPicPr>
            <a:picLocks noGrp="1" noChangeAspect="1"/>
          </p:cNvPicPr>
          <p:nvPr>
            <p:ph idx="1"/>
          </p:nvPr>
        </p:nvPicPr>
        <p:blipFill>
          <a:blip r:embed="rId2"/>
          <a:stretch>
            <a:fillRect/>
          </a:stretch>
        </p:blipFill>
        <p:spPr>
          <a:xfrm>
            <a:off x="1132578" y="1759679"/>
            <a:ext cx="3350932" cy="4377314"/>
          </a:xfrm>
          <a:custGeom>
            <a:avLst/>
            <a:gdLst>
              <a:gd name="connsiteX0" fmla="*/ 0 w 3350932"/>
              <a:gd name="connsiteY0" fmla="*/ 0 h 4377314"/>
              <a:gd name="connsiteX1" fmla="*/ 569658 w 3350932"/>
              <a:gd name="connsiteY1" fmla="*/ 0 h 4377314"/>
              <a:gd name="connsiteX2" fmla="*/ 1306863 w 3350932"/>
              <a:gd name="connsiteY2" fmla="*/ 0 h 4377314"/>
              <a:gd name="connsiteX3" fmla="*/ 2010559 w 3350932"/>
              <a:gd name="connsiteY3" fmla="*/ 0 h 4377314"/>
              <a:gd name="connsiteX4" fmla="*/ 2580218 w 3350932"/>
              <a:gd name="connsiteY4" fmla="*/ 0 h 4377314"/>
              <a:gd name="connsiteX5" fmla="*/ 3350932 w 3350932"/>
              <a:gd name="connsiteY5" fmla="*/ 0 h 4377314"/>
              <a:gd name="connsiteX6" fmla="*/ 3350932 w 3350932"/>
              <a:gd name="connsiteY6" fmla="*/ 712877 h 4377314"/>
              <a:gd name="connsiteX7" fmla="*/ 3350932 w 3350932"/>
              <a:gd name="connsiteY7" fmla="*/ 1381981 h 4377314"/>
              <a:gd name="connsiteX8" fmla="*/ 3350932 w 3350932"/>
              <a:gd name="connsiteY8" fmla="*/ 1919765 h 4377314"/>
              <a:gd name="connsiteX9" fmla="*/ 3350932 w 3350932"/>
              <a:gd name="connsiteY9" fmla="*/ 2413776 h 4377314"/>
              <a:gd name="connsiteX10" fmla="*/ 3350932 w 3350932"/>
              <a:gd name="connsiteY10" fmla="*/ 2951560 h 4377314"/>
              <a:gd name="connsiteX11" fmla="*/ 3350932 w 3350932"/>
              <a:gd name="connsiteY11" fmla="*/ 3620664 h 4377314"/>
              <a:gd name="connsiteX12" fmla="*/ 3350932 w 3350932"/>
              <a:gd name="connsiteY12" fmla="*/ 4377314 h 4377314"/>
              <a:gd name="connsiteX13" fmla="*/ 2781274 w 3350932"/>
              <a:gd name="connsiteY13" fmla="*/ 4377314 h 4377314"/>
              <a:gd name="connsiteX14" fmla="*/ 2211615 w 3350932"/>
              <a:gd name="connsiteY14" fmla="*/ 4377314 h 4377314"/>
              <a:gd name="connsiteX15" fmla="*/ 1507919 w 3350932"/>
              <a:gd name="connsiteY15" fmla="*/ 4377314 h 4377314"/>
              <a:gd name="connsiteX16" fmla="*/ 938261 w 3350932"/>
              <a:gd name="connsiteY16" fmla="*/ 4377314 h 4377314"/>
              <a:gd name="connsiteX17" fmla="*/ 0 w 3350932"/>
              <a:gd name="connsiteY17" fmla="*/ 4377314 h 4377314"/>
              <a:gd name="connsiteX18" fmla="*/ 0 w 3350932"/>
              <a:gd name="connsiteY18" fmla="*/ 3839530 h 4377314"/>
              <a:gd name="connsiteX19" fmla="*/ 0 w 3350932"/>
              <a:gd name="connsiteY19" fmla="*/ 3345519 h 4377314"/>
              <a:gd name="connsiteX20" fmla="*/ 0 w 3350932"/>
              <a:gd name="connsiteY20" fmla="*/ 2720188 h 4377314"/>
              <a:gd name="connsiteX21" fmla="*/ 0 w 3350932"/>
              <a:gd name="connsiteY21" fmla="*/ 2007311 h 4377314"/>
              <a:gd name="connsiteX22" fmla="*/ 0 w 3350932"/>
              <a:gd name="connsiteY22" fmla="*/ 1425754 h 4377314"/>
              <a:gd name="connsiteX23" fmla="*/ 0 w 3350932"/>
              <a:gd name="connsiteY23" fmla="*/ 844196 h 4377314"/>
              <a:gd name="connsiteX24" fmla="*/ 0 w 3350932"/>
              <a:gd name="connsiteY24" fmla="*/ 0 h 437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50932" h="4377314" fill="none" extrusionOk="0">
                <a:moveTo>
                  <a:pt x="0" y="0"/>
                </a:moveTo>
                <a:cubicBezTo>
                  <a:pt x="165881" y="-18471"/>
                  <a:pt x="419314" y="-22923"/>
                  <a:pt x="569658" y="0"/>
                </a:cubicBezTo>
                <a:cubicBezTo>
                  <a:pt x="720002" y="22923"/>
                  <a:pt x="975384" y="-17929"/>
                  <a:pt x="1306863" y="0"/>
                </a:cubicBezTo>
                <a:cubicBezTo>
                  <a:pt x="1638343" y="17929"/>
                  <a:pt x="1689023" y="-6533"/>
                  <a:pt x="2010559" y="0"/>
                </a:cubicBezTo>
                <a:cubicBezTo>
                  <a:pt x="2332095" y="6533"/>
                  <a:pt x="2345529" y="-20931"/>
                  <a:pt x="2580218" y="0"/>
                </a:cubicBezTo>
                <a:cubicBezTo>
                  <a:pt x="2814907" y="20931"/>
                  <a:pt x="2986854" y="-32306"/>
                  <a:pt x="3350932" y="0"/>
                </a:cubicBezTo>
                <a:cubicBezTo>
                  <a:pt x="3385604" y="255342"/>
                  <a:pt x="3328965" y="551307"/>
                  <a:pt x="3350932" y="712877"/>
                </a:cubicBezTo>
                <a:cubicBezTo>
                  <a:pt x="3372899" y="874447"/>
                  <a:pt x="3374422" y="1083126"/>
                  <a:pt x="3350932" y="1381981"/>
                </a:cubicBezTo>
                <a:cubicBezTo>
                  <a:pt x="3327442" y="1680836"/>
                  <a:pt x="3348714" y="1726245"/>
                  <a:pt x="3350932" y="1919765"/>
                </a:cubicBezTo>
                <a:cubicBezTo>
                  <a:pt x="3353150" y="2113285"/>
                  <a:pt x="3366241" y="2219603"/>
                  <a:pt x="3350932" y="2413776"/>
                </a:cubicBezTo>
                <a:cubicBezTo>
                  <a:pt x="3335623" y="2607949"/>
                  <a:pt x="3352337" y="2736043"/>
                  <a:pt x="3350932" y="2951560"/>
                </a:cubicBezTo>
                <a:cubicBezTo>
                  <a:pt x="3349527" y="3167077"/>
                  <a:pt x="3352378" y="3313877"/>
                  <a:pt x="3350932" y="3620664"/>
                </a:cubicBezTo>
                <a:cubicBezTo>
                  <a:pt x="3349486" y="3927451"/>
                  <a:pt x="3324326" y="4036785"/>
                  <a:pt x="3350932" y="4377314"/>
                </a:cubicBezTo>
                <a:cubicBezTo>
                  <a:pt x="3212309" y="4367924"/>
                  <a:pt x="2949294" y="4373659"/>
                  <a:pt x="2781274" y="4377314"/>
                </a:cubicBezTo>
                <a:cubicBezTo>
                  <a:pt x="2613254" y="4380969"/>
                  <a:pt x="2461307" y="4364652"/>
                  <a:pt x="2211615" y="4377314"/>
                </a:cubicBezTo>
                <a:cubicBezTo>
                  <a:pt x="1961923" y="4389976"/>
                  <a:pt x="1768008" y="4358660"/>
                  <a:pt x="1507919" y="4377314"/>
                </a:cubicBezTo>
                <a:cubicBezTo>
                  <a:pt x="1247830" y="4395968"/>
                  <a:pt x="1168975" y="4357664"/>
                  <a:pt x="938261" y="4377314"/>
                </a:cubicBezTo>
                <a:cubicBezTo>
                  <a:pt x="707547" y="4396964"/>
                  <a:pt x="459650" y="4392748"/>
                  <a:pt x="0" y="4377314"/>
                </a:cubicBezTo>
                <a:cubicBezTo>
                  <a:pt x="-6284" y="4265662"/>
                  <a:pt x="-22423" y="4092647"/>
                  <a:pt x="0" y="3839530"/>
                </a:cubicBezTo>
                <a:cubicBezTo>
                  <a:pt x="22423" y="3586413"/>
                  <a:pt x="21534" y="3494855"/>
                  <a:pt x="0" y="3345519"/>
                </a:cubicBezTo>
                <a:cubicBezTo>
                  <a:pt x="-21534" y="3196183"/>
                  <a:pt x="-25045" y="2999638"/>
                  <a:pt x="0" y="2720188"/>
                </a:cubicBezTo>
                <a:cubicBezTo>
                  <a:pt x="25045" y="2440738"/>
                  <a:pt x="-7877" y="2290479"/>
                  <a:pt x="0" y="2007311"/>
                </a:cubicBezTo>
                <a:cubicBezTo>
                  <a:pt x="7877" y="1724143"/>
                  <a:pt x="4763" y="1621159"/>
                  <a:pt x="0" y="1425754"/>
                </a:cubicBezTo>
                <a:cubicBezTo>
                  <a:pt x="-4763" y="1230349"/>
                  <a:pt x="5595" y="1095759"/>
                  <a:pt x="0" y="844196"/>
                </a:cubicBezTo>
                <a:cubicBezTo>
                  <a:pt x="-5595" y="592633"/>
                  <a:pt x="19705" y="344831"/>
                  <a:pt x="0" y="0"/>
                </a:cubicBezTo>
                <a:close/>
              </a:path>
              <a:path w="3350932" h="4377314" stroke="0" extrusionOk="0">
                <a:moveTo>
                  <a:pt x="0" y="0"/>
                </a:moveTo>
                <a:cubicBezTo>
                  <a:pt x="237199" y="27685"/>
                  <a:pt x="477615" y="-7277"/>
                  <a:pt x="636677" y="0"/>
                </a:cubicBezTo>
                <a:cubicBezTo>
                  <a:pt x="795739" y="7277"/>
                  <a:pt x="1023297" y="-21857"/>
                  <a:pt x="1206336" y="0"/>
                </a:cubicBezTo>
                <a:cubicBezTo>
                  <a:pt x="1389375" y="21857"/>
                  <a:pt x="1624676" y="20815"/>
                  <a:pt x="1943541" y="0"/>
                </a:cubicBezTo>
                <a:cubicBezTo>
                  <a:pt x="2262406" y="-20815"/>
                  <a:pt x="2358065" y="25473"/>
                  <a:pt x="2580218" y="0"/>
                </a:cubicBezTo>
                <a:cubicBezTo>
                  <a:pt x="2802371" y="-25473"/>
                  <a:pt x="3065557" y="1297"/>
                  <a:pt x="3350932" y="0"/>
                </a:cubicBezTo>
                <a:cubicBezTo>
                  <a:pt x="3332073" y="152531"/>
                  <a:pt x="3360911" y="556473"/>
                  <a:pt x="3350932" y="712877"/>
                </a:cubicBezTo>
                <a:cubicBezTo>
                  <a:pt x="3340953" y="869281"/>
                  <a:pt x="3377388" y="1086221"/>
                  <a:pt x="3350932" y="1338207"/>
                </a:cubicBezTo>
                <a:cubicBezTo>
                  <a:pt x="3324477" y="1590193"/>
                  <a:pt x="3345478" y="1729150"/>
                  <a:pt x="3350932" y="1963538"/>
                </a:cubicBezTo>
                <a:cubicBezTo>
                  <a:pt x="3356386" y="2197926"/>
                  <a:pt x="3374524" y="2387648"/>
                  <a:pt x="3350932" y="2501322"/>
                </a:cubicBezTo>
                <a:cubicBezTo>
                  <a:pt x="3327340" y="2614996"/>
                  <a:pt x="3363621" y="2803319"/>
                  <a:pt x="3350932" y="3039107"/>
                </a:cubicBezTo>
                <a:cubicBezTo>
                  <a:pt x="3338243" y="3274895"/>
                  <a:pt x="3360530" y="3454810"/>
                  <a:pt x="3350932" y="3664437"/>
                </a:cubicBezTo>
                <a:cubicBezTo>
                  <a:pt x="3341335" y="3874064"/>
                  <a:pt x="3317970" y="4066321"/>
                  <a:pt x="3350932" y="4377314"/>
                </a:cubicBezTo>
                <a:cubicBezTo>
                  <a:pt x="3204650" y="4355480"/>
                  <a:pt x="2929692" y="4399529"/>
                  <a:pt x="2781274" y="4377314"/>
                </a:cubicBezTo>
                <a:cubicBezTo>
                  <a:pt x="2632856" y="4355099"/>
                  <a:pt x="2396598" y="4368065"/>
                  <a:pt x="2044069" y="4377314"/>
                </a:cubicBezTo>
                <a:cubicBezTo>
                  <a:pt x="1691541" y="4386563"/>
                  <a:pt x="1704005" y="4363652"/>
                  <a:pt x="1440901" y="4377314"/>
                </a:cubicBezTo>
                <a:cubicBezTo>
                  <a:pt x="1177797" y="4390976"/>
                  <a:pt x="984829" y="4348827"/>
                  <a:pt x="770714" y="4377314"/>
                </a:cubicBezTo>
                <a:cubicBezTo>
                  <a:pt x="556599" y="4405801"/>
                  <a:pt x="197391" y="4383424"/>
                  <a:pt x="0" y="4377314"/>
                </a:cubicBezTo>
                <a:cubicBezTo>
                  <a:pt x="-18556" y="4081425"/>
                  <a:pt x="25921" y="3931130"/>
                  <a:pt x="0" y="3751983"/>
                </a:cubicBezTo>
                <a:cubicBezTo>
                  <a:pt x="-25921" y="3572836"/>
                  <a:pt x="9933" y="3479293"/>
                  <a:pt x="0" y="3214199"/>
                </a:cubicBezTo>
                <a:cubicBezTo>
                  <a:pt x="-9933" y="2949105"/>
                  <a:pt x="11986" y="2930563"/>
                  <a:pt x="0" y="2676415"/>
                </a:cubicBezTo>
                <a:cubicBezTo>
                  <a:pt x="-11986" y="2422267"/>
                  <a:pt x="18804" y="2357848"/>
                  <a:pt x="0" y="2094857"/>
                </a:cubicBezTo>
                <a:cubicBezTo>
                  <a:pt x="-18804" y="1831866"/>
                  <a:pt x="-13166" y="1619370"/>
                  <a:pt x="0" y="1381981"/>
                </a:cubicBezTo>
                <a:cubicBezTo>
                  <a:pt x="13166" y="1144592"/>
                  <a:pt x="-25464" y="1020203"/>
                  <a:pt x="0" y="756650"/>
                </a:cubicBezTo>
                <a:cubicBezTo>
                  <a:pt x="25464" y="493097"/>
                  <a:pt x="-11726" y="231845"/>
                  <a:pt x="0" y="0"/>
                </a:cubicBezTo>
                <a:close/>
              </a:path>
            </a:pathLst>
          </a:custGeom>
          <a:ln w="12700">
            <a:solidFill>
              <a:schemeClr val="accent5"/>
            </a:solidFill>
            <a:extLst>
              <a:ext uri="{C807C97D-BFC1-408E-A445-0C87EB9F89A2}">
                <ask:lineSketchStyleProps xmlns="" xmlns:ask="http://schemas.microsoft.com/office/drawing/2018/sketchyshapes" sd="1219033472">
                  <a:prstGeom prst="rect">
                    <a:avLst/>
                  </a:prstGeom>
                  <ask:type>
                    <ask:lineSketchFreehand/>
                  </ask:type>
                </ask:lineSketchStyleProps>
              </a:ext>
            </a:extLst>
          </a:ln>
        </p:spPr>
      </p:pic>
      <p:pic>
        <p:nvPicPr>
          <p:cNvPr id="5" name="Grafik 4">
            <a:extLst>
              <a:ext uri="{FF2B5EF4-FFF2-40B4-BE49-F238E27FC236}">
                <a16:creationId xmlns:a16="http://schemas.microsoft.com/office/drawing/2014/main" id="{920792E9-1B17-4332-8589-58EC27DF18D9}"/>
              </a:ext>
            </a:extLst>
          </p:cNvPr>
          <p:cNvPicPr>
            <a:picLocks noChangeAspect="1"/>
          </p:cNvPicPr>
          <p:nvPr/>
        </p:nvPicPr>
        <p:blipFill>
          <a:blip r:embed="rId3"/>
          <a:stretch>
            <a:fillRect/>
          </a:stretch>
        </p:blipFill>
        <p:spPr>
          <a:xfrm>
            <a:off x="6692902" y="1875421"/>
            <a:ext cx="3646031" cy="4279392"/>
          </a:xfrm>
          <a:custGeom>
            <a:avLst/>
            <a:gdLst>
              <a:gd name="connsiteX0" fmla="*/ 0 w 3646031"/>
              <a:gd name="connsiteY0" fmla="*/ 0 h 4279392"/>
              <a:gd name="connsiteX1" fmla="*/ 644132 w 3646031"/>
              <a:gd name="connsiteY1" fmla="*/ 0 h 4279392"/>
              <a:gd name="connsiteX2" fmla="*/ 1142423 w 3646031"/>
              <a:gd name="connsiteY2" fmla="*/ 0 h 4279392"/>
              <a:gd name="connsiteX3" fmla="*/ 1713635 w 3646031"/>
              <a:gd name="connsiteY3" fmla="*/ 0 h 4279392"/>
              <a:gd name="connsiteX4" fmla="*/ 2394227 w 3646031"/>
              <a:gd name="connsiteY4" fmla="*/ 0 h 4279392"/>
              <a:gd name="connsiteX5" fmla="*/ 3001899 w 3646031"/>
              <a:gd name="connsiteY5" fmla="*/ 0 h 4279392"/>
              <a:gd name="connsiteX6" fmla="*/ 3646031 w 3646031"/>
              <a:gd name="connsiteY6" fmla="*/ 0 h 4279392"/>
              <a:gd name="connsiteX7" fmla="*/ 3646031 w 3646031"/>
              <a:gd name="connsiteY7" fmla="*/ 568548 h 4279392"/>
              <a:gd name="connsiteX8" fmla="*/ 3646031 w 3646031"/>
              <a:gd name="connsiteY8" fmla="*/ 1094302 h 4279392"/>
              <a:gd name="connsiteX9" fmla="*/ 3646031 w 3646031"/>
              <a:gd name="connsiteY9" fmla="*/ 1748437 h 4279392"/>
              <a:gd name="connsiteX10" fmla="*/ 3646031 w 3646031"/>
              <a:gd name="connsiteY10" fmla="*/ 2274191 h 4279392"/>
              <a:gd name="connsiteX11" fmla="*/ 3646031 w 3646031"/>
              <a:gd name="connsiteY11" fmla="*/ 2757151 h 4279392"/>
              <a:gd name="connsiteX12" fmla="*/ 3646031 w 3646031"/>
              <a:gd name="connsiteY12" fmla="*/ 3282905 h 4279392"/>
              <a:gd name="connsiteX13" fmla="*/ 3646031 w 3646031"/>
              <a:gd name="connsiteY13" fmla="*/ 4279392 h 4279392"/>
              <a:gd name="connsiteX14" fmla="*/ 3038359 w 3646031"/>
              <a:gd name="connsiteY14" fmla="*/ 4279392 h 4279392"/>
              <a:gd name="connsiteX15" fmla="*/ 2430687 w 3646031"/>
              <a:gd name="connsiteY15" fmla="*/ 4279392 h 4279392"/>
              <a:gd name="connsiteX16" fmla="*/ 1895936 w 3646031"/>
              <a:gd name="connsiteY16" fmla="*/ 4279392 h 4279392"/>
              <a:gd name="connsiteX17" fmla="*/ 1288264 w 3646031"/>
              <a:gd name="connsiteY17" fmla="*/ 4279392 h 4279392"/>
              <a:gd name="connsiteX18" fmla="*/ 680592 w 3646031"/>
              <a:gd name="connsiteY18" fmla="*/ 4279392 h 4279392"/>
              <a:gd name="connsiteX19" fmla="*/ 0 w 3646031"/>
              <a:gd name="connsiteY19" fmla="*/ 4279392 h 4279392"/>
              <a:gd name="connsiteX20" fmla="*/ 0 w 3646031"/>
              <a:gd name="connsiteY20" fmla="*/ 3668050 h 4279392"/>
              <a:gd name="connsiteX21" fmla="*/ 0 w 3646031"/>
              <a:gd name="connsiteY21" fmla="*/ 3099502 h 4279392"/>
              <a:gd name="connsiteX22" fmla="*/ 0 w 3646031"/>
              <a:gd name="connsiteY22" fmla="*/ 2488161 h 4279392"/>
              <a:gd name="connsiteX23" fmla="*/ 0 w 3646031"/>
              <a:gd name="connsiteY23" fmla="*/ 1834025 h 4279392"/>
              <a:gd name="connsiteX24" fmla="*/ 0 w 3646031"/>
              <a:gd name="connsiteY24" fmla="*/ 1179890 h 4279392"/>
              <a:gd name="connsiteX25" fmla="*/ 0 w 3646031"/>
              <a:gd name="connsiteY25" fmla="*/ 525754 h 4279392"/>
              <a:gd name="connsiteX26" fmla="*/ 0 w 3646031"/>
              <a:gd name="connsiteY26" fmla="*/ 0 h 427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6031" h="4279392" fill="none" extrusionOk="0">
                <a:moveTo>
                  <a:pt x="0" y="0"/>
                </a:moveTo>
                <a:cubicBezTo>
                  <a:pt x="203497" y="17834"/>
                  <a:pt x="379060" y="-23892"/>
                  <a:pt x="644132" y="0"/>
                </a:cubicBezTo>
                <a:cubicBezTo>
                  <a:pt x="909204" y="23892"/>
                  <a:pt x="1020933" y="22265"/>
                  <a:pt x="1142423" y="0"/>
                </a:cubicBezTo>
                <a:cubicBezTo>
                  <a:pt x="1263913" y="-22265"/>
                  <a:pt x="1532089" y="6081"/>
                  <a:pt x="1713635" y="0"/>
                </a:cubicBezTo>
                <a:cubicBezTo>
                  <a:pt x="1895181" y="-6081"/>
                  <a:pt x="2197476" y="-15611"/>
                  <a:pt x="2394227" y="0"/>
                </a:cubicBezTo>
                <a:cubicBezTo>
                  <a:pt x="2590978" y="15611"/>
                  <a:pt x="2877246" y="-28319"/>
                  <a:pt x="3001899" y="0"/>
                </a:cubicBezTo>
                <a:cubicBezTo>
                  <a:pt x="3126552" y="28319"/>
                  <a:pt x="3371996" y="-16252"/>
                  <a:pt x="3646031" y="0"/>
                </a:cubicBezTo>
                <a:cubicBezTo>
                  <a:pt x="3668102" y="117143"/>
                  <a:pt x="3647085" y="439781"/>
                  <a:pt x="3646031" y="568548"/>
                </a:cubicBezTo>
                <a:cubicBezTo>
                  <a:pt x="3644977" y="697315"/>
                  <a:pt x="3667823" y="854557"/>
                  <a:pt x="3646031" y="1094302"/>
                </a:cubicBezTo>
                <a:cubicBezTo>
                  <a:pt x="3624239" y="1334047"/>
                  <a:pt x="3630254" y="1558767"/>
                  <a:pt x="3646031" y="1748437"/>
                </a:cubicBezTo>
                <a:cubicBezTo>
                  <a:pt x="3661808" y="1938108"/>
                  <a:pt x="3647352" y="2149565"/>
                  <a:pt x="3646031" y="2274191"/>
                </a:cubicBezTo>
                <a:cubicBezTo>
                  <a:pt x="3644710" y="2398817"/>
                  <a:pt x="3622121" y="2608785"/>
                  <a:pt x="3646031" y="2757151"/>
                </a:cubicBezTo>
                <a:cubicBezTo>
                  <a:pt x="3669941" y="2905517"/>
                  <a:pt x="3637368" y="3047167"/>
                  <a:pt x="3646031" y="3282905"/>
                </a:cubicBezTo>
                <a:cubicBezTo>
                  <a:pt x="3654694" y="3518643"/>
                  <a:pt x="3678618" y="3920651"/>
                  <a:pt x="3646031" y="4279392"/>
                </a:cubicBezTo>
                <a:cubicBezTo>
                  <a:pt x="3454667" y="4270644"/>
                  <a:pt x="3202306" y="4296096"/>
                  <a:pt x="3038359" y="4279392"/>
                </a:cubicBezTo>
                <a:cubicBezTo>
                  <a:pt x="2874412" y="4262688"/>
                  <a:pt x="2654572" y="4277073"/>
                  <a:pt x="2430687" y="4279392"/>
                </a:cubicBezTo>
                <a:cubicBezTo>
                  <a:pt x="2206802" y="4281711"/>
                  <a:pt x="2027973" y="4259952"/>
                  <a:pt x="1895936" y="4279392"/>
                </a:cubicBezTo>
                <a:cubicBezTo>
                  <a:pt x="1763899" y="4298832"/>
                  <a:pt x="1466882" y="4299582"/>
                  <a:pt x="1288264" y="4279392"/>
                </a:cubicBezTo>
                <a:cubicBezTo>
                  <a:pt x="1109646" y="4259202"/>
                  <a:pt x="968786" y="4276793"/>
                  <a:pt x="680592" y="4279392"/>
                </a:cubicBezTo>
                <a:cubicBezTo>
                  <a:pt x="392398" y="4281991"/>
                  <a:pt x="253939" y="4259737"/>
                  <a:pt x="0" y="4279392"/>
                </a:cubicBezTo>
                <a:cubicBezTo>
                  <a:pt x="-29849" y="4098850"/>
                  <a:pt x="16443" y="3815320"/>
                  <a:pt x="0" y="3668050"/>
                </a:cubicBezTo>
                <a:cubicBezTo>
                  <a:pt x="-16443" y="3520780"/>
                  <a:pt x="19364" y="3304852"/>
                  <a:pt x="0" y="3099502"/>
                </a:cubicBezTo>
                <a:cubicBezTo>
                  <a:pt x="-19364" y="2894152"/>
                  <a:pt x="1034" y="2683350"/>
                  <a:pt x="0" y="2488161"/>
                </a:cubicBezTo>
                <a:cubicBezTo>
                  <a:pt x="-1034" y="2292972"/>
                  <a:pt x="26033" y="2150738"/>
                  <a:pt x="0" y="1834025"/>
                </a:cubicBezTo>
                <a:cubicBezTo>
                  <a:pt x="-26033" y="1517312"/>
                  <a:pt x="29942" y="1328390"/>
                  <a:pt x="0" y="1179890"/>
                </a:cubicBezTo>
                <a:cubicBezTo>
                  <a:pt x="-29942" y="1031391"/>
                  <a:pt x="16877" y="846796"/>
                  <a:pt x="0" y="525754"/>
                </a:cubicBezTo>
                <a:cubicBezTo>
                  <a:pt x="-16877" y="204712"/>
                  <a:pt x="-1788" y="176475"/>
                  <a:pt x="0" y="0"/>
                </a:cubicBezTo>
                <a:close/>
              </a:path>
              <a:path w="3646031" h="4279392" stroke="0" extrusionOk="0">
                <a:moveTo>
                  <a:pt x="0" y="0"/>
                </a:moveTo>
                <a:cubicBezTo>
                  <a:pt x="157235" y="-27242"/>
                  <a:pt x="435700" y="27482"/>
                  <a:pt x="571212" y="0"/>
                </a:cubicBezTo>
                <a:cubicBezTo>
                  <a:pt x="706724" y="-27482"/>
                  <a:pt x="846844" y="12855"/>
                  <a:pt x="1069502" y="0"/>
                </a:cubicBezTo>
                <a:cubicBezTo>
                  <a:pt x="1292160" y="-12855"/>
                  <a:pt x="1600164" y="-7611"/>
                  <a:pt x="1750095" y="0"/>
                </a:cubicBezTo>
                <a:cubicBezTo>
                  <a:pt x="1900026" y="7611"/>
                  <a:pt x="2199960" y="-20393"/>
                  <a:pt x="2321306" y="0"/>
                </a:cubicBezTo>
                <a:cubicBezTo>
                  <a:pt x="2442652" y="20393"/>
                  <a:pt x="2651416" y="-6763"/>
                  <a:pt x="2892518" y="0"/>
                </a:cubicBezTo>
                <a:cubicBezTo>
                  <a:pt x="3133620" y="6763"/>
                  <a:pt x="3309297" y="-31192"/>
                  <a:pt x="3646031" y="0"/>
                </a:cubicBezTo>
                <a:cubicBezTo>
                  <a:pt x="3667917" y="245972"/>
                  <a:pt x="3636564" y="328282"/>
                  <a:pt x="3646031" y="525754"/>
                </a:cubicBezTo>
                <a:cubicBezTo>
                  <a:pt x="3655498" y="723226"/>
                  <a:pt x="3616769" y="975470"/>
                  <a:pt x="3646031" y="1137096"/>
                </a:cubicBezTo>
                <a:cubicBezTo>
                  <a:pt x="3675293" y="1298722"/>
                  <a:pt x="3636597" y="1438169"/>
                  <a:pt x="3646031" y="1662849"/>
                </a:cubicBezTo>
                <a:cubicBezTo>
                  <a:pt x="3655465" y="1887529"/>
                  <a:pt x="3665381" y="1997340"/>
                  <a:pt x="3646031" y="2188603"/>
                </a:cubicBezTo>
                <a:cubicBezTo>
                  <a:pt x="3626681" y="2379866"/>
                  <a:pt x="3640185" y="2578430"/>
                  <a:pt x="3646031" y="2799945"/>
                </a:cubicBezTo>
                <a:cubicBezTo>
                  <a:pt x="3651877" y="3021460"/>
                  <a:pt x="3660295" y="3201731"/>
                  <a:pt x="3646031" y="3454081"/>
                </a:cubicBezTo>
                <a:cubicBezTo>
                  <a:pt x="3631767" y="3706431"/>
                  <a:pt x="3682727" y="4092134"/>
                  <a:pt x="3646031" y="4279392"/>
                </a:cubicBezTo>
                <a:cubicBezTo>
                  <a:pt x="3405008" y="4293293"/>
                  <a:pt x="3195914" y="4305510"/>
                  <a:pt x="3038359" y="4279392"/>
                </a:cubicBezTo>
                <a:cubicBezTo>
                  <a:pt x="2880804" y="4253274"/>
                  <a:pt x="2684206" y="4262406"/>
                  <a:pt x="2503608" y="4279392"/>
                </a:cubicBezTo>
                <a:cubicBezTo>
                  <a:pt x="2323010" y="4296378"/>
                  <a:pt x="2135352" y="4250191"/>
                  <a:pt x="1895936" y="4279392"/>
                </a:cubicBezTo>
                <a:cubicBezTo>
                  <a:pt x="1656520" y="4308593"/>
                  <a:pt x="1490825" y="4263810"/>
                  <a:pt x="1215344" y="4279392"/>
                </a:cubicBezTo>
                <a:cubicBezTo>
                  <a:pt x="939863" y="4294974"/>
                  <a:pt x="782820" y="4276954"/>
                  <a:pt x="607672" y="4279392"/>
                </a:cubicBezTo>
                <a:cubicBezTo>
                  <a:pt x="432524" y="4281830"/>
                  <a:pt x="184179" y="4284765"/>
                  <a:pt x="0" y="4279392"/>
                </a:cubicBezTo>
                <a:cubicBezTo>
                  <a:pt x="13849" y="4150523"/>
                  <a:pt x="14878" y="3989099"/>
                  <a:pt x="0" y="3753638"/>
                </a:cubicBezTo>
                <a:cubicBezTo>
                  <a:pt x="-14878" y="3518177"/>
                  <a:pt x="1008" y="3461397"/>
                  <a:pt x="0" y="3185090"/>
                </a:cubicBezTo>
                <a:cubicBezTo>
                  <a:pt x="-1008" y="2908783"/>
                  <a:pt x="31594" y="2712706"/>
                  <a:pt x="0" y="2488161"/>
                </a:cubicBezTo>
                <a:cubicBezTo>
                  <a:pt x="-31594" y="2263616"/>
                  <a:pt x="-8906" y="2133272"/>
                  <a:pt x="0" y="1876819"/>
                </a:cubicBezTo>
                <a:cubicBezTo>
                  <a:pt x="8906" y="1620366"/>
                  <a:pt x="130" y="1524902"/>
                  <a:pt x="0" y="1308271"/>
                </a:cubicBezTo>
                <a:cubicBezTo>
                  <a:pt x="-130" y="1091640"/>
                  <a:pt x="6085" y="926602"/>
                  <a:pt x="0" y="825311"/>
                </a:cubicBezTo>
                <a:cubicBezTo>
                  <a:pt x="-6085" y="724020"/>
                  <a:pt x="34120" y="367580"/>
                  <a:pt x="0" y="0"/>
                </a:cubicBezTo>
                <a:close/>
              </a:path>
            </a:pathLst>
          </a:custGeom>
          <a:ln>
            <a:solidFill>
              <a:schemeClr val="accent5"/>
            </a:solidFill>
            <a:extLst>
              <a:ext uri="{C807C97D-BFC1-408E-A445-0C87EB9F89A2}">
                <ask:lineSketchStyleProps xmlns="" xmlns:ask="http://schemas.microsoft.com/office/drawing/2018/sketchyshapes" sd="1219033472">
                  <a:prstGeom prst="rect">
                    <a:avLst/>
                  </a:prstGeom>
                  <ask:type>
                    <ask:lineSketchFreehand/>
                  </ask:type>
                </ask:lineSketchStyleProps>
              </a:ext>
            </a:extLst>
          </a:ln>
        </p:spPr>
      </p:pic>
    </p:spTree>
    <p:extLst>
      <p:ext uri="{BB962C8B-B14F-4D97-AF65-F5344CB8AC3E}">
        <p14:creationId xmlns:p14="http://schemas.microsoft.com/office/powerpoint/2010/main" val="4192728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ABDDB5-359F-477C-8BF6-6208605E5A3A}"/>
              </a:ext>
            </a:extLst>
          </p:cNvPr>
          <p:cNvSpPr>
            <a:spLocks noGrp="1"/>
          </p:cNvSpPr>
          <p:nvPr>
            <p:ph type="title"/>
          </p:nvPr>
        </p:nvSpPr>
        <p:spPr/>
        <p:txBody>
          <a:bodyPr/>
          <a:lstStyle/>
          <a:p>
            <a:pPr algn="ctr"/>
            <a:r>
              <a:rPr lang="de-DE" dirty="0">
                <a:latin typeface="Comic Sans MS" panose="030F0702030302020204" pitchFamily="66" charset="0"/>
              </a:rPr>
              <a:t>Sketchnotes</a:t>
            </a:r>
            <a:endParaRPr lang="de-DE" dirty="0"/>
          </a:p>
        </p:txBody>
      </p:sp>
      <p:pic>
        <p:nvPicPr>
          <p:cNvPr id="4" name="Inhaltsplatzhalter 3">
            <a:extLst>
              <a:ext uri="{FF2B5EF4-FFF2-40B4-BE49-F238E27FC236}">
                <a16:creationId xmlns:a16="http://schemas.microsoft.com/office/drawing/2014/main" id="{8E1992B2-1985-47BE-B124-79D1D3AADC7B}"/>
              </a:ext>
            </a:extLst>
          </p:cNvPr>
          <p:cNvPicPr>
            <a:picLocks noGrp="1" noChangeAspect="1"/>
          </p:cNvPicPr>
          <p:nvPr>
            <p:ph idx="1"/>
          </p:nvPr>
        </p:nvPicPr>
        <p:blipFill>
          <a:blip r:embed="rId2"/>
          <a:stretch>
            <a:fillRect/>
          </a:stretch>
        </p:blipFill>
        <p:spPr>
          <a:xfrm>
            <a:off x="1245051" y="1914422"/>
            <a:ext cx="3267955" cy="4558535"/>
          </a:xfrm>
          <a:custGeom>
            <a:avLst/>
            <a:gdLst>
              <a:gd name="connsiteX0" fmla="*/ 0 w 3267955"/>
              <a:gd name="connsiteY0" fmla="*/ 0 h 4558535"/>
              <a:gd name="connsiteX1" fmla="*/ 555552 w 3267955"/>
              <a:gd name="connsiteY1" fmla="*/ 0 h 4558535"/>
              <a:gd name="connsiteX2" fmla="*/ 1274502 w 3267955"/>
              <a:gd name="connsiteY2" fmla="*/ 0 h 4558535"/>
              <a:gd name="connsiteX3" fmla="*/ 1960773 w 3267955"/>
              <a:gd name="connsiteY3" fmla="*/ 0 h 4558535"/>
              <a:gd name="connsiteX4" fmla="*/ 2516325 w 3267955"/>
              <a:gd name="connsiteY4" fmla="*/ 0 h 4558535"/>
              <a:gd name="connsiteX5" fmla="*/ 3267955 w 3267955"/>
              <a:gd name="connsiteY5" fmla="*/ 0 h 4558535"/>
              <a:gd name="connsiteX6" fmla="*/ 3267955 w 3267955"/>
              <a:gd name="connsiteY6" fmla="*/ 742390 h 4558535"/>
              <a:gd name="connsiteX7" fmla="*/ 3267955 w 3267955"/>
              <a:gd name="connsiteY7" fmla="*/ 1439195 h 4558535"/>
              <a:gd name="connsiteX8" fmla="*/ 3267955 w 3267955"/>
              <a:gd name="connsiteY8" fmla="*/ 1999243 h 4558535"/>
              <a:gd name="connsiteX9" fmla="*/ 3267955 w 3267955"/>
              <a:gd name="connsiteY9" fmla="*/ 2513706 h 4558535"/>
              <a:gd name="connsiteX10" fmla="*/ 3267955 w 3267955"/>
              <a:gd name="connsiteY10" fmla="*/ 3073755 h 4558535"/>
              <a:gd name="connsiteX11" fmla="*/ 3267955 w 3267955"/>
              <a:gd name="connsiteY11" fmla="*/ 3770560 h 4558535"/>
              <a:gd name="connsiteX12" fmla="*/ 3267955 w 3267955"/>
              <a:gd name="connsiteY12" fmla="*/ 4558535 h 4558535"/>
              <a:gd name="connsiteX13" fmla="*/ 2712403 w 3267955"/>
              <a:gd name="connsiteY13" fmla="*/ 4558535 h 4558535"/>
              <a:gd name="connsiteX14" fmla="*/ 2156850 w 3267955"/>
              <a:gd name="connsiteY14" fmla="*/ 4558535 h 4558535"/>
              <a:gd name="connsiteX15" fmla="*/ 1470580 w 3267955"/>
              <a:gd name="connsiteY15" fmla="*/ 4558535 h 4558535"/>
              <a:gd name="connsiteX16" fmla="*/ 915027 w 3267955"/>
              <a:gd name="connsiteY16" fmla="*/ 4558535 h 4558535"/>
              <a:gd name="connsiteX17" fmla="*/ 0 w 3267955"/>
              <a:gd name="connsiteY17" fmla="*/ 4558535 h 4558535"/>
              <a:gd name="connsiteX18" fmla="*/ 0 w 3267955"/>
              <a:gd name="connsiteY18" fmla="*/ 3998486 h 4558535"/>
              <a:gd name="connsiteX19" fmla="*/ 0 w 3267955"/>
              <a:gd name="connsiteY19" fmla="*/ 3484023 h 4558535"/>
              <a:gd name="connsiteX20" fmla="*/ 0 w 3267955"/>
              <a:gd name="connsiteY20" fmla="*/ 2832804 h 4558535"/>
              <a:gd name="connsiteX21" fmla="*/ 0 w 3267955"/>
              <a:gd name="connsiteY21" fmla="*/ 2090414 h 4558535"/>
              <a:gd name="connsiteX22" fmla="*/ 0 w 3267955"/>
              <a:gd name="connsiteY22" fmla="*/ 1484780 h 4558535"/>
              <a:gd name="connsiteX23" fmla="*/ 0 w 3267955"/>
              <a:gd name="connsiteY23" fmla="*/ 879146 h 4558535"/>
              <a:gd name="connsiteX24" fmla="*/ 0 w 3267955"/>
              <a:gd name="connsiteY24" fmla="*/ 0 h 455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67955" h="4558535" fill="none" extrusionOk="0">
                <a:moveTo>
                  <a:pt x="0" y="0"/>
                </a:moveTo>
                <a:cubicBezTo>
                  <a:pt x="276087" y="23073"/>
                  <a:pt x="437936" y="-23121"/>
                  <a:pt x="555552" y="0"/>
                </a:cubicBezTo>
                <a:cubicBezTo>
                  <a:pt x="673168" y="23121"/>
                  <a:pt x="1078419" y="22320"/>
                  <a:pt x="1274502" y="0"/>
                </a:cubicBezTo>
                <a:cubicBezTo>
                  <a:pt x="1470585" y="-22320"/>
                  <a:pt x="1747313" y="24031"/>
                  <a:pt x="1960773" y="0"/>
                </a:cubicBezTo>
                <a:cubicBezTo>
                  <a:pt x="2174233" y="-24031"/>
                  <a:pt x="2345795" y="-16626"/>
                  <a:pt x="2516325" y="0"/>
                </a:cubicBezTo>
                <a:cubicBezTo>
                  <a:pt x="2686855" y="16626"/>
                  <a:pt x="3087688" y="-13403"/>
                  <a:pt x="3267955" y="0"/>
                </a:cubicBezTo>
                <a:cubicBezTo>
                  <a:pt x="3259033" y="183994"/>
                  <a:pt x="3254824" y="436058"/>
                  <a:pt x="3267955" y="742390"/>
                </a:cubicBezTo>
                <a:cubicBezTo>
                  <a:pt x="3281087" y="1048722"/>
                  <a:pt x="3272272" y="1221401"/>
                  <a:pt x="3267955" y="1439195"/>
                </a:cubicBezTo>
                <a:cubicBezTo>
                  <a:pt x="3263638" y="1656989"/>
                  <a:pt x="3257019" y="1767812"/>
                  <a:pt x="3267955" y="1999243"/>
                </a:cubicBezTo>
                <a:cubicBezTo>
                  <a:pt x="3278891" y="2230674"/>
                  <a:pt x="3254498" y="2372879"/>
                  <a:pt x="3267955" y="2513706"/>
                </a:cubicBezTo>
                <a:cubicBezTo>
                  <a:pt x="3281412" y="2654533"/>
                  <a:pt x="3276398" y="2835863"/>
                  <a:pt x="3267955" y="3073755"/>
                </a:cubicBezTo>
                <a:cubicBezTo>
                  <a:pt x="3259512" y="3311647"/>
                  <a:pt x="3292101" y="3530794"/>
                  <a:pt x="3267955" y="3770560"/>
                </a:cubicBezTo>
                <a:cubicBezTo>
                  <a:pt x="3243809" y="4010327"/>
                  <a:pt x="3230885" y="4178670"/>
                  <a:pt x="3267955" y="4558535"/>
                </a:cubicBezTo>
                <a:cubicBezTo>
                  <a:pt x="3128016" y="4554423"/>
                  <a:pt x="2965459" y="4582857"/>
                  <a:pt x="2712403" y="4558535"/>
                </a:cubicBezTo>
                <a:cubicBezTo>
                  <a:pt x="2459347" y="4534213"/>
                  <a:pt x="2354881" y="4546250"/>
                  <a:pt x="2156850" y="4558535"/>
                </a:cubicBezTo>
                <a:cubicBezTo>
                  <a:pt x="1958819" y="4570820"/>
                  <a:pt x="1769926" y="4576949"/>
                  <a:pt x="1470580" y="4558535"/>
                </a:cubicBezTo>
                <a:cubicBezTo>
                  <a:pt x="1171234" y="4540122"/>
                  <a:pt x="1088380" y="4538730"/>
                  <a:pt x="915027" y="4558535"/>
                </a:cubicBezTo>
                <a:cubicBezTo>
                  <a:pt x="741674" y="4578340"/>
                  <a:pt x="189492" y="4576842"/>
                  <a:pt x="0" y="4558535"/>
                </a:cubicBezTo>
                <a:cubicBezTo>
                  <a:pt x="17206" y="4394212"/>
                  <a:pt x="26875" y="4235286"/>
                  <a:pt x="0" y="3998486"/>
                </a:cubicBezTo>
                <a:cubicBezTo>
                  <a:pt x="-26875" y="3761686"/>
                  <a:pt x="-20711" y="3588203"/>
                  <a:pt x="0" y="3484023"/>
                </a:cubicBezTo>
                <a:cubicBezTo>
                  <a:pt x="20711" y="3379843"/>
                  <a:pt x="-4762" y="3117048"/>
                  <a:pt x="0" y="2832804"/>
                </a:cubicBezTo>
                <a:cubicBezTo>
                  <a:pt x="4762" y="2548560"/>
                  <a:pt x="12473" y="2371980"/>
                  <a:pt x="0" y="2090414"/>
                </a:cubicBezTo>
                <a:cubicBezTo>
                  <a:pt x="-12473" y="1808848"/>
                  <a:pt x="-21038" y="1632970"/>
                  <a:pt x="0" y="1484780"/>
                </a:cubicBezTo>
                <a:cubicBezTo>
                  <a:pt x="21038" y="1336590"/>
                  <a:pt x="-14103" y="1160661"/>
                  <a:pt x="0" y="879146"/>
                </a:cubicBezTo>
                <a:cubicBezTo>
                  <a:pt x="14103" y="597631"/>
                  <a:pt x="42959" y="326939"/>
                  <a:pt x="0" y="0"/>
                </a:cubicBezTo>
                <a:close/>
              </a:path>
              <a:path w="3267955" h="4558535" stroke="0" extrusionOk="0">
                <a:moveTo>
                  <a:pt x="0" y="0"/>
                </a:moveTo>
                <a:cubicBezTo>
                  <a:pt x="207566" y="14413"/>
                  <a:pt x="491623" y="29716"/>
                  <a:pt x="620911" y="0"/>
                </a:cubicBezTo>
                <a:cubicBezTo>
                  <a:pt x="750199" y="-29716"/>
                  <a:pt x="924416" y="-4916"/>
                  <a:pt x="1176464" y="0"/>
                </a:cubicBezTo>
                <a:cubicBezTo>
                  <a:pt x="1428512" y="4916"/>
                  <a:pt x="1743483" y="-29322"/>
                  <a:pt x="1895414" y="0"/>
                </a:cubicBezTo>
                <a:cubicBezTo>
                  <a:pt x="2047345" y="29322"/>
                  <a:pt x="2272840" y="-20902"/>
                  <a:pt x="2516325" y="0"/>
                </a:cubicBezTo>
                <a:cubicBezTo>
                  <a:pt x="2759810" y="20902"/>
                  <a:pt x="3025450" y="7195"/>
                  <a:pt x="3267955" y="0"/>
                </a:cubicBezTo>
                <a:cubicBezTo>
                  <a:pt x="3290610" y="285496"/>
                  <a:pt x="3296987" y="532352"/>
                  <a:pt x="3267955" y="742390"/>
                </a:cubicBezTo>
                <a:cubicBezTo>
                  <a:pt x="3238924" y="952428"/>
                  <a:pt x="3290523" y="1141541"/>
                  <a:pt x="3267955" y="1393609"/>
                </a:cubicBezTo>
                <a:cubicBezTo>
                  <a:pt x="3245387" y="1645677"/>
                  <a:pt x="3284493" y="1735755"/>
                  <a:pt x="3267955" y="2044829"/>
                </a:cubicBezTo>
                <a:cubicBezTo>
                  <a:pt x="3251417" y="2353903"/>
                  <a:pt x="3290496" y="2456060"/>
                  <a:pt x="3267955" y="2604877"/>
                </a:cubicBezTo>
                <a:cubicBezTo>
                  <a:pt x="3245414" y="2753694"/>
                  <a:pt x="3256864" y="2934873"/>
                  <a:pt x="3267955" y="3164926"/>
                </a:cubicBezTo>
                <a:cubicBezTo>
                  <a:pt x="3279046" y="3394979"/>
                  <a:pt x="3243278" y="3584335"/>
                  <a:pt x="3267955" y="3816145"/>
                </a:cubicBezTo>
                <a:cubicBezTo>
                  <a:pt x="3292632" y="4047955"/>
                  <a:pt x="3280201" y="4308858"/>
                  <a:pt x="3267955" y="4558535"/>
                </a:cubicBezTo>
                <a:cubicBezTo>
                  <a:pt x="3093402" y="4556608"/>
                  <a:pt x="2965136" y="4575195"/>
                  <a:pt x="2712403" y="4558535"/>
                </a:cubicBezTo>
                <a:cubicBezTo>
                  <a:pt x="2459670" y="4541875"/>
                  <a:pt x="2152227" y="4571642"/>
                  <a:pt x="1993453" y="4558535"/>
                </a:cubicBezTo>
                <a:cubicBezTo>
                  <a:pt x="1834679" y="4545429"/>
                  <a:pt x="1581928" y="4585666"/>
                  <a:pt x="1405221" y="4558535"/>
                </a:cubicBezTo>
                <a:cubicBezTo>
                  <a:pt x="1228514" y="4531404"/>
                  <a:pt x="977744" y="4546617"/>
                  <a:pt x="751630" y="4558535"/>
                </a:cubicBezTo>
                <a:cubicBezTo>
                  <a:pt x="525516" y="4570453"/>
                  <a:pt x="343105" y="4540832"/>
                  <a:pt x="0" y="4558535"/>
                </a:cubicBezTo>
                <a:cubicBezTo>
                  <a:pt x="-20523" y="4416342"/>
                  <a:pt x="-12372" y="4230898"/>
                  <a:pt x="0" y="3907316"/>
                </a:cubicBezTo>
                <a:cubicBezTo>
                  <a:pt x="12372" y="3583734"/>
                  <a:pt x="-15931" y="3614209"/>
                  <a:pt x="0" y="3347267"/>
                </a:cubicBezTo>
                <a:cubicBezTo>
                  <a:pt x="15931" y="3080325"/>
                  <a:pt x="27668" y="2930059"/>
                  <a:pt x="0" y="2787219"/>
                </a:cubicBezTo>
                <a:cubicBezTo>
                  <a:pt x="-27668" y="2644379"/>
                  <a:pt x="17528" y="2430826"/>
                  <a:pt x="0" y="2181585"/>
                </a:cubicBezTo>
                <a:cubicBezTo>
                  <a:pt x="-17528" y="1932344"/>
                  <a:pt x="-35394" y="1680405"/>
                  <a:pt x="0" y="1439195"/>
                </a:cubicBezTo>
                <a:cubicBezTo>
                  <a:pt x="35394" y="1197985"/>
                  <a:pt x="16859" y="929888"/>
                  <a:pt x="0" y="787975"/>
                </a:cubicBezTo>
                <a:cubicBezTo>
                  <a:pt x="-16859" y="646062"/>
                  <a:pt x="-36759" y="221674"/>
                  <a:pt x="0" y="0"/>
                </a:cubicBezTo>
                <a:close/>
              </a:path>
            </a:pathLst>
          </a:custGeom>
          <a:ln w="12700">
            <a:solidFill>
              <a:schemeClr val="accent5"/>
            </a:solidFill>
            <a:prstDash val="dash"/>
            <a:extLst>
              <a:ext uri="{C807C97D-BFC1-408E-A445-0C87EB9F89A2}">
                <ask:lineSketchStyleProps xmlns="" xmlns:ask="http://schemas.microsoft.com/office/drawing/2018/sketchyshapes" sd="1219033472">
                  <a:prstGeom prst="rect">
                    <a:avLst/>
                  </a:prstGeom>
                  <ask:type>
                    <ask:lineSketchFreehand/>
                  </ask:type>
                </ask:lineSketchStyleProps>
              </a:ext>
            </a:extLst>
          </a:ln>
        </p:spPr>
      </p:pic>
      <p:pic>
        <p:nvPicPr>
          <p:cNvPr id="5" name="Grafik 4">
            <a:extLst>
              <a:ext uri="{FF2B5EF4-FFF2-40B4-BE49-F238E27FC236}">
                <a16:creationId xmlns:a16="http://schemas.microsoft.com/office/drawing/2014/main" id="{8DCC952C-749D-4534-91BC-90CE01BD08C1}"/>
              </a:ext>
            </a:extLst>
          </p:cNvPr>
          <p:cNvPicPr>
            <a:picLocks noChangeAspect="1"/>
          </p:cNvPicPr>
          <p:nvPr/>
        </p:nvPicPr>
        <p:blipFill>
          <a:blip r:embed="rId3"/>
          <a:stretch>
            <a:fillRect/>
          </a:stretch>
        </p:blipFill>
        <p:spPr>
          <a:xfrm rot="5400000">
            <a:off x="6067651" y="1177961"/>
            <a:ext cx="4321957" cy="6211011"/>
          </a:xfrm>
          <a:custGeom>
            <a:avLst/>
            <a:gdLst>
              <a:gd name="connsiteX0" fmla="*/ 0 w 4321957"/>
              <a:gd name="connsiteY0" fmla="*/ 0 h 6211011"/>
              <a:gd name="connsiteX1" fmla="*/ 530983 w 4321957"/>
              <a:gd name="connsiteY1" fmla="*/ 0 h 6211011"/>
              <a:gd name="connsiteX2" fmla="*/ 1148406 w 4321957"/>
              <a:gd name="connsiteY2" fmla="*/ 0 h 6211011"/>
              <a:gd name="connsiteX3" fmla="*/ 1852267 w 4321957"/>
              <a:gd name="connsiteY3" fmla="*/ 0 h 6211011"/>
              <a:gd name="connsiteX4" fmla="*/ 2383251 w 4321957"/>
              <a:gd name="connsiteY4" fmla="*/ 0 h 6211011"/>
              <a:gd name="connsiteX5" fmla="*/ 3043893 w 4321957"/>
              <a:gd name="connsiteY5" fmla="*/ 0 h 6211011"/>
              <a:gd name="connsiteX6" fmla="*/ 3574876 w 4321957"/>
              <a:gd name="connsiteY6" fmla="*/ 0 h 6211011"/>
              <a:gd name="connsiteX7" fmla="*/ 4321957 w 4321957"/>
              <a:gd name="connsiteY7" fmla="*/ 0 h 6211011"/>
              <a:gd name="connsiteX8" fmla="*/ 4321957 w 4321957"/>
              <a:gd name="connsiteY8" fmla="*/ 752222 h 6211011"/>
              <a:gd name="connsiteX9" fmla="*/ 4321957 w 4321957"/>
              <a:gd name="connsiteY9" fmla="*/ 1318115 h 6211011"/>
              <a:gd name="connsiteX10" fmla="*/ 4321957 w 4321957"/>
              <a:gd name="connsiteY10" fmla="*/ 2132447 h 6211011"/>
              <a:gd name="connsiteX11" fmla="*/ 4321957 w 4321957"/>
              <a:gd name="connsiteY11" fmla="*/ 2822559 h 6211011"/>
              <a:gd name="connsiteX12" fmla="*/ 4321957 w 4321957"/>
              <a:gd name="connsiteY12" fmla="*/ 3636892 h 6211011"/>
              <a:gd name="connsiteX13" fmla="*/ 4321957 w 4321957"/>
              <a:gd name="connsiteY13" fmla="*/ 4389114 h 6211011"/>
              <a:gd name="connsiteX14" fmla="*/ 4321957 w 4321957"/>
              <a:gd name="connsiteY14" fmla="*/ 5017117 h 6211011"/>
              <a:gd name="connsiteX15" fmla="*/ 4321957 w 4321957"/>
              <a:gd name="connsiteY15" fmla="*/ 6211011 h 6211011"/>
              <a:gd name="connsiteX16" fmla="*/ 3790974 w 4321957"/>
              <a:gd name="connsiteY16" fmla="*/ 6211011 h 6211011"/>
              <a:gd name="connsiteX17" fmla="*/ 3173551 w 4321957"/>
              <a:gd name="connsiteY17" fmla="*/ 6211011 h 6211011"/>
              <a:gd name="connsiteX18" fmla="*/ 2469690 w 4321957"/>
              <a:gd name="connsiteY18" fmla="*/ 6211011 h 6211011"/>
              <a:gd name="connsiteX19" fmla="*/ 1765828 w 4321957"/>
              <a:gd name="connsiteY19" fmla="*/ 6211011 h 6211011"/>
              <a:gd name="connsiteX20" fmla="*/ 1105186 w 4321957"/>
              <a:gd name="connsiteY20" fmla="*/ 6211011 h 6211011"/>
              <a:gd name="connsiteX21" fmla="*/ 0 w 4321957"/>
              <a:gd name="connsiteY21" fmla="*/ 6211011 h 6211011"/>
              <a:gd name="connsiteX22" fmla="*/ 0 w 4321957"/>
              <a:gd name="connsiteY22" fmla="*/ 5458789 h 6211011"/>
              <a:gd name="connsiteX23" fmla="*/ 0 w 4321957"/>
              <a:gd name="connsiteY23" fmla="*/ 4768676 h 6211011"/>
              <a:gd name="connsiteX24" fmla="*/ 0 w 4321957"/>
              <a:gd name="connsiteY24" fmla="*/ 4078564 h 6211011"/>
              <a:gd name="connsiteX25" fmla="*/ 0 w 4321957"/>
              <a:gd name="connsiteY25" fmla="*/ 3388452 h 6211011"/>
              <a:gd name="connsiteX26" fmla="*/ 0 w 4321957"/>
              <a:gd name="connsiteY26" fmla="*/ 2884670 h 6211011"/>
              <a:gd name="connsiteX27" fmla="*/ 0 w 4321957"/>
              <a:gd name="connsiteY27" fmla="*/ 2132447 h 6211011"/>
              <a:gd name="connsiteX28" fmla="*/ 0 w 4321957"/>
              <a:gd name="connsiteY28" fmla="*/ 1628665 h 6211011"/>
              <a:gd name="connsiteX29" fmla="*/ 0 w 4321957"/>
              <a:gd name="connsiteY29" fmla="*/ 938553 h 6211011"/>
              <a:gd name="connsiteX30" fmla="*/ 0 w 4321957"/>
              <a:gd name="connsiteY30" fmla="*/ 0 h 6211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21957" h="6211011" fill="none" extrusionOk="0">
                <a:moveTo>
                  <a:pt x="0" y="0"/>
                </a:moveTo>
                <a:cubicBezTo>
                  <a:pt x="236953" y="12451"/>
                  <a:pt x="416351" y="-19682"/>
                  <a:pt x="530983" y="0"/>
                </a:cubicBezTo>
                <a:cubicBezTo>
                  <a:pt x="645615" y="19682"/>
                  <a:pt x="962439" y="-5095"/>
                  <a:pt x="1148406" y="0"/>
                </a:cubicBezTo>
                <a:cubicBezTo>
                  <a:pt x="1334373" y="5095"/>
                  <a:pt x="1585209" y="-9049"/>
                  <a:pt x="1852267" y="0"/>
                </a:cubicBezTo>
                <a:cubicBezTo>
                  <a:pt x="2119325" y="9049"/>
                  <a:pt x="2119405" y="6534"/>
                  <a:pt x="2383251" y="0"/>
                </a:cubicBezTo>
                <a:cubicBezTo>
                  <a:pt x="2647097" y="-6534"/>
                  <a:pt x="2882937" y="-27047"/>
                  <a:pt x="3043893" y="0"/>
                </a:cubicBezTo>
                <a:cubicBezTo>
                  <a:pt x="3204849" y="27047"/>
                  <a:pt x="3436712" y="-3752"/>
                  <a:pt x="3574876" y="0"/>
                </a:cubicBezTo>
                <a:cubicBezTo>
                  <a:pt x="3713040" y="3752"/>
                  <a:pt x="4043041" y="-27522"/>
                  <a:pt x="4321957" y="0"/>
                </a:cubicBezTo>
                <a:cubicBezTo>
                  <a:pt x="4307693" y="337261"/>
                  <a:pt x="4285197" y="473924"/>
                  <a:pt x="4321957" y="752222"/>
                </a:cubicBezTo>
                <a:cubicBezTo>
                  <a:pt x="4358717" y="1030520"/>
                  <a:pt x="4314732" y="1096379"/>
                  <a:pt x="4321957" y="1318115"/>
                </a:cubicBezTo>
                <a:cubicBezTo>
                  <a:pt x="4329182" y="1539851"/>
                  <a:pt x="4340587" y="1848575"/>
                  <a:pt x="4321957" y="2132447"/>
                </a:cubicBezTo>
                <a:cubicBezTo>
                  <a:pt x="4303327" y="2416319"/>
                  <a:pt x="4323852" y="2491406"/>
                  <a:pt x="4321957" y="2822559"/>
                </a:cubicBezTo>
                <a:cubicBezTo>
                  <a:pt x="4320062" y="3153712"/>
                  <a:pt x="4313374" y="3424440"/>
                  <a:pt x="4321957" y="3636892"/>
                </a:cubicBezTo>
                <a:cubicBezTo>
                  <a:pt x="4330540" y="3849344"/>
                  <a:pt x="4341225" y="4171338"/>
                  <a:pt x="4321957" y="4389114"/>
                </a:cubicBezTo>
                <a:cubicBezTo>
                  <a:pt x="4302689" y="4606890"/>
                  <a:pt x="4292905" y="4883117"/>
                  <a:pt x="4321957" y="5017117"/>
                </a:cubicBezTo>
                <a:cubicBezTo>
                  <a:pt x="4351009" y="5151117"/>
                  <a:pt x="4290283" y="5755745"/>
                  <a:pt x="4321957" y="6211011"/>
                </a:cubicBezTo>
                <a:cubicBezTo>
                  <a:pt x="4110188" y="6218392"/>
                  <a:pt x="3995350" y="6192445"/>
                  <a:pt x="3790974" y="6211011"/>
                </a:cubicBezTo>
                <a:cubicBezTo>
                  <a:pt x="3586598" y="6229577"/>
                  <a:pt x="3474127" y="6238980"/>
                  <a:pt x="3173551" y="6211011"/>
                </a:cubicBezTo>
                <a:cubicBezTo>
                  <a:pt x="2872975" y="6183042"/>
                  <a:pt x="2618638" y="6183821"/>
                  <a:pt x="2469690" y="6211011"/>
                </a:cubicBezTo>
                <a:cubicBezTo>
                  <a:pt x="2320742" y="6238201"/>
                  <a:pt x="2009477" y="6218629"/>
                  <a:pt x="1765828" y="6211011"/>
                </a:cubicBezTo>
                <a:cubicBezTo>
                  <a:pt x="1522179" y="6203393"/>
                  <a:pt x="1290145" y="6224764"/>
                  <a:pt x="1105186" y="6211011"/>
                </a:cubicBezTo>
                <a:cubicBezTo>
                  <a:pt x="920227" y="6197258"/>
                  <a:pt x="501725" y="6167562"/>
                  <a:pt x="0" y="6211011"/>
                </a:cubicBezTo>
                <a:cubicBezTo>
                  <a:pt x="7968" y="6006785"/>
                  <a:pt x="-36040" y="5709666"/>
                  <a:pt x="0" y="5458789"/>
                </a:cubicBezTo>
                <a:cubicBezTo>
                  <a:pt x="36040" y="5207912"/>
                  <a:pt x="13676" y="5026326"/>
                  <a:pt x="0" y="4768676"/>
                </a:cubicBezTo>
                <a:cubicBezTo>
                  <a:pt x="-13676" y="4511026"/>
                  <a:pt x="14773" y="4262702"/>
                  <a:pt x="0" y="4078564"/>
                </a:cubicBezTo>
                <a:cubicBezTo>
                  <a:pt x="-14773" y="3894426"/>
                  <a:pt x="28932" y="3594139"/>
                  <a:pt x="0" y="3388452"/>
                </a:cubicBezTo>
                <a:cubicBezTo>
                  <a:pt x="-28932" y="3182765"/>
                  <a:pt x="3993" y="3117923"/>
                  <a:pt x="0" y="2884670"/>
                </a:cubicBezTo>
                <a:cubicBezTo>
                  <a:pt x="-3993" y="2651417"/>
                  <a:pt x="7175" y="2364861"/>
                  <a:pt x="0" y="2132447"/>
                </a:cubicBezTo>
                <a:cubicBezTo>
                  <a:pt x="-7175" y="1900033"/>
                  <a:pt x="5182" y="1850868"/>
                  <a:pt x="0" y="1628665"/>
                </a:cubicBezTo>
                <a:cubicBezTo>
                  <a:pt x="-5182" y="1406462"/>
                  <a:pt x="19800" y="1236487"/>
                  <a:pt x="0" y="938553"/>
                </a:cubicBezTo>
                <a:cubicBezTo>
                  <a:pt x="-19800" y="640619"/>
                  <a:pt x="8640" y="424675"/>
                  <a:pt x="0" y="0"/>
                </a:cubicBezTo>
                <a:close/>
              </a:path>
              <a:path w="4321957" h="6211011" stroke="0" extrusionOk="0">
                <a:moveTo>
                  <a:pt x="0" y="0"/>
                </a:moveTo>
                <a:cubicBezTo>
                  <a:pt x="170544" y="-19350"/>
                  <a:pt x="404825" y="16384"/>
                  <a:pt x="574203" y="0"/>
                </a:cubicBezTo>
                <a:cubicBezTo>
                  <a:pt x="743581" y="-16384"/>
                  <a:pt x="854833" y="-8475"/>
                  <a:pt x="1061967" y="0"/>
                </a:cubicBezTo>
                <a:cubicBezTo>
                  <a:pt x="1269101" y="8475"/>
                  <a:pt x="1435532" y="-7533"/>
                  <a:pt x="1765828" y="0"/>
                </a:cubicBezTo>
                <a:cubicBezTo>
                  <a:pt x="2096124" y="7533"/>
                  <a:pt x="2105256" y="-19073"/>
                  <a:pt x="2340031" y="0"/>
                </a:cubicBezTo>
                <a:cubicBezTo>
                  <a:pt x="2574806" y="19073"/>
                  <a:pt x="2663847" y="11757"/>
                  <a:pt x="2914234" y="0"/>
                </a:cubicBezTo>
                <a:cubicBezTo>
                  <a:pt x="3164621" y="-11757"/>
                  <a:pt x="3339588" y="21327"/>
                  <a:pt x="3618095" y="0"/>
                </a:cubicBezTo>
                <a:cubicBezTo>
                  <a:pt x="3896602" y="-21327"/>
                  <a:pt x="4025237" y="31240"/>
                  <a:pt x="4321957" y="0"/>
                </a:cubicBezTo>
                <a:cubicBezTo>
                  <a:pt x="4299461" y="403695"/>
                  <a:pt x="4290657" y="432936"/>
                  <a:pt x="4321957" y="814333"/>
                </a:cubicBezTo>
                <a:cubicBezTo>
                  <a:pt x="4353257" y="1195730"/>
                  <a:pt x="4300566" y="1248384"/>
                  <a:pt x="4321957" y="1380225"/>
                </a:cubicBezTo>
                <a:cubicBezTo>
                  <a:pt x="4343348" y="1512066"/>
                  <a:pt x="4339880" y="1826833"/>
                  <a:pt x="4321957" y="1946117"/>
                </a:cubicBezTo>
                <a:cubicBezTo>
                  <a:pt x="4304034" y="2065401"/>
                  <a:pt x="4324164" y="2470508"/>
                  <a:pt x="4321957" y="2636229"/>
                </a:cubicBezTo>
                <a:cubicBezTo>
                  <a:pt x="4319750" y="2801950"/>
                  <a:pt x="4335762" y="3150135"/>
                  <a:pt x="4321957" y="3388452"/>
                </a:cubicBezTo>
                <a:cubicBezTo>
                  <a:pt x="4308152" y="3626769"/>
                  <a:pt x="4335958" y="3778595"/>
                  <a:pt x="4321957" y="3892234"/>
                </a:cubicBezTo>
                <a:cubicBezTo>
                  <a:pt x="4307956" y="4005873"/>
                  <a:pt x="4304932" y="4286433"/>
                  <a:pt x="4321957" y="4582346"/>
                </a:cubicBezTo>
                <a:cubicBezTo>
                  <a:pt x="4338982" y="4878259"/>
                  <a:pt x="4323216" y="5014643"/>
                  <a:pt x="4321957" y="5272458"/>
                </a:cubicBezTo>
                <a:cubicBezTo>
                  <a:pt x="4320698" y="5530273"/>
                  <a:pt x="4327412" y="6021874"/>
                  <a:pt x="4321957" y="6211011"/>
                </a:cubicBezTo>
                <a:cubicBezTo>
                  <a:pt x="4035653" y="6227983"/>
                  <a:pt x="3891027" y="6185468"/>
                  <a:pt x="3661315" y="6211011"/>
                </a:cubicBezTo>
                <a:cubicBezTo>
                  <a:pt x="3431603" y="6236554"/>
                  <a:pt x="3229023" y="6190150"/>
                  <a:pt x="3043893" y="6211011"/>
                </a:cubicBezTo>
                <a:cubicBezTo>
                  <a:pt x="2858763" y="6231872"/>
                  <a:pt x="2664217" y="6208693"/>
                  <a:pt x="2556129" y="6211011"/>
                </a:cubicBezTo>
                <a:cubicBezTo>
                  <a:pt x="2448041" y="6213329"/>
                  <a:pt x="2146901" y="6235832"/>
                  <a:pt x="2025146" y="6211011"/>
                </a:cubicBezTo>
                <a:cubicBezTo>
                  <a:pt x="1903391" y="6186190"/>
                  <a:pt x="1500848" y="6196187"/>
                  <a:pt x="1321284" y="6211011"/>
                </a:cubicBezTo>
                <a:cubicBezTo>
                  <a:pt x="1141720" y="6225835"/>
                  <a:pt x="857981" y="6200746"/>
                  <a:pt x="703862" y="6211011"/>
                </a:cubicBezTo>
                <a:cubicBezTo>
                  <a:pt x="549743" y="6221276"/>
                  <a:pt x="153683" y="6189281"/>
                  <a:pt x="0" y="6211011"/>
                </a:cubicBezTo>
                <a:cubicBezTo>
                  <a:pt x="-29020" y="5954823"/>
                  <a:pt x="9382" y="5679484"/>
                  <a:pt x="0" y="5520899"/>
                </a:cubicBezTo>
                <a:cubicBezTo>
                  <a:pt x="-9382" y="5362314"/>
                  <a:pt x="-9194" y="5158953"/>
                  <a:pt x="0" y="5017117"/>
                </a:cubicBezTo>
                <a:cubicBezTo>
                  <a:pt x="9194" y="4875281"/>
                  <a:pt x="8112" y="4620111"/>
                  <a:pt x="0" y="4513335"/>
                </a:cubicBezTo>
                <a:cubicBezTo>
                  <a:pt x="-8112" y="4406559"/>
                  <a:pt x="-17281" y="3994886"/>
                  <a:pt x="0" y="3761112"/>
                </a:cubicBezTo>
                <a:cubicBezTo>
                  <a:pt x="17281" y="3527338"/>
                  <a:pt x="26560" y="3368125"/>
                  <a:pt x="0" y="3195220"/>
                </a:cubicBezTo>
                <a:cubicBezTo>
                  <a:pt x="-26560" y="3022315"/>
                  <a:pt x="22513" y="2632322"/>
                  <a:pt x="0" y="2380888"/>
                </a:cubicBezTo>
                <a:cubicBezTo>
                  <a:pt x="-22513" y="2129454"/>
                  <a:pt x="-6812" y="2059110"/>
                  <a:pt x="0" y="1752885"/>
                </a:cubicBezTo>
                <a:cubicBezTo>
                  <a:pt x="6812" y="1446660"/>
                  <a:pt x="-24555" y="1455418"/>
                  <a:pt x="0" y="1249103"/>
                </a:cubicBezTo>
                <a:cubicBezTo>
                  <a:pt x="24555" y="1042788"/>
                  <a:pt x="-15362" y="542667"/>
                  <a:pt x="0" y="0"/>
                </a:cubicBezTo>
                <a:close/>
              </a:path>
            </a:pathLst>
          </a:custGeom>
          <a:ln w="22225">
            <a:solidFill>
              <a:schemeClr val="accent4"/>
            </a:solidFill>
            <a:prstDash val="dash"/>
            <a:extLst>
              <a:ext uri="{C807C97D-BFC1-408E-A445-0C87EB9F89A2}">
                <ask:lineSketchStyleProps xmlns="" xmlns:ask="http://schemas.microsoft.com/office/drawing/2018/sketchyshapes" sd="1219033472">
                  <a:prstGeom prst="rect">
                    <a:avLst/>
                  </a:prstGeom>
                  <ask:type>
                    <ask:lineSketchFreehand/>
                  </ask:type>
                </ask:lineSketchStyleProps>
              </a:ext>
            </a:extLst>
          </a:ln>
        </p:spPr>
      </p:pic>
    </p:spTree>
    <p:extLst>
      <p:ext uri="{BB962C8B-B14F-4D97-AF65-F5344CB8AC3E}">
        <p14:creationId xmlns:p14="http://schemas.microsoft.com/office/powerpoint/2010/main" val="2355557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83B83C-9ADE-41AC-88B0-6F63BF9DB999}"/>
              </a:ext>
            </a:extLst>
          </p:cNvPr>
          <p:cNvSpPr>
            <a:spLocks noGrp="1"/>
          </p:cNvSpPr>
          <p:nvPr>
            <p:ph type="title"/>
          </p:nvPr>
        </p:nvSpPr>
        <p:spPr/>
        <p:txBody>
          <a:bodyPr/>
          <a:lstStyle/>
          <a:p>
            <a:pPr algn="ctr"/>
            <a:r>
              <a:rPr lang="de-DE" dirty="0">
                <a:latin typeface="Comic Sans MS" panose="030F0702030302020204" pitchFamily="66" charset="0"/>
              </a:rPr>
              <a:t>Sketchnotes</a:t>
            </a:r>
            <a:endParaRPr lang="de-DE" dirty="0"/>
          </a:p>
        </p:txBody>
      </p:sp>
      <p:sp>
        <p:nvSpPr>
          <p:cNvPr id="3" name="Inhaltsplatzhalter 2">
            <a:extLst>
              <a:ext uri="{FF2B5EF4-FFF2-40B4-BE49-F238E27FC236}">
                <a16:creationId xmlns:a16="http://schemas.microsoft.com/office/drawing/2014/main" id="{166990E3-AF0E-4488-8ACC-5EE58FF3C3D9}"/>
              </a:ext>
            </a:extLst>
          </p:cNvPr>
          <p:cNvSpPr>
            <a:spLocks noGrp="1"/>
          </p:cNvSpPr>
          <p:nvPr>
            <p:ph idx="1"/>
          </p:nvPr>
        </p:nvSpPr>
        <p:spPr/>
        <p:txBody>
          <a:bodyPr/>
          <a:lstStyle/>
          <a:p>
            <a:r>
              <a:rPr lang="de-DE" dirty="0">
                <a:latin typeface="Comic Sans MS" panose="030F0702030302020204" pitchFamily="66" charset="0"/>
              </a:rPr>
              <a:t>Stimmen der Teilnehmer/innen: </a:t>
            </a:r>
          </a:p>
          <a:p>
            <a:pPr marL="0" indent="0">
              <a:buNone/>
            </a:pPr>
            <a:endParaRPr lang="de-DE" dirty="0">
              <a:latin typeface="Comic Sans MS" panose="030F0702030302020204" pitchFamily="66" charset="0"/>
            </a:endParaRPr>
          </a:p>
        </p:txBody>
      </p:sp>
      <p:sp>
        <p:nvSpPr>
          <p:cNvPr id="4" name="Explosion: 14 Zacken 3">
            <a:extLst>
              <a:ext uri="{FF2B5EF4-FFF2-40B4-BE49-F238E27FC236}">
                <a16:creationId xmlns:a16="http://schemas.microsoft.com/office/drawing/2014/main" id="{DD420886-0616-4BF5-935A-482721B539D9}"/>
              </a:ext>
            </a:extLst>
          </p:cNvPr>
          <p:cNvSpPr/>
          <p:nvPr/>
        </p:nvSpPr>
        <p:spPr>
          <a:xfrm>
            <a:off x="4465894" y="3429000"/>
            <a:ext cx="4021393" cy="3097161"/>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chemeClr val="accent5"/>
                </a:solidFill>
                <a:latin typeface="Comic Sans MS" panose="030F0702030302020204" pitchFamily="66" charset="0"/>
              </a:rPr>
              <a:t>Gestaltung lief beim Machen besser als gedacht! Es macht Spaß die Details zu gestalten!</a:t>
            </a:r>
          </a:p>
        </p:txBody>
      </p:sp>
      <p:sp>
        <p:nvSpPr>
          <p:cNvPr id="5" name="Explosion: 14 Zacken 4">
            <a:extLst>
              <a:ext uri="{FF2B5EF4-FFF2-40B4-BE49-F238E27FC236}">
                <a16:creationId xmlns:a16="http://schemas.microsoft.com/office/drawing/2014/main" id="{7A230482-DE92-44A8-AB3E-28D8AFEC38C3}"/>
              </a:ext>
            </a:extLst>
          </p:cNvPr>
          <p:cNvSpPr/>
          <p:nvPr/>
        </p:nvSpPr>
        <p:spPr>
          <a:xfrm>
            <a:off x="7882194" y="1666864"/>
            <a:ext cx="4021393" cy="3097161"/>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chemeClr val="accent5"/>
                </a:solidFill>
                <a:latin typeface="Comic Sans MS" panose="030F0702030302020204" pitchFamily="66" charset="0"/>
              </a:rPr>
              <a:t>Obwohl ich nicht zeichnen kann hatte ich das Gefühl, viel zu können. </a:t>
            </a:r>
          </a:p>
        </p:txBody>
      </p:sp>
      <p:sp>
        <p:nvSpPr>
          <p:cNvPr id="6" name="Explosion: 14 Zacken 5">
            <a:extLst>
              <a:ext uri="{FF2B5EF4-FFF2-40B4-BE49-F238E27FC236}">
                <a16:creationId xmlns:a16="http://schemas.microsoft.com/office/drawing/2014/main" id="{3ED3858C-C723-45A0-BCBF-73FCEFB8E6B9}"/>
              </a:ext>
            </a:extLst>
          </p:cNvPr>
          <p:cNvSpPr/>
          <p:nvPr/>
        </p:nvSpPr>
        <p:spPr>
          <a:xfrm>
            <a:off x="444501" y="2469224"/>
            <a:ext cx="4021393" cy="3730408"/>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chemeClr val="accent5"/>
                </a:solidFill>
                <a:latin typeface="Comic Sans MS" panose="030F0702030302020204" pitchFamily="66" charset="0"/>
              </a:rPr>
              <a:t>Ich fand es sehr interessant zu sehen, wie unterschiedlich die Aufgaben gelöst wurden. Viel Freiraum für Kreativität!</a:t>
            </a:r>
          </a:p>
        </p:txBody>
      </p:sp>
    </p:spTree>
    <p:extLst>
      <p:ext uri="{BB962C8B-B14F-4D97-AF65-F5344CB8AC3E}">
        <p14:creationId xmlns:p14="http://schemas.microsoft.com/office/powerpoint/2010/main" val="3656801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227D8F-EE24-4743-AAD1-E828FB28CA96}"/>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4168237C-811B-4AC7-8B79-C4B523668604}"/>
              </a:ext>
            </a:extLst>
          </p:cNvPr>
          <p:cNvSpPr>
            <a:spLocks noGrp="1"/>
          </p:cNvSpPr>
          <p:nvPr>
            <p:ph idx="1"/>
          </p:nvPr>
        </p:nvSpPr>
        <p:spPr/>
        <p:txBody>
          <a:bodyPr/>
          <a:lstStyle/>
          <a:p>
            <a:endParaRPr lang="de-DE" dirty="0"/>
          </a:p>
          <a:p>
            <a:endParaRPr lang="de-DE" dirty="0"/>
          </a:p>
          <a:p>
            <a:pPr algn="ctr"/>
            <a:r>
              <a:rPr lang="de-DE" sz="4400" b="1" dirty="0">
                <a:latin typeface="Comic Sans MS" panose="030F0702030302020204" pitchFamily="66" charset="0"/>
              </a:rPr>
              <a:t>Fragen, Anregungen, weiterführende Hinweise?</a:t>
            </a:r>
          </a:p>
          <a:p>
            <a:pPr algn="ctr"/>
            <a:endParaRPr lang="de-DE" sz="4400" b="1" dirty="0">
              <a:latin typeface="Comic Sans MS" panose="030F0702030302020204" pitchFamily="66" charset="0"/>
            </a:endParaRPr>
          </a:p>
        </p:txBody>
      </p:sp>
    </p:spTree>
    <p:extLst>
      <p:ext uri="{BB962C8B-B14F-4D97-AF65-F5344CB8AC3E}">
        <p14:creationId xmlns:p14="http://schemas.microsoft.com/office/powerpoint/2010/main" val="36722514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3107CB-2D53-4583-8C4D-E48B1571D89F}"/>
              </a:ext>
            </a:extLst>
          </p:cNvPr>
          <p:cNvSpPr>
            <a:spLocks noGrp="1"/>
          </p:cNvSpPr>
          <p:nvPr>
            <p:ph type="title"/>
          </p:nvPr>
        </p:nvSpPr>
        <p:spPr>
          <a:xfrm>
            <a:off x="1069848" y="512064"/>
            <a:ext cx="10058400" cy="1609344"/>
          </a:xfrm>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5BD18E9A-E186-442E-A491-1B7DBD709944}"/>
              </a:ext>
            </a:extLst>
          </p:cNvPr>
          <p:cNvSpPr>
            <a:spLocks noGrp="1"/>
          </p:cNvSpPr>
          <p:nvPr>
            <p:ph idx="1"/>
          </p:nvPr>
        </p:nvSpPr>
        <p:spPr/>
        <p:txBody>
          <a:bodyPr/>
          <a:lstStyle/>
          <a:p>
            <a:r>
              <a:rPr lang="de-DE" b="1" dirty="0">
                <a:latin typeface="Comic Sans MS" panose="030F0702030302020204" pitchFamily="66" charset="0"/>
              </a:rPr>
              <a:t>Material/ Quellen: </a:t>
            </a:r>
          </a:p>
          <a:p>
            <a:pPr>
              <a:buFont typeface="Wingdings" panose="05000000000000000000" pitchFamily="2" charset="2"/>
              <a:buChar char="Ø"/>
            </a:pPr>
            <a:r>
              <a:rPr lang="de-DE" dirty="0">
                <a:latin typeface="Comic Sans MS" panose="030F0702030302020204" pitchFamily="66" charset="0"/>
              </a:rPr>
              <a:t>Skript „Der Einsatz von Sketchnotes im Chemieunterricht“ Dr. Ralf Marks, Fachleiter für Chemie, Landesinstitut für Schule, Bremen</a:t>
            </a:r>
          </a:p>
          <a:p>
            <a:pPr>
              <a:buFont typeface="Wingdings" panose="05000000000000000000" pitchFamily="2" charset="2"/>
              <a:buChar char="Ø"/>
            </a:pPr>
            <a:r>
              <a:rPr lang="de-DE" dirty="0">
                <a:latin typeface="Comic Sans MS" panose="030F0702030302020204" pitchFamily="66" charset="0"/>
              </a:rPr>
              <a:t>Nadine </a:t>
            </a:r>
            <a:r>
              <a:rPr lang="de-DE" dirty="0" err="1">
                <a:latin typeface="Comic Sans MS" panose="030F0702030302020204" pitchFamily="66" charset="0"/>
              </a:rPr>
              <a:t>Roßa</a:t>
            </a:r>
            <a:r>
              <a:rPr lang="de-DE" dirty="0">
                <a:latin typeface="Comic Sans MS" panose="030F0702030302020204" pitchFamily="66" charset="0"/>
              </a:rPr>
              <a:t>, Sketchnotes in der Schule, Unterrichtsinhalte leicht darstellen und merken, Cornelsen 1.Auflage 2019</a:t>
            </a:r>
          </a:p>
        </p:txBody>
      </p:sp>
    </p:spTree>
    <p:extLst>
      <p:ext uri="{BB962C8B-B14F-4D97-AF65-F5344CB8AC3E}">
        <p14:creationId xmlns:p14="http://schemas.microsoft.com/office/powerpoint/2010/main" val="1022229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C199A4-8D3D-4CF9-A49C-71330C70A057}"/>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12EBF00C-30AD-4200-BD25-D880FC9288BF}"/>
              </a:ext>
            </a:extLst>
          </p:cNvPr>
          <p:cNvSpPr>
            <a:spLocks noGrp="1"/>
          </p:cNvSpPr>
          <p:nvPr>
            <p:ph idx="1"/>
          </p:nvPr>
        </p:nvSpPr>
        <p:spPr/>
        <p:txBody>
          <a:bodyPr/>
          <a:lstStyle/>
          <a:p>
            <a:r>
              <a:rPr lang="de-DE" b="1" dirty="0">
                <a:latin typeface="Comic Sans MS" panose="030F0702030302020204" pitchFamily="66" charset="0"/>
              </a:rPr>
              <a:t>Vorteile</a:t>
            </a:r>
          </a:p>
          <a:p>
            <a:pPr>
              <a:buFont typeface="Wingdings" panose="05000000000000000000" pitchFamily="2" charset="2"/>
              <a:buChar char="Ø"/>
            </a:pPr>
            <a:r>
              <a:rPr lang="de-DE" dirty="0">
                <a:latin typeface="Comic Sans MS" panose="030F0702030302020204" pitchFamily="66" charset="0"/>
              </a:rPr>
              <a:t>Bilder werden als Kommunikationsmittel vom </a:t>
            </a:r>
          </a:p>
          <a:p>
            <a:pPr marL="0" indent="0">
              <a:buNone/>
            </a:pPr>
            <a:r>
              <a:rPr lang="de-DE" dirty="0">
                <a:latin typeface="Comic Sans MS" panose="030F0702030302020204" pitchFamily="66" charset="0"/>
              </a:rPr>
              <a:t>   Gehirn bevorzugt</a:t>
            </a:r>
          </a:p>
          <a:p>
            <a:pPr>
              <a:buFont typeface="Wingdings" panose="05000000000000000000" pitchFamily="2" charset="2"/>
              <a:buChar char="Ø"/>
            </a:pPr>
            <a:r>
              <a:rPr lang="de-DE" dirty="0">
                <a:latin typeface="Comic Sans MS" panose="030F0702030302020204" pitchFamily="66" charset="0"/>
              </a:rPr>
              <a:t>Bilder sind einfacher zu verstehen </a:t>
            </a:r>
          </a:p>
          <a:p>
            <a:pPr>
              <a:buFont typeface="Wingdings" panose="05000000000000000000" pitchFamily="2" charset="2"/>
              <a:buChar char="Ø"/>
            </a:pPr>
            <a:r>
              <a:rPr lang="de-DE" dirty="0">
                <a:latin typeface="Comic Sans MS" panose="030F0702030302020204" pitchFamily="66" charset="0"/>
              </a:rPr>
              <a:t>Gehirn visualisiert Begriffe z.B. Feuerwehrauto, Apfel, Sonnenblume</a:t>
            </a:r>
          </a:p>
          <a:p>
            <a:pPr>
              <a:buFont typeface="Wingdings" panose="05000000000000000000" pitchFamily="2" charset="2"/>
              <a:buChar char="Ø"/>
            </a:pPr>
            <a:r>
              <a:rPr lang="de-DE" dirty="0">
                <a:latin typeface="Comic Sans MS" panose="030F0702030302020204" pitchFamily="66" charset="0"/>
              </a:rPr>
              <a:t>Sprache wird bildhaft unterstützt z.B. Glas ist halb voll, der Apfel fällt nicht weit vom Stamm…</a:t>
            </a:r>
          </a:p>
          <a:p>
            <a:pPr>
              <a:buFont typeface="Wingdings" panose="05000000000000000000" pitchFamily="2" charset="2"/>
              <a:buChar char="Ø"/>
            </a:pPr>
            <a:endParaRPr lang="de-DE" dirty="0">
              <a:latin typeface="Comic Sans MS" panose="030F0702030302020204" pitchFamily="66" charset="0"/>
            </a:endParaRPr>
          </a:p>
          <a:p>
            <a:pPr>
              <a:buFont typeface="Wingdings" panose="05000000000000000000" pitchFamily="2" charset="2"/>
              <a:buChar char="Ø"/>
            </a:pPr>
            <a:endParaRPr lang="de-DE" dirty="0"/>
          </a:p>
          <a:p>
            <a:pPr marL="0" indent="0">
              <a:buNone/>
            </a:pPr>
            <a:endParaRPr lang="de-DE" dirty="0"/>
          </a:p>
          <a:p>
            <a:pPr marL="0" indent="0">
              <a:buNone/>
            </a:pPr>
            <a:endParaRPr lang="de-DE" dirty="0"/>
          </a:p>
        </p:txBody>
      </p:sp>
      <p:pic>
        <p:nvPicPr>
          <p:cNvPr id="4" name="Grafik 3">
            <a:extLst>
              <a:ext uri="{FF2B5EF4-FFF2-40B4-BE49-F238E27FC236}">
                <a16:creationId xmlns:a16="http://schemas.microsoft.com/office/drawing/2014/main" id="{05BDC8F6-9E7D-4C3B-991F-143BD932E703}"/>
              </a:ext>
            </a:extLst>
          </p:cNvPr>
          <p:cNvPicPr>
            <a:picLocks noChangeAspect="1"/>
          </p:cNvPicPr>
          <p:nvPr/>
        </p:nvPicPr>
        <p:blipFill>
          <a:blip r:embed="rId2"/>
          <a:stretch>
            <a:fillRect/>
          </a:stretch>
        </p:blipFill>
        <p:spPr>
          <a:xfrm>
            <a:off x="8800485" y="484632"/>
            <a:ext cx="3086100" cy="3019425"/>
          </a:xfrm>
          <a:prstGeom prst="rect">
            <a:avLst/>
          </a:prstGeom>
        </p:spPr>
      </p:pic>
    </p:spTree>
    <p:extLst>
      <p:ext uri="{BB962C8B-B14F-4D97-AF65-F5344CB8AC3E}">
        <p14:creationId xmlns:p14="http://schemas.microsoft.com/office/powerpoint/2010/main" val="1223586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87D84F-4483-4769-85ED-1EF332C2ABC1}"/>
              </a:ext>
            </a:extLst>
          </p:cNvPr>
          <p:cNvSpPr>
            <a:spLocks noGrp="1"/>
          </p:cNvSpPr>
          <p:nvPr>
            <p:ph type="title"/>
          </p:nvPr>
        </p:nvSpPr>
        <p:spPr/>
        <p:txBody>
          <a:bodyPr/>
          <a:lstStyle/>
          <a:p>
            <a:pPr algn="ctr"/>
            <a:r>
              <a:rPr lang="de-DE" dirty="0" err="1">
                <a:latin typeface="Comic Sans MS" panose="030F0702030302020204" pitchFamily="66" charset="0"/>
              </a:rPr>
              <a:t>sketchnotes</a:t>
            </a:r>
            <a:endParaRPr lang="de-DE" dirty="0">
              <a:latin typeface="Comic Sans MS" panose="030F0702030302020204" pitchFamily="66" charset="0"/>
            </a:endParaRPr>
          </a:p>
        </p:txBody>
      </p:sp>
      <p:sp>
        <p:nvSpPr>
          <p:cNvPr id="3" name="Inhaltsplatzhalter 2">
            <a:extLst>
              <a:ext uri="{FF2B5EF4-FFF2-40B4-BE49-F238E27FC236}">
                <a16:creationId xmlns:a16="http://schemas.microsoft.com/office/drawing/2014/main" id="{45372DF5-48CD-4B79-A3D0-C5D1C56501EC}"/>
              </a:ext>
            </a:extLst>
          </p:cNvPr>
          <p:cNvSpPr>
            <a:spLocks noGrp="1"/>
          </p:cNvSpPr>
          <p:nvPr>
            <p:ph idx="1"/>
          </p:nvPr>
        </p:nvSpPr>
        <p:spPr/>
        <p:txBody>
          <a:bodyPr/>
          <a:lstStyle/>
          <a:p>
            <a:r>
              <a:rPr lang="de-DE" b="1" dirty="0">
                <a:latin typeface="Comic Sans MS" panose="030F0702030302020204" pitchFamily="66" charset="0"/>
              </a:rPr>
              <a:t>„Visuelles Denken“</a:t>
            </a:r>
          </a:p>
          <a:p>
            <a:endParaRPr lang="de-DE" b="1" dirty="0">
              <a:latin typeface="Comic Sans MS" panose="030F0702030302020204" pitchFamily="66" charset="0"/>
            </a:endParaRPr>
          </a:p>
          <a:p>
            <a:endParaRPr lang="de-DE" b="1" dirty="0">
              <a:latin typeface="Comic Sans MS" panose="030F0702030302020204" pitchFamily="66" charset="0"/>
            </a:endParaRPr>
          </a:p>
          <a:p>
            <a:endParaRPr lang="de-DE" b="1" dirty="0">
              <a:latin typeface="Comic Sans MS" panose="030F0702030302020204" pitchFamily="66" charset="0"/>
            </a:endParaRPr>
          </a:p>
          <a:p>
            <a:pPr>
              <a:buFont typeface="Wingdings" panose="05000000000000000000" pitchFamily="2" charset="2"/>
              <a:buChar char="Ø"/>
            </a:pPr>
            <a:r>
              <a:rPr lang="de-DE" dirty="0">
                <a:latin typeface="Comic Sans MS" panose="030F0702030302020204" pitchFamily="66" charset="0"/>
              </a:rPr>
              <a:t>Technische Hilfsmittel haben eine Visualisierung im Klassenraum immer mehr verdrängt (OHP, Kopierer, Kameras, Computer)</a:t>
            </a:r>
          </a:p>
          <a:p>
            <a:pPr>
              <a:buFont typeface="Wingdings" panose="05000000000000000000" pitchFamily="2" charset="2"/>
              <a:buChar char="Ø"/>
            </a:pPr>
            <a:r>
              <a:rPr lang="de-DE" dirty="0">
                <a:latin typeface="Comic Sans MS" panose="030F0702030302020204" pitchFamily="66" charset="0"/>
              </a:rPr>
              <a:t>Studien beweisen, Notizen mit Notebook halten zwar viele Inhalte fest, aber Studenten, die sich handschriftlich Auseinandersetzten haben mehr Stoff im „Gehirn“ (Informationen werden gefiltert, relevante Informationen werden rausgezogen, eigene Worte werden formuliert)</a:t>
            </a:r>
          </a:p>
          <a:p>
            <a:endParaRPr lang="de-DE" dirty="0">
              <a:latin typeface="Comic Sans MS" panose="030F0702030302020204" pitchFamily="66" charset="0"/>
            </a:endParaRPr>
          </a:p>
          <a:p>
            <a:endParaRPr lang="de-DE" dirty="0"/>
          </a:p>
          <a:p>
            <a:endParaRPr lang="de-DE" dirty="0"/>
          </a:p>
        </p:txBody>
      </p:sp>
      <p:sp>
        <p:nvSpPr>
          <p:cNvPr id="7" name="Rechteck 6">
            <a:extLst>
              <a:ext uri="{FF2B5EF4-FFF2-40B4-BE49-F238E27FC236}">
                <a16:creationId xmlns:a16="http://schemas.microsoft.com/office/drawing/2014/main" id="{B40C2A3E-30C0-4E52-AF90-FC4F9432B02A}"/>
              </a:ext>
            </a:extLst>
          </p:cNvPr>
          <p:cNvSpPr/>
          <p:nvPr/>
        </p:nvSpPr>
        <p:spPr>
          <a:xfrm>
            <a:off x="8445910" y="265471"/>
            <a:ext cx="422787" cy="4203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93E7A9EF-DD64-463D-9F81-8632EA601AF0}"/>
              </a:ext>
            </a:extLst>
          </p:cNvPr>
          <p:cNvPicPr>
            <a:picLocks noChangeAspect="1"/>
          </p:cNvPicPr>
          <p:nvPr/>
        </p:nvPicPr>
        <p:blipFill>
          <a:blip r:embed="rId2"/>
          <a:stretch>
            <a:fillRect/>
          </a:stretch>
        </p:blipFill>
        <p:spPr>
          <a:xfrm>
            <a:off x="9122004" y="265471"/>
            <a:ext cx="2364179" cy="3209731"/>
          </a:xfrm>
          <a:prstGeom prst="rect">
            <a:avLst/>
          </a:prstGeom>
        </p:spPr>
      </p:pic>
    </p:spTree>
    <p:extLst>
      <p:ext uri="{BB962C8B-B14F-4D97-AF65-F5344CB8AC3E}">
        <p14:creationId xmlns:p14="http://schemas.microsoft.com/office/powerpoint/2010/main" val="2634388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9C8319-7B37-444B-B4F3-DEB99E5AC49E}"/>
              </a:ext>
            </a:extLst>
          </p:cNvPr>
          <p:cNvSpPr>
            <a:spLocks noGrp="1"/>
          </p:cNvSpPr>
          <p:nvPr>
            <p:ph type="title"/>
          </p:nvPr>
        </p:nvSpPr>
        <p:spPr/>
        <p:txBody>
          <a:bodyPr/>
          <a:lstStyle/>
          <a:p>
            <a:pPr algn="ctr"/>
            <a:r>
              <a:rPr lang="de-DE" dirty="0" err="1">
                <a:latin typeface="Comic Sans MS" panose="030F0702030302020204" pitchFamily="66" charset="0"/>
              </a:rPr>
              <a:t>sketchnotes</a:t>
            </a:r>
            <a:endParaRPr lang="de-DE" dirty="0">
              <a:latin typeface="Comic Sans MS" panose="030F0702030302020204" pitchFamily="66" charset="0"/>
            </a:endParaRPr>
          </a:p>
        </p:txBody>
      </p:sp>
      <p:sp>
        <p:nvSpPr>
          <p:cNvPr id="3" name="Inhaltsplatzhalter 2">
            <a:extLst>
              <a:ext uri="{FF2B5EF4-FFF2-40B4-BE49-F238E27FC236}">
                <a16:creationId xmlns:a16="http://schemas.microsoft.com/office/drawing/2014/main" id="{F0D79E4B-B369-476C-8F05-D9FF101B863A}"/>
              </a:ext>
            </a:extLst>
          </p:cNvPr>
          <p:cNvSpPr>
            <a:spLocks noGrp="1"/>
          </p:cNvSpPr>
          <p:nvPr>
            <p:ph idx="1"/>
          </p:nvPr>
        </p:nvSpPr>
        <p:spPr/>
        <p:txBody>
          <a:bodyPr/>
          <a:lstStyle/>
          <a:p>
            <a:r>
              <a:rPr lang="de-DE" b="1" dirty="0">
                <a:latin typeface="Comic Sans MS" panose="030F0702030302020204" pitchFamily="66" charset="0"/>
              </a:rPr>
              <a:t>Dual Coding Theory (1971)</a:t>
            </a:r>
          </a:p>
          <a:p>
            <a:endParaRPr lang="de-DE" dirty="0">
              <a:latin typeface="Comic Sans MS" panose="030F0702030302020204" pitchFamily="66" charset="0"/>
            </a:endParaRPr>
          </a:p>
          <a:p>
            <a:endParaRPr lang="de-DE" dirty="0">
              <a:latin typeface="Comic Sans MS" panose="030F0702030302020204" pitchFamily="66" charset="0"/>
            </a:endParaRPr>
          </a:p>
          <a:p>
            <a:endParaRPr lang="de-DE" dirty="0">
              <a:latin typeface="Comic Sans MS" panose="030F0702030302020204" pitchFamily="66" charset="0"/>
            </a:endParaRPr>
          </a:p>
          <a:p>
            <a:pPr>
              <a:buFont typeface="Wingdings" panose="05000000000000000000" pitchFamily="2" charset="2"/>
              <a:buChar char="Ø"/>
            </a:pPr>
            <a:r>
              <a:rPr lang="de-DE" dirty="0">
                <a:latin typeface="Comic Sans MS" panose="030F0702030302020204" pitchFamily="66" charset="0"/>
              </a:rPr>
              <a:t>Informationen, die durch Text und Bild kodiert werden, prägen sich besser ein. </a:t>
            </a:r>
          </a:p>
          <a:p>
            <a:pPr>
              <a:buFont typeface="Wingdings" panose="05000000000000000000" pitchFamily="2" charset="2"/>
              <a:buChar char="Ø"/>
            </a:pPr>
            <a:r>
              <a:rPr lang="de-DE" dirty="0">
                <a:latin typeface="Comic Sans MS" panose="030F0702030302020204" pitchFamily="66" charset="0"/>
              </a:rPr>
              <a:t>Reine Schreiber nur 10 % Info  vs. Dual codierte Inhalte 65 % gemerkt</a:t>
            </a:r>
          </a:p>
          <a:p>
            <a:endParaRPr lang="de-DE" dirty="0"/>
          </a:p>
        </p:txBody>
      </p:sp>
      <p:pic>
        <p:nvPicPr>
          <p:cNvPr id="4" name="Grafik 3">
            <a:extLst>
              <a:ext uri="{FF2B5EF4-FFF2-40B4-BE49-F238E27FC236}">
                <a16:creationId xmlns:a16="http://schemas.microsoft.com/office/drawing/2014/main" id="{3D55859D-DEB6-495D-AA4F-3637A40A4D95}"/>
              </a:ext>
            </a:extLst>
          </p:cNvPr>
          <p:cNvPicPr>
            <a:picLocks noChangeAspect="1"/>
          </p:cNvPicPr>
          <p:nvPr/>
        </p:nvPicPr>
        <p:blipFill>
          <a:blip r:embed="rId2"/>
          <a:stretch>
            <a:fillRect/>
          </a:stretch>
        </p:blipFill>
        <p:spPr>
          <a:xfrm>
            <a:off x="8847306" y="983226"/>
            <a:ext cx="3158185" cy="2427068"/>
          </a:xfrm>
          <a:prstGeom prst="rect">
            <a:avLst/>
          </a:prstGeom>
        </p:spPr>
      </p:pic>
    </p:spTree>
    <p:extLst>
      <p:ext uri="{BB962C8B-B14F-4D97-AF65-F5344CB8AC3E}">
        <p14:creationId xmlns:p14="http://schemas.microsoft.com/office/powerpoint/2010/main" val="1858689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7C3B1D-0F29-4AF6-A3CF-D14A9FBDE0D0}"/>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A79AC0D6-28C5-45DB-B3A5-2429FB98122F}"/>
              </a:ext>
            </a:extLst>
          </p:cNvPr>
          <p:cNvSpPr>
            <a:spLocks noGrp="1"/>
          </p:cNvSpPr>
          <p:nvPr>
            <p:ph idx="1"/>
          </p:nvPr>
        </p:nvSpPr>
        <p:spPr/>
        <p:txBody>
          <a:bodyPr/>
          <a:lstStyle/>
          <a:p>
            <a:r>
              <a:rPr lang="de-DE" b="1" dirty="0">
                <a:latin typeface="Comic Sans MS" panose="030F0702030302020204" pitchFamily="66" charset="0"/>
              </a:rPr>
              <a:t>Einsatzmöglichkeiten im Unterricht:</a:t>
            </a:r>
          </a:p>
          <a:p>
            <a:pPr>
              <a:buFont typeface="Wingdings" panose="05000000000000000000" pitchFamily="2" charset="2"/>
              <a:buChar char="Ø"/>
            </a:pPr>
            <a:r>
              <a:rPr lang="de-DE" dirty="0">
                <a:latin typeface="Comic Sans MS" panose="030F0702030302020204" pitchFamily="66" charset="0"/>
              </a:rPr>
              <a:t>- Individuelle Notizen von Schülern</a:t>
            </a:r>
          </a:p>
          <a:p>
            <a:pPr>
              <a:buFont typeface="Wingdings" panose="05000000000000000000" pitchFamily="2" charset="2"/>
              <a:buChar char="Ø"/>
            </a:pPr>
            <a:r>
              <a:rPr lang="de-DE" dirty="0">
                <a:latin typeface="Comic Sans MS" panose="030F0702030302020204" pitchFamily="66" charset="0"/>
              </a:rPr>
              <a:t>- Handout für Referate (Schüler)</a:t>
            </a:r>
          </a:p>
          <a:p>
            <a:pPr>
              <a:buFont typeface="Wingdings" panose="05000000000000000000" pitchFamily="2" charset="2"/>
              <a:buChar char="Ø"/>
            </a:pPr>
            <a:r>
              <a:rPr lang="de-DE" dirty="0">
                <a:latin typeface="Comic Sans MS" panose="030F0702030302020204" pitchFamily="66" charset="0"/>
              </a:rPr>
              <a:t>- visuelle Notizen im Hausaufgabenheft oder Kalender</a:t>
            </a:r>
          </a:p>
          <a:p>
            <a:pPr>
              <a:buFont typeface="Wingdings" panose="05000000000000000000" pitchFamily="2" charset="2"/>
              <a:buChar char="Ø"/>
            </a:pPr>
            <a:r>
              <a:rPr lang="de-DE" dirty="0">
                <a:latin typeface="Comic Sans MS" panose="030F0702030302020204" pitchFamily="66" charset="0"/>
              </a:rPr>
              <a:t>- Gestaltungselement von Arbeitsblättern (Lehrer)</a:t>
            </a:r>
          </a:p>
          <a:p>
            <a:pPr>
              <a:buFont typeface="Wingdings" panose="05000000000000000000" pitchFamily="2" charset="2"/>
              <a:buChar char="Ø"/>
            </a:pPr>
            <a:r>
              <a:rPr lang="de-DE" dirty="0">
                <a:latin typeface="Comic Sans MS" panose="030F0702030302020204" pitchFamily="66" charset="0"/>
              </a:rPr>
              <a:t>- Tafelbilder</a:t>
            </a:r>
          </a:p>
          <a:p>
            <a:pPr>
              <a:buFont typeface="Wingdings" panose="05000000000000000000" pitchFamily="2" charset="2"/>
              <a:buChar char="Ø"/>
            </a:pPr>
            <a:r>
              <a:rPr lang="de-DE" dirty="0">
                <a:latin typeface="Comic Sans MS" panose="030F0702030302020204" pitchFamily="66" charset="0"/>
              </a:rPr>
              <a:t>- Illustrieren von Textaufgaben</a:t>
            </a:r>
          </a:p>
          <a:p>
            <a:endParaRPr lang="de-DE" dirty="0"/>
          </a:p>
        </p:txBody>
      </p:sp>
    </p:spTree>
    <p:extLst>
      <p:ext uri="{BB962C8B-B14F-4D97-AF65-F5344CB8AC3E}">
        <p14:creationId xmlns:p14="http://schemas.microsoft.com/office/powerpoint/2010/main" val="3381951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6BE7D7-D2B7-49C9-B1CD-CC0621CFEB61}"/>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7AF5F2A0-91F7-4F6F-8392-010A536C9199}"/>
              </a:ext>
            </a:extLst>
          </p:cNvPr>
          <p:cNvSpPr>
            <a:spLocks noGrp="1"/>
          </p:cNvSpPr>
          <p:nvPr>
            <p:ph idx="1"/>
          </p:nvPr>
        </p:nvSpPr>
        <p:spPr/>
        <p:txBody>
          <a:bodyPr/>
          <a:lstStyle/>
          <a:p>
            <a:r>
              <a:rPr lang="de-DE" b="1" dirty="0">
                <a:latin typeface="Comic Sans MS" panose="030F0702030302020204" pitchFamily="66" charset="0"/>
              </a:rPr>
              <a:t>Einfach loslegen!!</a:t>
            </a:r>
          </a:p>
          <a:p>
            <a:pPr>
              <a:buFont typeface="Wingdings" panose="05000000000000000000" pitchFamily="2" charset="2"/>
              <a:buChar char="Ø"/>
            </a:pPr>
            <a:r>
              <a:rPr lang="de-DE" dirty="0">
                <a:latin typeface="Comic Sans MS" panose="030F0702030302020204" pitchFamily="66" charset="0"/>
              </a:rPr>
              <a:t>„Ich kann nicht zeichnen“ – es kommt</a:t>
            </a:r>
          </a:p>
          <a:p>
            <a:pPr marL="0" indent="0">
              <a:buNone/>
            </a:pPr>
            <a:r>
              <a:rPr lang="de-DE" dirty="0">
                <a:latin typeface="Comic Sans MS" panose="030F0702030302020204" pitchFamily="66" charset="0"/>
              </a:rPr>
              <a:t>auf den Versuch an…einfach lustvoll</a:t>
            </a:r>
          </a:p>
          <a:p>
            <a:pPr marL="0" indent="0">
              <a:buNone/>
            </a:pPr>
            <a:r>
              <a:rPr lang="de-DE" dirty="0">
                <a:latin typeface="Comic Sans MS" panose="030F0702030302020204" pitchFamily="66" charset="0"/>
              </a:rPr>
              <a:t>drauflos zeichnen. </a:t>
            </a:r>
          </a:p>
        </p:txBody>
      </p:sp>
      <p:pic>
        <p:nvPicPr>
          <p:cNvPr id="5" name="Grafik 4">
            <a:extLst>
              <a:ext uri="{FF2B5EF4-FFF2-40B4-BE49-F238E27FC236}">
                <a16:creationId xmlns:a16="http://schemas.microsoft.com/office/drawing/2014/main" id="{5140FC84-1957-44DF-BA2A-4022CE60D242}"/>
              </a:ext>
            </a:extLst>
          </p:cNvPr>
          <p:cNvPicPr>
            <a:picLocks noChangeAspect="1"/>
          </p:cNvPicPr>
          <p:nvPr/>
        </p:nvPicPr>
        <p:blipFill>
          <a:blip r:embed="rId2" cstate="hqprint">
            <a:extLst>
              <a:ext uri="{BEBA8EAE-BF5A-486C-A8C5-ECC9F3942E4B}">
                <a14:imgProps xmlns:a14="http://schemas.microsoft.com/office/drawing/2010/main">
                  <a14:imgLayer r:embed="rId3">
                    <a14:imgEffect>
                      <a14:saturation sat="0"/>
                    </a14:imgEffect>
                    <a14:imgEffect>
                      <a14:brightnessContrast contrast="100000"/>
                    </a14:imgEffect>
                  </a14:imgLayer>
                </a14:imgProps>
              </a:ext>
              <a:ext uri="{28A0092B-C50C-407E-A947-70E740481C1C}">
                <a14:useLocalDpi xmlns:a14="http://schemas.microsoft.com/office/drawing/2010/main" val="0"/>
              </a:ext>
            </a:extLst>
          </a:blip>
          <a:stretch>
            <a:fillRect/>
          </a:stretch>
        </p:blipFill>
        <p:spPr>
          <a:xfrm>
            <a:off x="9613545" y="415399"/>
            <a:ext cx="2032796" cy="2428568"/>
          </a:xfrm>
          <a:prstGeom prst="rect">
            <a:avLst/>
          </a:prstGeom>
        </p:spPr>
      </p:pic>
      <p:pic>
        <p:nvPicPr>
          <p:cNvPr id="7" name="Grafik 6">
            <a:extLst>
              <a:ext uri="{FF2B5EF4-FFF2-40B4-BE49-F238E27FC236}">
                <a16:creationId xmlns:a16="http://schemas.microsoft.com/office/drawing/2014/main" id="{863176DF-AE5A-4D28-A275-2CFE4B911982}"/>
              </a:ext>
            </a:extLst>
          </p:cNvPr>
          <p:cNvPicPr>
            <a:picLocks noChangeAspect="1"/>
          </p:cNvPicPr>
          <p:nvPr/>
        </p:nvPicPr>
        <p:blipFill>
          <a:blip r:embed="rId4" cstate="hqprint">
            <a:extLst>
              <a:ext uri="{BEBA8EAE-BF5A-486C-A8C5-ECC9F3942E4B}">
                <a14:imgProps xmlns:a14="http://schemas.microsoft.com/office/drawing/2010/main">
                  <a14:imgLayer r:embed="rId5">
                    <a14:imgEffect>
                      <a14:brightnessContrast contrast="92000"/>
                    </a14:imgEffect>
                  </a14:imgLayer>
                </a14:imgProps>
              </a:ext>
              <a:ext uri="{28A0092B-C50C-407E-A947-70E740481C1C}">
                <a14:useLocalDpi xmlns:a14="http://schemas.microsoft.com/office/drawing/2010/main" val="0"/>
              </a:ext>
            </a:extLst>
          </a:blip>
          <a:stretch>
            <a:fillRect/>
          </a:stretch>
        </p:blipFill>
        <p:spPr>
          <a:xfrm rot="5400000">
            <a:off x="6666096" y="1996890"/>
            <a:ext cx="2937654" cy="2203240"/>
          </a:xfrm>
          <a:prstGeom prst="rect">
            <a:avLst/>
          </a:prstGeom>
        </p:spPr>
      </p:pic>
      <p:pic>
        <p:nvPicPr>
          <p:cNvPr id="9" name="Grafik 8">
            <a:extLst>
              <a:ext uri="{FF2B5EF4-FFF2-40B4-BE49-F238E27FC236}">
                <a16:creationId xmlns:a16="http://schemas.microsoft.com/office/drawing/2014/main" id="{3F80DB4F-6505-4CF9-AD93-F32F59D46B30}"/>
              </a:ext>
            </a:extLst>
          </p:cNvPr>
          <p:cNvPicPr>
            <a:picLocks noChangeAspect="1"/>
          </p:cNvPicPr>
          <p:nvPr/>
        </p:nvPicPr>
        <p:blipFill rotWithShape="1">
          <a:blip r:embed="rId6" cstate="hqprint">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val="0"/>
              </a:ext>
            </a:extLst>
          </a:blip>
          <a:srcRect l="14462" r="10639"/>
          <a:stretch/>
        </p:blipFill>
        <p:spPr>
          <a:xfrm rot="5400000">
            <a:off x="9444583" y="3837096"/>
            <a:ext cx="2200276" cy="2203240"/>
          </a:xfrm>
          <a:prstGeom prst="rect">
            <a:avLst/>
          </a:prstGeom>
        </p:spPr>
      </p:pic>
    </p:spTree>
    <p:extLst>
      <p:ext uri="{BB962C8B-B14F-4D97-AF65-F5344CB8AC3E}">
        <p14:creationId xmlns:p14="http://schemas.microsoft.com/office/powerpoint/2010/main" val="2432778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7A0B40-4270-41CD-B577-8E9EFAC9EC72}"/>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E79E9900-9C9C-4F14-B603-944282862200}"/>
              </a:ext>
            </a:extLst>
          </p:cNvPr>
          <p:cNvSpPr>
            <a:spLocks noGrp="1"/>
          </p:cNvSpPr>
          <p:nvPr>
            <p:ph idx="1"/>
          </p:nvPr>
        </p:nvSpPr>
        <p:spPr/>
        <p:txBody>
          <a:bodyPr/>
          <a:lstStyle/>
          <a:p>
            <a:pPr marL="0" indent="0">
              <a:buNone/>
            </a:pPr>
            <a:r>
              <a:rPr lang="de-DE" b="1" dirty="0">
                <a:latin typeface="Comic Sans MS" panose="030F0702030302020204" pitchFamily="66" charset="0"/>
              </a:rPr>
              <a:t>Skizzen statt Kunst</a:t>
            </a:r>
          </a:p>
          <a:p>
            <a:r>
              <a:rPr lang="de-DE" dirty="0">
                <a:latin typeface="Comic Sans MS" panose="030F0702030302020204" pitchFamily="66" charset="0"/>
              </a:rPr>
              <a:t>Perspektivisches Zeichnen ist im Kunstunterricht wichtig</a:t>
            </a:r>
          </a:p>
          <a:p>
            <a:r>
              <a:rPr lang="de-DE" dirty="0">
                <a:latin typeface="Comic Sans MS" panose="030F0702030302020204" pitchFamily="66" charset="0"/>
              </a:rPr>
              <a:t>Eine Visualisierung mit Hilfe von Sketchnotes ist einfacher und simpler</a:t>
            </a:r>
          </a:p>
          <a:p>
            <a:r>
              <a:rPr lang="de-DE" dirty="0">
                <a:latin typeface="Comic Sans MS" panose="030F0702030302020204" pitchFamily="66" charset="0"/>
              </a:rPr>
              <a:t>Die Qualität der Zeichnung ist nicht von Bedeutung</a:t>
            </a:r>
          </a:p>
        </p:txBody>
      </p:sp>
      <p:pic>
        <p:nvPicPr>
          <p:cNvPr id="4" name="Grafik 3">
            <a:extLst>
              <a:ext uri="{FF2B5EF4-FFF2-40B4-BE49-F238E27FC236}">
                <a16:creationId xmlns:a16="http://schemas.microsoft.com/office/drawing/2014/main" id="{11E2002D-0C45-446F-9D16-93AA16A110F5}"/>
              </a:ext>
            </a:extLst>
          </p:cNvPr>
          <p:cNvPicPr>
            <a:picLocks noChangeAspect="1"/>
          </p:cNvPicPr>
          <p:nvPr/>
        </p:nvPicPr>
        <p:blipFill>
          <a:blip r:embed="rId2"/>
          <a:stretch>
            <a:fillRect/>
          </a:stretch>
        </p:blipFill>
        <p:spPr>
          <a:xfrm>
            <a:off x="3741576" y="3720482"/>
            <a:ext cx="5592506" cy="2729770"/>
          </a:xfrm>
          <a:prstGeom prst="rect">
            <a:avLst/>
          </a:prstGeom>
        </p:spPr>
      </p:pic>
    </p:spTree>
    <p:extLst>
      <p:ext uri="{BB962C8B-B14F-4D97-AF65-F5344CB8AC3E}">
        <p14:creationId xmlns:p14="http://schemas.microsoft.com/office/powerpoint/2010/main" val="2210141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D837B7-130D-415C-ADE5-1A40ADC4798B}"/>
              </a:ext>
            </a:extLst>
          </p:cNvPr>
          <p:cNvSpPr>
            <a:spLocks noGrp="1"/>
          </p:cNvSpPr>
          <p:nvPr>
            <p:ph type="title"/>
          </p:nvPr>
        </p:nvSpPr>
        <p:spPr/>
        <p:txBody>
          <a:bodyPr/>
          <a:lstStyle/>
          <a:p>
            <a:pPr algn="ctr"/>
            <a:r>
              <a:rPr lang="de-DE" dirty="0">
                <a:latin typeface="Comic Sans MS" panose="030F0702030302020204" pitchFamily="66" charset="0"/>
              </a:rPr>
              <a:t>Sketchnotes</a:t>
            </a:r>
          </a:p>
        </p:txBody>
      </p:sp>
      <p:sp>
        <p:nvSpPr>
          <p:cNvPr id="3" name="Inhaltsplatzhalter 2">
            <a:extLst>
              <a:ext uri="{FF2B5EF4-FFF2-40B4-BE49-F238E27FC236}">
                <a16:creationId xmlns:a16="http://schemas.microsoft.com/office/drawing/2014/main" id="{21906022-D694-43ED-8929-BB8823131CD0}"/>
              </a:ext>
            </a:extLst>
          </p:cNvPr>
          <p:cNvSpPr>
            <a:spLocks noGrp="1"/>
          </p:cNvSpPr>
          <p:nvPr>
            <p:ph idx="1"/>
          </p:nvPr>
        </p:nvSpPr>
        <p:spPr/>
        <p:txBody>
          <a:bodyPr/>
          <a:lstStyle/>
          <a:p>
            <a:r>
              <a:rPr lang="de-DE" dirty="0">
                <a:latin typeface="Comic Sans MS" panose="030F0702030302020204" pitchFamily="66" charset="0"/>
              </a:rPr>
              <a:t>Das visuelle Alphabet besteht aus einzelnen Grundformen</a:t>
            </a:r>
          </a:p>
          <a:p>
            <a:endParaRPr lang="de-DE" dirty="0"/>
          </a:p>
        </p:txBody>
      </p:sp>
      <p:pic>
        <p:nvPicPr>
          <p:cNvPr id="4" name="Grafik 3">
            <a:extLst>
              <a:ext uri="{FF2B5EF4-FFF2-40B4-BE49-F238E27FC236}">
                <a16:creationId xmlns:a16="http://schemas.microsoft.com/office/drawing/2014/main" id="{752CDB43-413A-4B40-AF65-5308652D9D0A}"/>
              </a:ext>
            </a:extLst>
          </p:cNvPr>
          <p:cNvPicPr>
            <a:picLocks noChangeAspect="1"/>
          </p:cNvPicPr>
          <p:nvPr/>
        </p:nvPicPr>
        <p:blipFill>
          <a:blip r:embed="rId2">
            <a:lum contrast="15000"/>
          </a:blip>
          <a:stretch>
            <a:fillRect/>
          </a:stretch>
        </p:blipFill>
        <p:spPr>
          <a:xfrm>
            <a:off x="3135086" y="2528828"/>
            <a:ext cx="5485739" cy="4222966"/>
          </a:xfrm>
          <a:prstGeom prst="rect">
            <a:avLst/>
          </a:prstGeom>
        </p:spPr>
      </p:pic>
    </p:spTree>
    <p:extLst>
      <p:ext uri="{BB962C8B-B14F-4D97-AF65-F5344CB8AC3E}">
        <p14:creationId xmlns:p14="http://schemas.microsoft.com/office/powerpoint/2010/main" val="29025515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olzart">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Holzart">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olzart">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Holzart</Template>
  <TotalTime>0</TotalTime>
  <Words>585</Words>
  <Application>Microsoft Office PowerPoint</Application>
  <PresentationFormat>Breitbild</PresentationFormat>
  <Paragraphs>169</Paragraphs>
  <Slides>25</Slides>
  <Notes>0</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25</vt:i4>
      </vt:variant>
    </vt:vector>
  </HeadingPairs>
  <TitlesOfParts>
    <vt:vector size="33" baseType="lpstr">
      <vt:lpstr>Arial</vt:lpstr>
      <vt:lpstr>Calibri</vt:lpstr>
      <vt:lpstr>Comic Sans MS</vt:lpstr>
      <vt:lpstr>Rockwell</vt:lpstr>
      <vt:lpstr>Rockwell Condensed</vt:lpstr>
      <vt:lpstr>Times New Roman</vt:lpstr>
      <vt:lpstr>Wingdings</vt:lpstr>
      <vt:lpstr>Holzart</vt:lpstr>
      <vt:lpstr>Sketchnotes</vt:lpstr>
      <vt:lpstr>Sketchnotes </vt:lpstr>
      <vt:lpstr>Sketchnotes</vt:lpstr>
      <vt:lpstr>sketchnotes</vt:lpstr>
      <vt:lpstr>sketchnotes</vt:lpstr>
      <vt:lpstr>Sketchnotes</vt:lpstr>
      <vt:lpstr>Sketchnotes</vt:lpstr>
      <vt:lpstr>Sketchnotes</vt:lpstr>
      <vt:lpstr>Sketchnotes</vt:lpstr>
      <vt:lpstr>Sketchnotes</vt:lpstr>
      <vt:lpstr>Sketchnotes</vt:lpstr>
      <vt:lpstr>Sketchnotes</vt:lpstr>
      <vt:lpstr>Sketchnotes</vt:lpstr>
      <vt:lpstr>PowerPoint-Präsentation</vt:lpstr>
      <vt:lpstr>Sketchnotes </vt:lpstr>
      <vt:lpstr>Sketchnotes</vt:lpstr>
      <vt:lpstr>Sketchnotes</vt:lpstr>
      <vt:lpstr>Sketchnotes</vt:lpstr>
      <vt:lpstr>Sketchnotes</vt:lpstr>
      <vt:lpstr>Sketchnotes</vt:lpstr>
      <vt:lpstr>Sketchnotes</vt:lpstr>
      <vt:lpstr>Sketchnotes</vt:lpstr>
      <vt:lpstr>Sketchnotes</vt:lpstr>
      <vt:lpstr>Sketchnotes</vt:lpstr>
      <vt:lpstr>Sketchnotes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Sketchnotes</dc:title>
  <dc:creator>Bettina Most</dc:creator>
  <cp:lastModifiedBy>Esser, Susanne</cp:lastModifiedBy>
  <cp:revision>46</cp:revision>
  <dcterms:created xsi:type="dcterms:W3CDTF">2019-10-09T09:12:44Z</dcterms:created>
  <dcterms:modified xsi:type="dcterms:W3CDTF">2019-12-19T19:11:19Z</dcterms:modified>
</cp:coreProperties>
</file>