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67" r:id="rId4"/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0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9063DE-A78A-4A71-90FA-154A73B292AF}" type="datetimeFigureOut">
              <a:rPr lang="de-DE" smtClean="0"/>
              <a:t>29.12.2019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166E6-A04F-4CEE-B561-225E284F67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9908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166E6-A04F-4CEE-B561-225E284F672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585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D700F-DC2E-43D1-9E42-FD3270FF6CED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2C3A9-CD66-4889-A896-04B6A49FDC7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54D62-C594-4F28-9BAE-6C8DFA436B40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9C64-563F-4EFF-A1F8-EFA6980ED76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1DCF4-26BC-4F97-88A5-91E435AF8EB8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F7746-C639-49CE-A0F4-98AB975784D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FDF8F-BBDC-468C-B610-013C60214768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E857B-9297-4DD0-83BF-8217E549827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2234F-A0FB-49F4-B217-3BC25C89477D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29AFC-5C05-4CC8-98C5-73A20E16709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F4221-569A-4723-8C4A-C7D3149F1B56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23CB1-DF20-4C74-9080-0E39CA3455B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F717B-5E6B-4749-8E26-8FED64AAA69A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03BFC-EF77-425F-A88D-3968AD6FC39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66290-A138-45FC-B76D-960E0229AB6C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9C33D-E38A-4504-B5BE-1B7B6084F35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2B696-3A2F-4270-B01A-7C32309B14E8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5771C-8F70-4711-B8BB-C4F4425869A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6600-5187-42FE-B0FC-CBCB7FD8628B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C9794-E210-4CA7-97FC-808D56398E7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E62C2-CFDB-46CE-A625-94AC271100B7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6EC8F-9C3B-4514-B7F6-D0654369EB2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603D8D-47D2-4CCD-9FD5-C758F4F5E846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F0F55E-86B6-4A92-8EFA-46B57BA3355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Mama vs. Baby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F03701F-2C2A-4650-9E0B-D583ABD2870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7F600C07-E75D-493A-A40E-06CA7466FFE7}"/>
              </a:ext>
            </a:extLst>
          </p:cNvPr>
          <p:cNvSpPr/>
          <p:nvPr/>
        </p:nvSpPr>
        <p:spPr>
          <a:xfrm>
            <a:off x="1050290" y="6550223"/>
            <a:ext cx="7772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 Abb. von D. Weninger und Gregor von Borstel, 2019 unter CC-BY-SA 4.0. Die Idee basiert auf einer Skizze von Martin Düker und erweitert die legendäre </a:t>
            </a:r>
            <a:r>
              <a:rPr lang="de-DE" sz="700" cap="sm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Holzapfelkrieg</a:t>
            </a:r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nach Dickerson R., Geis I., Chemie eine lebendige und anschauliche Einführung, 1. Nachdruck der 1. Auflage, Weinheim 1983, S.321ff.</a:t>
            </a:r>
            <a:endParaRPr lang="de-DE" sz="160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87150BD-E7CE-47ED-B52F-C4A98D151CA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" y="657643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B050"/>
                </a:solidFill>
              </a:rPr>
              <a:t>Und was wäre, wenn …?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90944"/>
            <a:ext cx="9144000" cy="446705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D811FBF0-7BB8-450F-A3ED-F413728B41D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1655128"/>
            <a:ext cx="728980" cy="25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F3A92B3-5B49-4B3E-B2C7-50264B25AF9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7000" y="333857"/>
            <a:ext cx="8229600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dirty="0">
                <a:solidFill>
                  <a:srgbClr val="00B050"/>
                </a:solidFill>
              </a:rPr>
              <a:t>Phase 1: Ein Gleichgewicht herrscht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3648"/>
            <a:ext cx="9144000" cy="42543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eck 5"/>
              <p:cNvSpPr/>
              <p:nvPr/>
            </p:nvSpPr>
            <p:spPr>
              <a:xfrm>
                <a:off x="532160" y="2276872"/>
                <a:ext cx="3782189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8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6" name="Rechtec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160" y="2276872"/>
                <a:ext cx="3782189" cy="752770"/>
              </a:xfrm>
              <a:prstGeom prst="rect">
                <a:avLst/>
              </a:prstGeom>
              <a:blipFill rotWithShape="0">
                <a:blip r:embed="rId3"/>
                <a:stretch>
                  <a:fillRect l="-3221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eck 6"/>
              <p:cNvSpPr/>
              <p:nvPr/>
            </p:nvSpPr>
            <p:spPr>
              <a:xfrm>
                <a:off x="5148064" y="3212976"/>
                <a:ext cx="3859133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16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7" name="Rechtec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3212976"/>
                <a:ext cx="3859133" cy="752770"/>
              </a:xfrm>
              <a:prstGeom prst="rect">
                <a:avLst/>
              </a:prstGeom>
              <a:blipFill rotWithShape="0">
                <a:blip r:embed="rId4"/>
                <a:stretch>
                  <a:fillRect l="-3155" b="-10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fik 7">
            <a:extLst>
              <a:ext uri="{FF2B5EF4-FFF2-40B4-BE49-F238E27FC236}">
                <a16:creationId xmlns:a16="http://schemas.microsoft.com/office/drawing/2014/main" id="{55933C7D-2F91-4B5D-B2DD-78422C49C78D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1655128"/>
            <a:ext cx="728980" cy="25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D74547F0-3479-458E-86D8-A761CC29BB7E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986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90944"/>
            <a:ext cx="9144000" cy="446705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7000" y="274638"/>
            <a:ext cx="8229600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sz="3600" dirty="0">
                <a:solidFill>
                  <a:srgbClr val="00B050"/>
                </a:solidFill>
              </a:rPr>
              <a:t>Das Gleichgewicht wird gestört (Phase 2)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732240" y="1559947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+mn-lt"/>
              </a:rPr>
              <a:t>12 Bälle kommen im Laufstall hinzu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C208306-49F0-4811-AEA1-E2429555FE8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1655128"/>
            <a:ext cx="728980" cy="25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0F43F458-EC65-4297-A6A3-8301C2377AA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0994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386" y="286937"/>
            <a:ext cx="8229600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dirty="0">
                <a:solidFill>
                  <a:srgbClr val="00B050"/>
                </a:solidFill>
              </a:rPr>
              <a:t>Direkt danach - Phase 3: 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69497"/>
            <a:ext cx="9144000" cy="40885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eck 5"/>
              <p:cNvSpPr/>
              <p:nvPr/>
            </p:nvSpPr>
            <p:spPr>
              <a:xfrm>
                <a:off x="460152" y="1988840"/>
                <a:ext cx="3782189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8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6" name="Rechtec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152" y="1988840"/>
                <a:ext cx="3782189" cy="752770"/>
              </a:xfrm>
              <a:prstGeom prst="rect">
                <a:avLst/>
              </a:prstGeom>
              <a:blipFill rotWithShape="0">
                <a:blip r:embed="rId3"/>
                <a:stretch>
                  <a:fillRect l="-3221" b="-10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5076056" y="2924944"/>
                <a:ext cx="3859133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28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7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2924944"/>
                <a:ext cx="3859133" cy="752770"/>
              </a:xfrm>
              <a:prstGeom prst="rect">
                <a:avLst/>
              </a:prstGeom>
              <a:blipFill rotWithShape="0">
                <a:blip r:embed="rId4"/>
                <a:stretch>
                  <a:fillRect l="-3318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6">
            <a:extLst>
              <a:ext uri="{FF2B5EF4-FFF2-40B4-BE49-F238E27FC236}">
                <a16:creationId xmlns:a16="http://schemas.microsoft.com/office/drawing/2014/main" id="{C086E5BC-B30D-4B4B-AA34-EFB8DDCD9DB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1655128"/>
            <a:ext cx="728980" cy="25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74CA848-6EAF-451D-9D39-C19A5AE5487D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590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dirty="0">
                <a:solidFill>
                  <a:srgbClr val="00B050"/>
                </a:solidFill>
              </a:rPr>
              <a:t>Einige Zeit später - Phase 4: 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1334"/>
            <a:ext cx="9144000" cy="42566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eck 6"/>
              <p:cNvSpPr/>
              <p:nvPr/>
            </p:nvSpPr>
            <p:spPr>
              <a:xfrm>
                <a:off x="460152" y="1988840"/>
                <a:ext cx="3934475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12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6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7" name="Rechtec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152" y="1988840"/>
                <a:ext cx="3934475" cy="752770"/>
              </a:xfrm>
              <a:prstGeom prst="rect">
                <a:avLst/>
              </a:prstGeom>
              <a:blipFill rotWithShape="0">
                <a:blip r:embed="rId3"/>
                <a:stretch>
                  <a:fillRect l="-3096" b="-10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hteck 7"/>
              <p:cNvSpPr/>
              <p:nvPr/>
            </p:nvSpPr>
            <p:spPr>
              <a:xfrm>
                <a:off x="5076056" y="2924944"/>
                <a:ext cx="3859133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24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6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8" name="Rechtec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2924944"/>
                <a:ext cx="3859133" cy="752770"/>
              </a:xfrm>
              <a:prstGeom prst="rect">
                <a:avLst/>
              </a:prstGeom>
              <a:blipFill rotWithShape="0">
                <a:blip r:embed="rId4"/>
                <a:stretch>
                  <a:fillRect l="-3318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>
            <a:extLst>
              <a:ext uri="{FF2B5EF4-FFF2-40B4-BE49-F238E27FC236}">
                <a16:creationId xmlns:a16="http://schemas.microsoft.com/office/drawing/2014/main" id="{19E126B1-55AC-4119-9226-EAFB1042CE6C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1655128"/>
            <a:ext cx="728980" cy="25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6F47F3A-F67D-4B70-97D7-E9EE0B33F0B7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522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</Words>
  <Application>Microsoft Office PowerPoint</Application>
  <PresentationFormat>Bildschirmpräsentation (4:3)</PresentationFormat>
  <Paragraphs>15</Paragraphs>
  <Slides>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Cambria Math</vt:lpstr>
      <vt:lpstr>Larissa-Design</vt:lpstr>
      <vt:lpstr>Mama vs. Baby</vt:lpstr>
      <vt:lpstr>Und was wäre, wenn …?</vt:lpstr>
      <vt:lpstr>Phase 1: Ein Gleichgewicht herrscht</vt:lpstr>
      <vt:lpstr>Das Gleichgewicht wird gestört (Phase 2)</vt:lpstr>
      <vt:lpstr>Direkt danach - Phase 3: </vt:lpstr>
      <vt:lpstr>Einige Zeit später - Phase 4: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Holzapfelschlacht</dc:title>
  <dc:creator>JuppSchalupp</dc:creator>
  <cp:lastModifiedBy>David Weninger</cp:lastModifiedBy>
  <cp:revision>15</cp:revision>
  <dcterms:created xsi:type="dcterms:W3CDTF">2010-03-01T14:06:06Z</dcterms:created>
  <dcterms:modified xsi:type="dcterms:W3CDTF">2019-12-29T22:24:51Z</dcterms:modified>
</cp:coreProperties>
</file>