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7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063DE-A78A-4A71-90FA-154A73B292AF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166E6-A04F-4CEE-B561-225E284F67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908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166E6-A04F-4CEE-B561-225E284F672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585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D700F-DC2E-43D1-9E42-FD3270FF6CED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2C3A9-CD66-4889-A896-04B6A49FDC7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54D62-C594-4F28-9BAE-6C8DFA436B40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9C64-563F-4EFF-A1F8-EFA6980ED76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1DCF4-26BC-4F97-88A5-91E435AF8EB8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F7746-C639-49CE-A0F4-98AB975784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FDF8F-BBDC-468C-B610-013C60214768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857B-9297-4DD0-83BF-8217E549827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234F-A0FB-49F4-B217-3BC25C89477D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29AFC-5C05-4CC8-98C5-73A20E1670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F4221-569A-4723-8C4A-C7D3149F1B56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3CB1-DF20-4C74-9080-0E39CA3455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F717B-5E6B-4749-8E26-8FED64AAA69A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03BFC-EF77-425F-A88D-3968AD6FC39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66290-A138-45FC-B76D-960E0229AB6C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9C33D-E38A-4504-B5BE-1B7B6084F35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2B696-3A2F-4270-B01A-7C32309B14E8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5771C-8F70-4711-B8BB-C4F4425869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6600-5187-42FE-B0FC-CBCB7FD8628B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C9794-E210-4CA7-97FC-808D56398E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E62C2-CFDB-46CE-A625-94AC271100B7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6EC8F-9C3B-4514-B7F6-D0654369EB2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603D8D-47D2-4CCD-9FD5-C758F4F5E846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F0F55E-86B6-4A92-8EFA-46B57BA335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9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Mama vs. Baby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184897E-A821-4EA6-BE6A-024DC48CB21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D65E8154-7270-49A4-9277-BBC0022D676E}"/>
              </a:ext>
            </a:extLst>
          </p:cNvPr>
          <p:cNvSpPr/>
          <p:nvPr/>
        </p:nvSpPr>
        <p:spPr>
          <a:xfrm>
            <a:off x="1050290" y="6550223"/>
            <a:ext cx="7772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Abb. von D. Weninger und Gregor von Borstel, 2019 unter CC-BY-SA 4.0. Die Idee basiert auf einer Skizze von Martin Düker und erweitert die legendäre </a:t>
            </a:r>
            <a:r>
              <a:rPr lang="de-DE" sz="700" cap="sm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Holzapfelkrieg</a:t>
            </a:r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nach Dickerson R., Geis I., Chemie eine lebendige und anschauliche Einführung, 1. Nachdruck der 1. Auflage, Weinheim 1983, S.321ff.</a:t>
            </a:r>
            <a:endParaRPr lang="de-DE" sz="16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198576E-C50D-4E2E-81F6-8E3F2707BBB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" y="657643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B050"/>
                </a:solidFill>
              </a:rPr>
              <a:t>Und was wäre, wenn …?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BFEFF47-CCFE-4AB7-9E30-B5BB61FCFE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79" y="2924944"/>
            <a:ext cx="9144000" cy="420480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155CD8C-B269-44E0-A7BE-71575E02F85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EB760A9-E6A5-47C1-B343-06B2859B8BC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57369" y="2038901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7548" y="576191"/>
            <a:ext cx="82296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>
                <a:solidFill>
                  <a:srgbClr val="00B050"/>
                </a:solidFill>
              </a:rPr>
              <a:t>Phase 1: Ein Gleichgewicht herrscht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3648"/>
            <a:ext cx="9144000" cy="425435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hteck 5"/>
              <p:cNvSpPr/>
              <p:nvPr/>
            </p:nvSpPr>
            <p:spPr>
              <a:xfrm>
                <a:off x="510159" y="1801411"/>
                <a:ext cx="378218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159" y="1801411"/>
                <a:ext cx="3782189" cy="752770"/>
              </a:xfrm>
              <a:prstGeom prst="rect">
                <a:avLst/>
              </a:prstGeom>
              <a:blipFill>
                <a:blip r:embed="rId3"/>
                <a:stretch>
                  <a:fillRect l="-3387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5148064" y="3212976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16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3212976"/>
                <a:ext cx="3859133" cy="752770"/>
              </a:xfrm>
              <a:prstGeom prst="rect">
                <a:avLst/>
              </a:prstGeom>
              <a:blipFill rotWithShape="0">
                <a:blip r:embed="rId4"/>
                <a:stretch>
                  <a:fillRect l="-3155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>
            <a:extLst>
              <a:ext uri="{FF2B5EF4-FFF2-40B4-BE49-F238E27FC236}">
                <a16:creationId xmlns:a16="http://schemas.microsoft.com/office/drawing/2014/main" id="{53E95A25-E72C-4A20-812B-F49EB4E9F9D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53EF114-0D15-4D52-8D21-D64FB0A696BB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57369" y="2038901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98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2574" y="670967"/>
            <a:ext cx="8229600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sz="3600" dirty="0">
                <a:solidFill>
                  <a:srgbClr val="00B050"/>
                </a:solidFill>
              </a:rPr>
              <a:t>Das Gleichgewicht wird gestört (Phase 2)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9879" y="2589371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+mn-lt"/>
              </a:rPr>
              <a:t>12 Bälle kommen auf Mamas Seite hinzu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E30382E-8E63-49A3-9212-899CC213E7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79" y="2924944"/>
            <a:ext cx="9144000" cy="420480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0BFB539-CE70-451A-9FCF-BC204290AC1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22ABFC4-852C-42EF-BB23-DDB801E8634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57369" y="2038901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0994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>
                <a:solidFill>
                  <a:srgbClr val="00B050"/>
                </a:solidFill>
              </a:rPr>
              <a:t>Direkt danach - Phase 3: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hteck 5"/>
              <p:cNvSpPr/>
              <p:nvPr/>
            </p:nvSpPr>
            <p:spPr>
              <a:xfrm>
                <a:off x="611560" y="1706893"/>
                <a:ext cx="4133247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20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</m:t>
                    </m:r>
                    <m:r>
                      <a:rPr lang="de-DE" sz="2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0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706893"/>
                <a:ext cx="4133247" cy="752770"/>
              </a:xfrm>
              <a:prstGeom prst="rect">
                <a:avLst/>
              </a:prstGeom>
              <a:blipFill>
                <a:blip r:embed="rId2"/>
                <a:stretch>
                  <a:fillRect l="-2950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5076056" y="2924944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16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924944"/>
                <a:ext cx="3859133" cy="752770"/>
              </a:xfrm>
              <a:prstGeom prst="rect">
                <a:avLst/>
              </a:prstGeom>
              <a:blipFill>
                <a:blip r:embed="rId3"/>
                <a:stretch>
                  <a:fillRect l="-3318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>
            <a:extLst>
              <a:ext uri="{FF2B5EF4-FFF2-40B4-BE49-F238E27FC236}">
                <a16:creationId xmlns:a16="http://schemas.microsoft.com/office/drawing/2014/main" id="{0CB860D3-BA60-454E-B1D8-6035EEB7C5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9497"/>
            <a:ext cx="9144000" cy="408850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8ACD522-FBF8-433D-B39D-3ACC4A10B632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34ECFA0-7C07-43BD-9085-AC5A9481A57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57369" y="2038901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590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2574" y="428557"/>
            <a:ext cx="8229600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>
                <a:solidFill>
                  <a:srgbClr val="00B050"/>
                </a:solidFill>
              </a:rPr>
              <a:t>Einige Zeit später - Phase 4: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hteck 6"/>
              <p:cNvSpPr/>
              <p:nvPr/>
            </p:nvSpPr>
            <p:spPr>
              <a:xfrm>
                <a:off x="539552" y="1571557"/>
                <a:ext cx="3934475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571557"/>
                <a:ext cx="3934475" cy="752770"/>
              </a:xfrm>
              <a:prstGeom prst="rect">
                <a:avLst/>
              </a:prstGeom>
              <a:blipFill>
                <a:blip r:embed="rId2"/>
                <a:stretch>
                  <a:fillRect l="-3256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eck 7"/>
              <p:cNvSpPr/>
              <p:nvPr/>
            </p:nvSpPr>
            <p:spPr>
              <a:xfrm>
                <a:off x="5076056" y="2924944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24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8" name="Rechtec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924944"/>
                <a:ext cx="3859133" cy="752770"/>
              </a:xfrm>
              <a:prstGeom prst="rect">
                <a:avLst/>
              </a:prstGeom>
              <a:blipFill rotWithShape="0">
                <a:blip r:embed="rId4"/>
                <a:stretch>
                  <a:fillRect l="-3318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>
            <a:extLst>
              <a:ext uri="{FF2B5EF4-FFF2-40B4-BE49-F238E27FC236}">
                <a16:creationId xmlns:a16="http://schemas.microsoft.com/office/drawing/2014/main" id="{22EBCA3E-EA82-455F-9ECE-A6348C8315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566227"/>
            <a:ext cx="9144000" cy="425666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4E537A3-949B-475B-9A4E-5BA129F6F6C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E916323-E5BE-471B-8936-85AE13CFD824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57369" y="2038901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522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Office PowerPoint</Application>
  <PresentationFormat>Bildschirmpräsentation (4:3)</PresentationFormat>
  <Paragraphs>15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Cambria Math</vt:lpstr>
      <vt:lpstr>Larissa-Design</vt:lpstr>
      <vt:lpstr>Mama vs. Baby</vt:lpstr>
      <vt:lpstr>Und was wäre, wenn …?</vt:lpstr>
      <vt:lpstr>Phase 1: Ein Gleichgewicht herrscht</vt:lpstr>
      <vt:lpstr>Das Gleichgewicht wird gestört (Phase 2)</vt:lpstr>
      <vt:lpstr>Direkt danach - Phase 3: </vt:lpstr>
      <vt:lpstr>Einige Zeit später - Phase 4: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Holzapfelschlacht</dc:title>
  <dc:creator>JuppSchalupp</dc:creator>
  <cp:lastModifiedBy>David Weninger</cp:lastModifiedBy>
  <cp:revision>16</cp:revision>
  <dcterms:created xsi:type="dcterms:W3CDTF">2010-03-01T14:06:06Z</dcterms:created>
  <dcterms:modified xsi:type="dcterms:W3CDTF">2019-12-29T22:23:23Z</dcterms:modified>
</cp:coreProperties>
</file>