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3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08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700F-DC2E-43D1-9E42-FD3270FF6CE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C3A9-CD66-4889-A896-04B6A49FDC7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54D62-C594-4F28-9BAE-6C8DFA436B40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9C64-563F-4EFF-A1F8-EFA6980ED7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DCF4-26BC-4F97-88A5-91E435AF8EB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F7746-C639-49CE-A0F4-98AB975784D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FDF8F-BBDC-468C-B610-013C6021476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857B-9297-4DD0-83BF-8217E54982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2234F-A0FB-49F4-B217-3BC25C89477D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29AFC-5C05-4CC8-98C5-73A20E167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F4221-569A-4723-8C4A-C7D3149F1B5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CB1-DF20-4C74-9080-0E39CA3455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F717B-5E6B-4749-8E26-8FED64AAA69A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3BFC-EF77-425F-A88D-3968AD6FC3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66290-A138-45FC-B76D-960E0229AB6C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C33D-E38A-4504-B5BE-1B7B6084F35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2B696-3A2F-4270-B01A-7C32309B14E8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5771C-8F70-4711-B8BB-C4F4425869A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6600-5187-42FE-B0FC-CBCB7FD8628B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C9794-E210-4CA7-97FC-808D56398E7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E62C2-CFDB-46CE-A625-94AC271100B7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6EC8F-9C3B-4514-B7F6-D0654369EB2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603D8D-47D2-4CCD-9FD5-C758F4F5E846}" type="datetimeFigureOut">
              <a:rPr lang="de-DE"/>
              <a:pPr>
                <a:defRPr/>
              </a:pPr>
              <a:t>29.12.2019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0F55E-86B6-4A92-8EFA-46B57BA335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>
          <a:xfrm>
            <a:off x="2520888" y="2156581"/>
            <a:ext cx="4102224" cy="1470025"/>
          </a:xfrm>
        </p:spPr>
        <p:txBody>
          <a:bodyPr/>
          <a:lstStyle/>
          <a:p>
            <a:r>
              <a:rPr lang="de-DE" dirty="0"/>
              <a:t>Mama vs. Baby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EB66E67-6D2A-4E36-AE30-8DC76F5491B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542E4EF1-4363-4881-B64D-1CC57EEA7B59}"/>
              </a:ext>
            </a:extLst>
          </p:cNvPr>
          <p:cNvSpPr/>
          <p:nvPr/>
        </p:nvSpPr>
        <p:spPr>
          <a:xfrm>
            <a:off x="1050290" y="6550223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Abb. von D. Weninger und Gregor von Borstel, 2019 unter CC-BY-SA 4.0. Die Idee basiert auf einer Skizze von Martin Düker und erweitert die legendäre </a:t>
            </a:r>
            <a:r>
              <a:rPr lang="de-DE" sz="700" cap="smal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Holzapfelkrieg</a:t>
            </a:r>
            <a:r>
              <a:rPr lang="de-DE" sz="7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nach Dickerson R., Geis I., Chemie eine lebendige und anschauliche Einführung, 1. Nachdruck der 1. Auflage, Weinheim 1983, S.321ff.</a:t>
            </a:r>
            <a:endParaRPr lang="de-DE" sz="16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A4C1557-8DA2-4B82-AD6F-3847E5C51C9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657643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Am Abend - Phase 4: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3648"/>
            <a:ext cx="9144000" cy="425435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83568" y="2060848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683568" y="1930377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30377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221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/>
          <p:cNvSpPr/>
          <p:nvPr/>
        </p:nvSpPr>
        <p:spPr>
          <a:xfrm>
            <a:off x="5445012" y="3573016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k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4860032" y="3343466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343466"/>
                <a:ext cx="3859133" cy="752770"/>
              </a:xfrm>
              <a:prstGeom prst="rect">
                <a:avLst/>
              </a:prstGeom>
              <a:blipFill>
                <a:blip r:embed="rId4"/>
                <a:stretch>
                  <a:fillRect l="-3160" b="-1048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1AD42082-301D-4369-AF67-937531541D1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5E41B2E-0C08-455F-B3E4-28873E417C9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823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3"/>
          <p:cNvSpPr>
            <a:spLocks noGrp="1"/>
          </p:cNvSpPr>
          <p:nvPr>
            <p:ph type="title"/>
          </p:nvPr>
        </p:nvSpPr>
        <p:spPr>
          <a:xfrm>
            <a:off x="-34371" y="585801"/>
            <a:ext cx="8229600" cy="1143000"/>
          </a:xfrm>
        </p:spPr>
        <p:txBody>
          <a:bodyPr/>
          <a:lstStyle/>
          <a:p>
            <a:r>
              <a:rPr lang="de-DE" dirty="0"/>
              <a:t>Alle Bälle draußen – was soll das?</a:t>
            </a: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90463"/>
            <a:ext cx="8229600" cy="2967537"/>
          </a:xfr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40BE32B1-0429-4534-B94C-4DD517C4211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DF012D1-219F-43CE-BBDC-AD5531608E0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>
          <a:xfrm>
            <a:off x="0" y="332656"/>
            <a:ext cx="6804248" cy="1143000"/>
          </a:xfrm>
        </p:spPr>
        <p:txBody>
          <a:bodyPr/>
          <a:lstStyle/>
          <a:p>
            <a:r>
              <a:rPr lang="de-DE" dirty="0"/>
              <a:t>Die Mutter hat was dagegen</a:t>
            </a: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729464"/>
            <a:ext cx="8229600" cy="2128536"/>
          </a:xfr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8EE45EF3-A373-4B09-BD42-EBA2E95737C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B05B246-E4F6-40B5-A74F-CB61093C001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… und legt los (Phase 1)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3147"/>
            <a:ext cx="9144000" cy="417485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E46A9AC-4B22-43DF-B8E4-40B5B63158C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5B49C3A-50D8-49F0-9CA1-E929C170A6F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32411" y="428557"/>
            <a:ext cx="8507288" cy="1143000"/>
          </a:xfrm>
        </p:spPr>
        <p:txBody>
          <a:bodyPr/>
          <a:lstStyle/>
          <a:p>
            <a:pPr algn="l"/>
            <a:r>
              <a:rPr lang="de-DE" dirty="0"/>
              <a:t>Das Baby hat was dagegen (Phase 2)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481"/>
            <a:ext cx="9144000" cy="422851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95D7DCC-6821-4C62-BFB7-586A28EB226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90B8018-7F14-4DFE-831B-786AE09316D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1143000"/>
          </a:xfrm>
        </p:spPr>
        <p:txBody>
          <a:bodyPr/>
          <a:lstStyle/>
          <a:p>
            <a:r>
              <a:rPr lang="de-DE" dirty="0"/>
              <a:t>Was wird passieren?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D8AFE9E-5C33-414B-9560-DBC04BB7D58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2204239-B3AD-4EA1-829A-14B6DDBFDF9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0749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Die Mutter legt los (Phase 1)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83147"/>
            <a:ext cx="9144000" cy="4174853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683568" y="2060848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eck 2"/>
              <p:cNvSpPr/>
              <p:nvPr/>
            </p:nvSpPr>
            <p:spPr>
              <a:xfrm>
                <a:off x="683568" y="1930377"/>
                <a:ext cx="404136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 err="1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24 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12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3" name="Rechteck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30377"/>
                <a:ext cx="4041363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017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hteck 6"/>
          <p:cNvSpPr/>
          <p:nvPr/>
        </p:nvSpPr>
        <p:spPr>
          <a:xfrm>
            <a:off x="5445012" y="3573016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k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4932040" y="3429000"/>
                <a:ext cx="370684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0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429000"/>
                <a:ext cx="3706849" cy="752770"/>
              </a:xfrm>
              <a:prstGeom prst="rect">
                <a:avLst/>
              </a:prstGeom>
              <a:blipFill>
                <a:blip r:embed="rId4"/>
                <a:stretch>
                  <a:fillRect l="-3289" b="-1056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>
            <a:extLst>
              <a:ext uri="{FF2B5EF4-FFF2-40B4-BE49-F238E27FC236}">
                <a16:creationId xmlns:a16="http://schemas.microsoft.com/office/drawing/2014/main" id="{1B66961D-9E0B-48AD-858B-1BC709F1938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4E11F77-1472-4EA4-B555-35AC1736509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128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3" grpId="0"/>
      <p:bldP spid="7" grpId="0"/>
      <p:bldP spid="7" grpId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107504" y="360421"/>
            <a:ext cx="8507288" cy="1143000"/>
          </a:xfrm>
        </p:spPr>
        <p:txBody>
          <a:bodyPr/>
          <a:lstStyle/>
          <a:p>
            <a:pPr algn="l"/>
            <a:r>
              <a:rPr lang="de-DE" dirty="0"/>
              <a:t>Das Baby hat was dagegen (Phase 2)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9481"/>
            <a:ext cx="9144000" cy="422851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568" y="2060848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683568" y="1930377"/>
                <a:ext cx="3934475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6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30377"/>
                <a:ext cx="3934475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096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hteck 9"/>
          <p:cNvSpPr/>
          <p:nvPr/>
        </p:nvSpPr>
        <p:spPr>
          <a:xfrm>
            <a:off x="5445012" y="3573016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k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>
              <a:xfrm>
                <a:off x="4860032" y="3356992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12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3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356992"/>
                <a:ext cx="3859133" cy="752770"/>
              </a:xfrm>
              <a:prstGeom prst="rect">
                <a:avLst/>
              </a:prstGeom>
              <a:blipFill>
                <a:blip r:embed="rId4"/>
                <a:stretch>
                  <a:fillRect l="-3160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Grafik 11">
            <a:extLst>
              <a:ext uri="{FF2B5EF4-FFF2-40B4-BE49-F238E27FC236}">
                <a16:creationId xmlns:a16="http://schemas.microsoft.com/office/drawing/2014/main" id="{DBFA9478-445A-4CC3-BD03-6C0028BBD5A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406" y="118219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A356A64-79AC-4CFF-9B60-0D4B3A5F890A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142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10" grpId="0"/>
      <p:bldP spid="10" grpId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dirty="0"/>
              <a:t>Kurze Zeit später - Phase 3: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2015"/>
            <a:ext cx="9144000" cy="4065985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83568" y="2060848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683568" y="1930377"/>
                <a:ext cx="3782189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 b="0" i="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30377"/>
                <a:ext cx="3782189" cy="752770"/>
              </a:xfrm>
              <a:prstGeom prst="rect">
                <a:avLst/>
              </a:prstGeom>
              <a:blipFill rotWithShape="0">
                <a:blip r:embed="rId3"/>
                <a:stretch>
                  <a:fillRect l="-3221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hteck 9"/>
          <p:cNvSpPr/>
          <p:nvPr/>
        </p:nvSpPr>
        <p:spPr>
          <a:xfrm>
            <a:off x="5445012" y="3573016"/>
            <a:ext cx="29523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= k</a:t>
            </a:r>
            <a:r>
              <a:rPr lang="de-DE" sz="2800" baseline="-25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</a:rPr>
              <a:t>·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c(</a:t>
            </a:r>
            <a:r>
              <a:rPr lang="de-DE" sz="2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Bälle</a:t>
            </a:r>
            <a:r>
              <a:rPr lang="de-DE" sz="2800" baseline="-25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 10"/>
              <p:cNvSpPr/>
              <p:nvPr/>
            </p:nvSpPr>
            <p:spPr>
              <a:xfrm>
                <a:off x="4860032" y="3356992"/>
                <a:ext cx="3859133" cy="752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28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</a:t>
                </a:r>
                <a:r>
                  <a:rPr lang="de-DE" sz="2800" baseline="-250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=</a:t>
                </a:r>
                <a:r>
                  <a:rPr lang="de-DE" sz="2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</a:rPr>
                  <a:t>·</a:t>
                </a:r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16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³</m:t>
                        </m:r>
                      </m:den>
                    </m:f>
                  </m:oMath>
                </a14:m>
                <a:r>
                  <a:rPr lang="de-DE" sz="2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= </a:t>
                </a:r>
                <a14:m>
                  <m:oMath xmlns:m="http://schemas.openxmlformats.org/officeDocument/2006/math">
                    <m:r>
                      <a:rPr lang="de-DE" sz="28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4</m:t>
                    </m:r>
                    <m:f>
                      <m:fPr>
                        <m:ctrlP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ä</m:t>
                        </m:r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𝑙𝑙𝑒</m:t>
                        </m:r>
                      </m:num>
                      <m:den>
                        <m:r>
                          <a:rPr lang="de-DE" sz="2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de-DE" sz="2800" dirty="0"/>
              </a:p>
            </p:txBody>
          </p:sp>
        </mc:Choice>
        <mc:Fallback xmlns="">
          <p:sp>
            <p:nvSpPr>
              <p:cNvPr id="11" name="Rechtec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356992"/>
                <a:ext cx="3859133" cy="752770"/>
              </a:xfrm>
              <a:prstGeom prst="rect">
                <a:avLst/>
              </a:prstGeom>
              <a:blipFill>
                <a:blip r:embed="rId4"/>
                <a:stretch>
                  <a:fillRect l="-3160" b="-113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1D2800FA-A6AC-4BE7-A7D9-B41ADE741A3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88640"/>
            <a:ext cx="1355090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57B1F60-1EAF-4C7A-9950-78D53B711CF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27436" y="5682714"/>
            <a:ext cx="728980" cy="25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10" grpId="0"/>
      <p:bldP spid="10" grpId="1"/>
      <p:bldP spid="11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Bildschirmpräsentation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 Math</vt:lpstr>
      <vt:lpstr>Larissa-Design</vt:lpstr>
      <vt:lpstr>Mama vs. Baby</vt:lpstr>
      <vt:lpstr>Alle Bälle draußen – was soll das?</vt:lpstr>
      <vt:lpstr>Die Mutter hat was dagegen</vt:lpstr>
      <vt:lpstr>… und legt los (Phase 1)</vt:lpstr>
      <vt:lpstr>Das Baby hat was dagegen (Phase 2)</vt:lpstr>
      <vt:lpstr>Was wird passieren?</vt:lpstr>
      <vt:lpstr>Die Mutter legt los (Phase 1)</vt:lpstr>
      <vt:lpstr>Das Baby hat was dagegen (Phase 2)</vt:lpstr>
      <vt:lpstr>Kurze Zeit später - Phase 3: </vt:lpstr>
      <vt:lpstr>Am Abend - Phase 4: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Holzapfelschlacht</dc:title>
  <dc:creator>JuppSchalupp</dc:creator>
  <cp:lastModifiedBy>David Weninger</cp:lastModifiedBy>
  <cp:revision>13</cp:revision>
  <dcterms:created xsi:type="dcterms:W3CDTF">2010-03-01T14:06:06Z</dcterms:created>
  <dcterms:modified xsi:type="dcterms:W3CDTF">2019-12-29T22:17:42Z</dcterms:modified>
</cp:coreProperties>
</file>