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8" r:id="rId3"/>
    <p:sldId id="269" r:id="rId4"/>
    <p:sldId id="256" r:id="rId5"/>
    <p:sldId id="257" r:id="rId6"/>
    <p:sldId id="260" r:id="rId7"/>
    <p:sldId id="262" r:id="rId8"/>
    <p:sldId id="270" r:id="rId9"/>
    <p:sldId id="263" r:id="rId10"/>
    <p:sldId id="264" r:id="rId11"/>
    <p:sldId id="265" r:id="rId12"/>
    <p:sldId id="266" r:id="rId13"/>
    <p:sldId id="271" r:id="rId14"/>
    <p:sldId id="258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74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2100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410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64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1556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9036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851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0547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818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7940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634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0D206-26C9-4943-859E-9400798A2B3B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7180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0D206-26C9-4943-859E-9400798A2B3B}" type="datetimeFigureOut">
              <a:rPr lang="de-DE" smtClean="0"/>
              <a:t>03.01.2020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51A42-0D6E-49E8-BBD6-C7CA3AB5A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493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7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8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7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2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9.tiff"/><Relationship Id="rId7" Type="http://schemas.openxmlformats.org/officeDocument/2006/relationships/image" Target="../media/image23.pn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tiff"/><Relationship Id="rId4" Type="http://schemas.openxmlformats.org/officeDocument/2006/relationships/image" Target="../media/image20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2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7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Mama vs. Baby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48EF371-E81D-4A2C-AB35-D3EB0151217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A1C665D3-F8C1-4E9F-8A94-9D8640E60661}"/>
              </a:ext>
            </a:extLst>
          </p:cNvPr>
          <p:cNvSpPr/>
          <p:nvPr/>
        </p:nvSpPr>
        <p:spPr>
          <a:xfrm>
            <a:off x="2574290" y="6550224"/>
            <a:ext cx="7772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Abb. von D. Weninger und Gregor von Borstel, 2019 unter CC-BY-SA 4.0. Die Idee basiert auf einer Skizze von Martin Düker und erweitert die legendäre </a:t>
            </a:r>
            <a:r>
              <a:rPr lang="de-DE" sz="700" cap="sm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Holzapfelkrieg</a:t>
            </a:r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nach Dickerson R., Geis I., Chemie eine lebendige und anschauliche Einführung, 1. Nachdruck der 1. Auflage, Weinheim 1983, S.321ff.</a:t>
            </a:r>
            <a:endParaRPr lang="de-DE" sz="16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53D8410-9036-485E-8212-0B93B26BA1A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12" y="657643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0" y="2922695"/>
            <a:ext cx="12077094" cy="3935306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 rot="5400000">
            <a:off x="5778263" y="-3002020"/>
            <a:ext cx="635474" cy="6639515"/>
          </a:xfrm>
        </p:spPr>
        <p:txBody>
          <a:bodyPr vert="vert270">
            <a:noAutofit/>
          </a:bodyPr>
          <a:lstStyle/>
          <a:p>
            <a:r>
              <a:rPr lang="de-DE" sz="3000" dirty="0"/>
              <a:t>Über der gesättigten Lösung wird der Raum vergrößert – folglich sinkt der Druck</a:t>
            </a:r>
          </a:p>
        </p:txBody>
      </p:sp>
      <p:grpSp>
        <p:nvGrpSpPr>
          <p:cNvPr id="22" name="Gruppieren 21"/>
          <p:cNvGrpSpPr/>
          <p:nvPr/>
        </p:nvGrpSpPr>
        <p:grpSpPr>
          <a:xfrm rot="2700000">
            <a:off x="2706175" y="2846034"/>
            <a:ext cx="365164" cy="189720"/>
            <a:chOff x="5986972" y="1963849"/>
            <a:chExt cx="588974" cy="306000"/>
          </a:xfrm>
        </p:grpSpPr>
        <p:sp>
          <p:nvSpPr>
            <p:cNvPr id="37" name="Freihandform 36"/>
            <p:cNvSpPr/>
            <p:nvPr/>
          </p:nvSpPr>
          <p:spPr>
            <a:xfrm>
              <a:off x="5986972" y="1963849"/>
              <a:ext cx="585536" cy="306000"/>
            </a:xfrm>
            <a:custGeom>
              <a:avLst/>
              <a:gdLst>
                <a:gd name="connsiteX0" fmla="*/ 195763 w 585536"/>
                <a:gd name="connsiteY0" fmla="*/ 0 h 306000"/>
                <a:gd name="connsiteX1" fmla="*/ 585536 w 585536"/>
                <a:gd name="connsiteY1" fmla="*/ 0 h 306000"/>
                <a:gd name="connsiteX2" fmla="*/ 585536 w 585536"/>
                <a:gd name="connsiteY2" fmla="*/ 306000 h 306000"/>
                <a:gd name="connsiteX3" fmla="*/ 195763 w 585536"/>
                <a:gd name="connsiteY3" fmla="*/ 306000 h 306000"/>
                <a:gd name="connsiteX4" fmla="*/ 195763 w 585536"/>
                <a:gd name="connsiteY4" fmla="*/ 263660 h 306000"/>
                <a:gd name="connsiteX5" fmla="*/ 0 w 585536"/>
                <a:gd name="connsiteY5" fmla="*/ 263660 h 306000"/>
                <a:gd name="connsiteX6" fmla="*/ 0 w 585536"/>
                <a:gd name="connsiteY6" fmla="*/ 39101 h 306000"/>
                <a:gd name="connsiteX7" fmla="*/ 195763 w 585536"/>
                <a:gd name="connsiteY7" fmla="*/ 39101 h 30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536" h="306000">
                  <a:moveTo>
                    <a:pt x="195763" y="0"/>
                  </a:moveTo>
                  <a:lnTo>
                    <a:pt x="585536" y="0"/>
                  </a:lnTo>
                  <a:lnTo>
                    <a:pt x="585536" y="306000"/>
                  </a:lnTo>
                  <a:lnTo>
                    <a:pt x="195763" y="306000"/>
                  </a:lnTo>
                  <a:lnTo>
                    <a:pt x="195763" y="263660"/>
                  </a:lnTo>
                  <a:lnTo>
                    <a:pt x="0" y="263660"/>
                  </a:lnTo>
                  <a:lnTo>
                    <a:pt x="0" y="39101"/>
                  </a:lnTo>
                  <a:lnTo>
                    <a:pt x="195763" y="39101"/>
                  </a:lnTo>
                  <a:close/>
                </a:path>
              </a:pathLst>
            </a:cu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8" name="Gerader Verbinder 37"/>
            <p:cNvCxnSpPr/>
            <p:nvPr/>
          </p:nvCxnSpPr>
          <p:spPr>
            <a:xfrm flipH="1">
              <a:off x="6182735" y="2053376"/>
              <a:ext cx="389773" cy="0"/>
            </a:xfrm>
            <a:prstGeom prst="line">
              <a:avLst/>
            </a:prstGeom>
            <a:ln w="19050">
              <a:solidFill>
                <a:srgbClr val="4171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r Verbinder 38"/>
            <p:cNvCxnSpPr/>
            <p:nvPr/>
          </p:nvCxnSpPr>
          <p:spPr>
            <a:xfrm flipH="1">
              <a:off x="6186173" y="2116042"/>
              <a:ext cx="389773" cy="0"/>
            </a:xfrm>
            <a:prstGeom prst="line">
              <a:avLst/>
            </a:prstGeom>
            <a:ln w="19050">
              <a:solidFill>
                <a:srgbClr val="4171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r Verbinder 39"/>
            <p:cNvCxnSpPr/>
            <p:nvPr/>
          </p:nvCxnSpPr>
          <p:spPr>
            <a:xfrm flipH="1">
              <a:off x="6186173" y="2178169"/>
              <a:ext cx="389773" cy="0"/>
            </a:xfrm>
            <a:prstGeom prst="line">
              <a:avLst/>
            </a:prstGeom>
            <a:ln w="19050">
              <a:solidFill>
                <a:srgbClr val="4171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uppieren 22"/>
          <p:cNvGrpSpPr/>
          <p:nvPr/>
        </p:nvGrpSpPr>
        <p:grpSpPr>
          <a:xfrm rot="18900000">
            <a:off x="2321902" y="2347397"/>
            <a:ext cx="382149" cy="681677"/>
            <a:chOff x="7132613" y="339858"/>
            <a:chExt cx="616370" cy="1099479"/>
          </a:xfrm>
        </p:grpSpPr>
        <p:sp>
          <p:nvSpPr>
            <p:cNvPr id="30" name="Freihandform 29"/>
            <p:cNvSpPr/>
            <p:nvPr/>
          </p:nvSpPr>
          <p:spPr>
            <a:xfrm rot="16200000">
              <a:off x="7202146" y="622751"/>
              <a:ext cx="213360" cy="352425"/>
            </a:xfrm>
            <a:custGeom>
              <a:avLst/>
              <a:gdLst>
                <a:gd name="connsiteX0" fmla="*/ 0 w 213360"/>
                <a:gd name="connsiteY0" fmla="*/ 0 h 352425"/>
                <a:gd name="connsiteX1" fmla="*/ 213360 w 213360"/>
                <a:gd name="connsiteY1" fmla="*/ 0 h 352425"/>
                <a:gd name="connsiteX2" fmla="*/ 177165 w 213360"/>
                <a:gd name="connsiteY2" fmla="*/ 352425 h 352425"/>
                <a:gd name="connsiteX3" fmla="*/ 24765 w 213360"/>
                <a:gd name="connsiteY3" fmla="*/ 352425 h 352425"/>
                <a:gd name="connsiteX4" fmla="*/ 0 w 213360"/>
                <a:gd name="connsiteY4" fmla="*/ 0 h 352425"/>
                <a:gd name="connsiteX0" fmla="*/ 0 w 213360"/>
                <a:gd name="connsiteY0" fmla="*/ 0 h 352425"/>
                <a:gd name="connsiteX1" fmla="*/ 213360 w 213360"/>
                <a:gd name="connsiteY1" fmla="*/ 0 h 352425"/>
                <a:gd name="connsiteX2" fmla="*/ 177165 w 213360"/>
                <a:gd name="connsiteY2" fmla="*/ 352425 h 352425"/>
                <a:gd name="connsiteX3" fmla="*/ 30480 w 213360"/>
                <a:gd name="connsiteY3" fmla="*/ 350520 h 352425"/>
                <a:gd name="connsiteX4" fmla="*/ 0 w 213360"/>
                <a:gd name="connsiteY4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60" h="352425">
                  <a:moveTo>
                    <a:pt x="0" y="0"/>
                  </a:moveTo>
                  <a:lnTo>
                    <a:pt x="213360" y="0"/>
                  </a:lnTo>
                  <a:lnTo>
                    <a:pt x="177165" y="352425"/>
                  </a:lnTo>
                  <a:lnTo>
                    <a:pt x="30480" y="350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Freihandform 30"/>
            <p:cNvSpPr/>
            <p:nvPr/>
          </p:nvSpPr>
          <p:spPr>
            <a:xfrm>
              <a:off x="7492356" y="339858"/>
              <a:ext cx="213360" cy="352425"/>
            </a:xfrm>
            <a:custGeom>
              <a:avLst/>
              <a:gdLst>
                <a:gd name="connsiteX0" fmla="*/ 0 w 213360"/>
                <a:gd name="connsiteY0" fmla="*/ 0 h 352425"/>
                <a:gd name="connsiteX1" fmla="*/ 213360 w 213360"/>
                <a:gd name="connsiteY1" fmla="*/ 0 h 352425"/>
                <a:gd name="connsiteX2" fmla="*/ 177165 w 213360"/>
                <a:gd name="connsiteY2" fmla="*/ 352425 h 352425"/>
                <a:gd name="connsiteX3" fmla="*/ 24765 w 213360"/>
                <a:gd name="connsiteY3" fmla="*/ 352425 h 352425"/>
                <a:gd name="connsiteX4" fmla="*/ 0 w 213360"/>
                <a:gd name="connsiteY4" fmla="*/ 0 h 352425"/>
                <a:gd name="connsiteX0" fmla="*/ 0 w 213360"/>
                <a:gd name="connsiteY0" fmla="*/ 0 h 352425"/>
                <a:gd name="connsiteX1" fmla="*/ 213360 w 213360"/>
                <a:gd name="connsiteY1" fmla="*/ 0 h 352425"/>
                <a:gd name="connsiteX2" fmla="*/ 177165 w 213360"/>
                <a:gd name="connsiteY2" fmla="*/ 352425 h 352425"/>
                <a:gd name="connsiteX3" fmla="*/ 30480 w 213360"/>
                <a:gd name="connsiteY3" fmla="*/ 350520 h 352425"/>
                <a:gd name="connsiteX4" fmla="*/ 0 w 213360"/>
                <a:gd name="connsiteY4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60" h="352425">
                  <a:moveTo>
                    <a:pt x="0" y="0"/>
                  </a:moveTo>
                  <a:lnTo>
                    <a:pt x="213360" y="0"/>
                  </a:lnTo>
                  <a:lnTo>
                    <a:pt x="177165" y="352425"/>
                  </a:lnTo>
                  <a:lnTo>
                    <a:pt x="30480" y="350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Ellipse 31"/>
            <p:cNvSpPr/>
            <p:nvPr/>
          </p:nvSpPr>
          <p:spPr>
            <a:xfrm rot="16200000">
              <a:off x="7413452" y="627803"/>
              <a:ext cx="335531" cy="33553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Freihandform 32"/>
            <p:cNvSpPr/>
            <p:nvPr/>
          </p:nvSpPr>
          <p:spPr>
            <a:xfrm rot="16200000">
              <a:off x="7353392" y="1064988"/>
              <a:ext cx="472473" cy="276225"/>
            </a:xfrm>
            <a:custGeom>
              <a:avLst/>
              <a:gdLst>
                <a:gd name="connsiteX0" fmla="*/ 0 w 430530"/>
                <a:gd name="connsiteY0" fmla="*/ 0 h 276225"/>
                <a:gd name="connsiteX1" fmla="*/ 0 w 430530"/>
                <a:gd name="connsiteY1" fmla="*/ 276225 h 276225"/>
                <a:gd name="connsiteX2" fmla="*/ 394335 w 430530"/>
                <a:gd name="connsiteY2" fmla="*/ 276225 h 276225"/>
                <a:gd name="connsiteX3" fmla="*/ 430530 w 430530"/>
                <a:gd name="connsiteY3" fmla="*/ 135255 h 276225"/>
                <a:gd name="connsiteX4" fmla="*/ 382905 w 430530"/>
                <a:gd name="connsiteY4" fmla="*/ 5715 h 276225"/>
                <a:gd name="connsiteX5" fmla="*/ 0 w 430530"/>
                <a:gd name="connsiteY5" fmla="*/ 0 h 276225"/>
                <a:gd name="connsiteX0" fmla="*/ 0 w 430530"/>
                <a:gd name="connsiteY0" fmla="*/ 3810 h 280035"/>
                <a:gd name="connsiteX1" fmla="*/ 0 w 430530"/>
                <a:gd name="connsiteY1" fmla="*/ 280035 h 280035"/>
                <a:gd name="connsiteX2" fmla="*/ 394335 w 430530"/>
                <a:gd name="connsiteY2" fmla="*/ 280035 h 280035"/>
                <a:gd name="connsiteX3" fmla="*/ 430530 w 430530"/>
                <a:gd name="connsiteY3" fmla="*/ 139065 h 280035"/>
                <a:gd name="connsiteX4" fmla="*/ 384810 w 430530"/>
                <a:gd name="connsiteY4" fmla="*/ 0 h 280035"/>
                <a:gd name="connsiteX5" fmla="*/ 0 w 430530"/>
                <a:gd name="connsiteY5" fmla="*/ 3810 h 280035"/>
                <a:gd name="connsiteX0" fmla="*/ 0 w 430530"/>
                <a:gd name="connsiteY0" fmla="*/ 3810 h 280035"/>
                <a:gd name="connsiteX1" fmla="*/ 0 w 430530"/>
                <a:gd name="connsiteY1" fmla="*/ 280035 h 280035"/>
                <a:gd name="connsiteX2" fmla="*/ 394335 w 430530"/>
                <a:gd name="connsiteY2" fmla="*/ 280035 h 280035"/>
                <a:gd name="connsiteX3" fmla="*/ 430530 w 430530"/>
                <a:gd name="connsiteY3" fmla="*/ 139065 h 280035"/>
                <a:gd name="connsiteX4" fmla="*/ 381000 w 430530"/>
                <a:gd name="connsiteY4" fmla="*/ 0 h 280035"/>
                <a:gd name="connsiteX5" fmla="*/ 0 w 430530"/>
                <a:gd name="connsiteY5" fmla="*/ 3810 h 280035"/>
                <a:gd name="connsiteX0" fmla="*/ 0 w 430530"/>
                <a:gd name="connsiteY0" fmla="*/ 0 h 276225"/>
                <a:gd name="connsiteX1" fmla="*/ 0 w 430530"/>
                <a:gd name="connsiteY1" fmla="*/ 276225 h 276225"/>
                <a:gd name="connsiteX2" fmla="*/ 394335 w 430530"/>
                <a:gd name="connsiteY2" fmla="*/ 276225 h 276225"/>
                <a:gd name="connsiteX3" fmla="*/ 430530 w 430530"/>
                <a:gd name="connsiteY3" fmla="*/ 135255 h 276225"/>
                <a:gd name="connsiteX4" fmla="*/ 381000 w 430530"/>
                <a:gd name="connsiteY4" fmla="*/ 0 h 276225"/>
                <a:gd name="connsiteX5" fmla="*/ 0 w 430530"/>
                <a:gd name="connsiteY5" fmla="*/ 0 h 276225"/>
                <a:gd name="connsiteX0" fmla="*/ 0 w 430575"/>
                <a:gd name="connsiteY0" fmla="*/ 0 h 276225"/>
                <a:gd name="connsiteX1" fmla="*/ 0 w 430575"/>
                <a:gd name="connsiteY1" fmla="*/ 276225 h 276225"/>
                <a:gd name="connsiteX2" fmla="*/ 394335 w 430575"/>
                <a:gd name="connsiteY2" fmla="*/ 276225 h 276225"/>
                <a:gd name="connsiteX3" fmla="*/ 430530 w 430575"/>
                <a:gd name="connsiteY3" fmla="*/ 135255 h 276225"/>
                <a:gd name="connsiteX4" fmla="*/ 381000 w 430575"/>
                <a:gd name="connsiteY4" fmla="*/ 0 h 276225"/>
                <a:gd name="connsiteX5" fmla="*/ 0 w 430575"/>
                <a:gd name="connsiteY5" fmla="*/ 0 h 276225"/>
                <a:gd name="connsiteX0" fmla="*/ 0 w 430575"/>
                <a:gd name="connsiteY0" fmla="*/ 0 h 276225"/>
                <a:gd name="connsiteX1" fmla="*/ 0 w 430575"/>
                <a:gd name="connsiteY1" fmla="*/ 276225 h 276225"/>
                <a:gd name="connsiteX2" fmla="*/ 394335 w 430575"/>
                <a:gd name="connsiteY2" fmla="*/ 276225 h 276225"/>
                <a:gd name="connsiteX3" fmla="*/ 430530 w 430575"/>
                <a:gd name="connsiteY3" fmla="*/ 135255 h 276225"/>
                <a:gd name="connsiteX4" fmla="*/ 381000 w 430575"/>
                <a:gd name="connsiteY4" fmla="*/ 0 h 276225"/>
                <a:gd name="connsiteX5" fmla="*/ 0 w 430575"/>
                <a:gd name="connsiteY5" fmla="*/ 0 h 276225"/>
                <a:gd name="connsiteX0" fmla="*/ 0 w 431686"/>
                <a:gd name="connsiteY0" fmla="*/ 0 h 276225"/>
                <a:gd name="connsiteX1" fmla="*/ 0 w 431686"/>
                <a:gd name="connsiteY1" fmla="*/ 276225 h 276225"/>
                <a:gd name="connsiteX2" fmla="*/ 394335 w 431686"/>
                <a:gd name="connsiteY2" fmla="*/ 276225 h 276225"/>
                <a:gd name="connsiteX3" fmla="*/ 430530 w 431686"/>
                <a:gd name="connsiteY3" fmla="*/ 135255 h 276225"/>
                <a:gd name="connsiteX4" fmla="*/ 381000 w 431686"/>
                <a:gd name="connsiteY4" fmla="*/ 0 h 276225"/>
                <a:gd name="connsiteX5" fmla="*/ 0 w 431686"/>
                <a:gd name="connsiteY5" fmla="*/ 0 h 276225"/>
                <a:gd name="connsiteX0" fmla="*/ 0 w 472473"/>
                <a:gd name="connsiteY0" fmla="*/ 0 h 276225"/>
                <a:gd name="connsiteX1" fmla="*/ 0 w 472473"/>
                <a:gd name="connsiteY1" fmla="*/ 276225 h 276225"/>
                <a:gd name="connsiteX2" fmla="*/ 394335 w 472473"/>
                <a:gd name="connsiteY2" fmla="*/ 276225 h 276225"/>
                <a:gd name="connsiteX3" fmla="*/ 472440 w 472473"/>
                <a:gd name="connsiteY3" fmla="*/ 133350 h 276225"/>
                <a:gd name="connsiteX4" fmla="*/ 381000 w 472473"/>
                <a:gd name="connsiteY4" fmla="*/ 0 h 276225"/>
                <a:gd name="connsiteX5" fmla="*/ 0 w 472473"/>
                <a:gd name="connsiteY5" fmla="*/ 0 h 276225"/>
                <a:gd name="connsiteX0" fmla="*/ 0 w 472473"/>
                <a:gd name="connsiteY0" fmla="*/ 0 h 276225"/>
                <a:gd name="connsiteX1" fmla="*/ 0 w 472473"/>
                <a:gd name="connsiteY1" fmla="*/ 276225 h 276225"/>
                <a:gd name="connsiteX2" fmla="*/ 394335 w 472473"/>
                <a:gd name="connsiteY2" fmla="*/ 276225 h 276225"/>
                <a:gd name="connsiteX3" fmla="*/ 472440 w 472473"/>
                <a:gd name="connsiteY3" fmla="*/ 133350 h 276225"/>
                <a:gd name="connsiteX4" fmla="*/ 381000 w 472473"/>
                <a:gd name="connsiteY4" fmla="*/ 0 h 276225"/>
                <a:gd name="connsiteX5" fmla="*/ 0 w 472473"/>
                <a:gd name="connsiteY5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2473" h="276225">
                  <a:moveTo>
                    <a:pt x="0" y="0"/>
                  </a:moveTo>
                  <a:lnTo>
                    <a:pt x="0" y="276225"/>
                  </a:lnTo>
                  <a:lnTo>
                    <a:pt x="394335" y="276225"/>
                  </a:lnTo>
                  <a:cubicBezTo>
                    <a:pt x="438785" y="274955"/>
                    <a:pt x="473710" y="227965"/>
                    <a:pt x="472440" y="133350"/>
                  </a:cubicBezTo>
                  <a:cubicBezTo>
                    <a:pt x="471170" y="38735"/>
                    <a:pt x="433705" y="1270"/>
                    <a:pt x="3810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FF99">
                <a:alpha val="49804"/>
              </a:srgbClr>
            </a:solidFill>
            <a:ln w="19050">
              <a:solidFill>
                <a:srgbClr val="00B8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4" name="Gerader Verbinder 33"/>
            <p:cNvCxnSpPr/>
            <p:nvPr/>
          </p:nvCxnSpPr>
          <p:spPr>
            <a:xfrm rot="16200000">
              <a:off x="7553642" y="1110199"/>
              <a:ext cx="79746" cy="268452"/>
            </a:xfrm>
            <a:prstGeom prst="line">
              <a:avLst/>
            </a:prstGeom>
            <a:ln w="19050">
              <a:solidFill>
                <a:srgbClr val="00B86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r Verbinder 34"/>
            <p:cNvCxnSpPr/>
            <p:nvPr/>
          </p:nvCxnSpPr>
          <p:spPr>
            <a:xfrm rot="16200000">
              <a:off x="7553642" y="1163830"/>
              <a:ext cx="79746" cy="268452"/>
            </a:xfrm>
            <a:prstGeom prst="line">
              <a:avLst/>
            </a:prstGeom>
            <a:ln w="19050">
              <a:solidFill>
                <a:srgbClr val="00B86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r Verbinder 35"/>
            <p:cNvCxnSpPr/>
            <p:nvPr/>
          </p:nvCxnSpPr>
          <p:spPr>
            <a:xfrm rot="16200000">
              <a:off x="7553642" y="1217490"/>
              <a:ext cx="79746" cy="268452"/>
            </a:xfrm>
            <a:prstGeom prst="line">
              <a:avLst/>
            </a:prstGeom>
            <a:ln w="19050">
              <a:solidFill>
                <a:srgbClr val="00B86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Freihandform 23"/>
          <p:cNvSpPr/>
          <p:nvPr/>
        </p:nvSpPr>
        <p:spPr>
          <a:xfrm rot="317171">
            <a:off x="2298179" y="2348867"/>
            <a:ext cx="324401" cy="461077"/>
          </a:xfrm>
          <a:custGeom>
            <a:avLst/>
            <a:gdLst>
              <a:gd name="connsiteX0" fmla="*/ 0 w 1493520"/>
              <a:gd name="connsiteY0" fmla="*/ 1036320 h 2118360"/>
              <a:gd name="connsiteX1" fmla="*/ 843280 w 1493520"/>
              <a:gd name="connsiteY1" fmla="*/ 797560 h 2118360"/>
              <a:gd name="connsiteX2" fmla="*/ 1076960 w 1493520"/>
              <a:gd name="connsiteY2" fmla="*/ 0 h 2118360"/>
              <a:gd name="connsiteX3" fmla="*/ 1188720 w 1493520"/>
              <a:gd name="connsiteY3" fmla="*/ 619760 h 2118360"/>
              <a:gd name="connsiteX4" fmla="*/ 1493520 w 1493520"/>
              <a:gd name="connsiteY4" fmla="*/ 1097280 h 2118360"/>
              <a:gd name="connsiteX5" fmla="*/ 1163320 w 1493520"/>
              <a:gd name="connsiteY5" fmla="*/ 1503680 h 2118360"/>
              <a:gd name="connsiteX6" fmla="*/ 1036320 w 1493520"/>
              <a:gd name="connsiteY6" fmla="*/ 2118360 h 2118360"/>
              <a:gd name="connsiteX7" fmla="*/ 853440 w 1493520"/>
              <a:gd name="connsiteY7" fmla="*/ 1300480 h 2118360"/>
              <a:gd name="connsiteX8" fmla="*/ 0 w 1493520"/>
              <a:gd name="connsiteY8" fmla="*/ 1036320 h 2118360"/>
              <a:gd name="connsiteX0" fmla="*/ 0 w 1493520"/>
              <a:gd name="connsiteY0" fmla="*/ 1036398 h 2118438"/>
              <a:gd name="connsiteX1" fmla="*/ 843280 w 1493520"/>
              <a:gd name="connsiteY1" fmla="*/ 797638 h 2118438"/>
              <a:gd name="connsiteX2" fmla="*/ 1076960 w 1493520"/>
              <a:gd name="connsiteY2" fmla="*/ 78 h 2118438"/>
              <a:gd name="connsiteX3" fmla="*/ 1188720 w 1493520"/>
              <a:gd name="connsiteY3" fmla="*/ 619838 h 2118438"/>
              <a:gd name="connsiteX4" fmla="*/ 1493520 w 1493520"/>
              <a:gd name="connsiteY4" fmla="*/ 1097358 h 2118438"/>
              <a:gd name="connsiteX5" fmla="*/ 1163320 w 1493520"/>
              <a:gd name="connsiteY5" fmla="*/ 1503758 h 2118438"/>
              <a:gd name="connsiteX6" fmla="*/ 1036320 w 1493520"/>
              <a:gd name="connsiteY6" fmla="*/ 2118438 h 2118438"/>
              <a:gd name="connsiteX7" fmla="*/ 853440 w 1493520"/>
              <a:gd name="connsiteY7" fmla="*/ 1300558 h 2118438"/>
              <a:gd name="connsiteX8" fmla="*/ 0 w 1493520"/>
              <a:gd name="connsiteY8" fmla="*/ 1036398 h 2118438"/>
              <a:gd name="connsiteX0" fmla="*/ 0 w 1493520"/>
              <a:gd name="connsiteY0" fmla="*/ 1036398 h 2118438"/>
              <a:gd name="connsiteX1" fmla="*/ 843280 w 1493520"/>
              <a:gd name="connsiteY1" fmla="*/ 797638 h 2118438"/>
              <a:gd name="connsiteX2" fmla="*/ 1122680 w 1493520"/>
              <a:gd name="connsiteY2" fmla="*/ 78 h 2118438"/>
              <a:gd name="connsiteX3" fmla="*/ 1188720 w 1493520"/>
              <a:gd name="connsiteY3" fmla="*/ 619838 h 2118438"/>
              <a:gd name="connsiteX4" fmla="*/ 1493520 w 1493520"/>
              <a:gd name="connsiteY4" fmla="*/ 1097358 h 2118438"/>
              <a:gd name="connsiteX5" fmla="*/ 1163320 w 1493520"/>
              <a:gd name="connsiteY5" fmla="*/ 1503758 h 2118438"/>
              <a:gd name="connsiteX6" fmla="*/ 1036320 w 1493520"/>
              <a:gd name="connsiteY6" fmla="*/ 2118438 h 2118438"/>
              <a:gd name="connsiteX7" fmla="*/ 853440 w 1493520"/>
              <a:gd name="connsiteY7" fmla="*/ 1300558 h 2118438"/>
              <a:gd name="connsiteX8" fmla="*/ 0 w 1493520"/>
              <a:gd name="connsiteY8" fmla="*/ 1036398 h 2118438"/>
              <a:gd name="connsiteX0" fmla="*/ 0 w 1493520"/>
              <a:gd name="connsiteY0" fmla="*/ 1036325 h 2118365"/>
              <a:gd name="connsiteX1" fmla="*/ 843280 w 1493520"/>
              <a:gd name="connsiteY1" fmla="*/ 797565 h 2118365"/>
              <a:gd name="connsiteX2" fmla="*/ 1122680 w 1493520"/>
              <a:gd name="connsiteY2" fmla="*/ 5 h 2118365"/>
              <a:gd name="connsiteX3" fmla="*/ 1188720 w 1493520"/>
              <a:gd name="connsiteY3" fmla="*/ 619765 h 2118365"/>
              <a:gd name="connsiteX4" fmla="*/ 1493520 w 1493520"/>
              <a:gd name="connsiteY4" fmla="*/ 1097285 h 2118365"/>
              <a:gd name="connsiteX5" fmla="*/ 1163320 w 1493520"/>
              <a:gd name="connsiteY5" fmla="*/ 1503685 h 2118365"/>
              <a:gd name="connsiteX6" fmla="*/ 1036320 w 1493520"/>
              <a:gd name="connsiteY6" fmla="*/ 2118365 h 2118365"/>
              <a:gd name="connsiteX7" fmla="*/ 853440 w 1493520"/>
              <a:gd name="connsiteY7" fmla="*/ 1300485 h 2118365"/>
              <a:gd name="connsiteX8" fmla="*/ 0 w 1493520"/>
              <a:gd name="connsiteY8" fmla="*/ 1036325 h 2118365"/>
              <a:gd name="connsiteX0" fmla="*/ 0 w 1493520"/>
              <a:gd name="connsiteY0" fmla="*/ 1040134 h 2122174"/>
              <a:gd name="connsiteX1" fmla="*/ 843280 w 1493520"/>
              <a:gd name="connsiteY1" fmla="*/ 801374 h 2122174"/>
              <a:gd name="connsiteX2" fmla="*/ 1088390 w 1493520"/>
              <a:gd name="connsiteY2" fmla="*/ 4 h 2122174"/>
              <a:gd name="connsiteX3" fmla="*/ 1188720 w 1493520"/>
              <a:gd name="connsiteY3" fmla="*/ 623574 h 2122174"/>
              <a:gd name="connsiteX4" fmla="*/ 1493520 w 1493520"/>
              <a:gd name="connsiteY4" fmla="*/ 1101094 h 2122174"/>
              <a:gd name="connsiteX5" fmla="*/ 1163320 w 1493520"/>
              <a:gd name="connsiteY5" fmla="*/ 1507494 h 2122174"/>
              <a:gd name="connsiteX6" fmla="*/ 1036320 w 1493520"/>
              <a:gd name="connsiteY6" fmla="*/ 2122174 h 2122174"/>
              <a:gd name="connsiteX7" fmla="*/ 853440 w 1493520"/>
              <a:gd name="connsiteY7" fmla="*/ 1304294 h 2122174"/>
              <a:gd name="connsiteX8" fmla="*/ 0 w 1493520"/>
              <a:gd name="connsiteY8" fmla="*/ 1040134 h 2122174"/>
              <a:gd name="connsiteX0" fmla="*/ 6 w 1493526"/>
              <a:gd name="connsiteY0" fmla="*/ 1040134 h 2122174"/>
              <a:gd name="connsiteX1" fmla="*/ 843286 w 1493526"/>
              <a:gd name="connsiteY1" fmla="*/ 801374 h 2122174"/>
              <a:gd name="connsiteX2" fmla="*/ 1088396 w 1493526"/>
              <a:gd name="connsiteY2" fmla="*/ 4 h 2122174"/>
              <a:gd name="connsiteX3" fmla="*/ 1188726 w 1493526"/>
              <a:gd name="connsiteY3" fmla="*/ 623574 h 2122174"/>
              <a:gd name="connsiteX4" fmla="*/ 1493526 w 1493526"/>
              <a:gd name="connsiteY4" fmla="*/ 1101094 h 2122174"/>
              <a:gd name="connsiteX5" fmla="*/ 1163326 w 1493526"/>
              <a:gd name="connsiteY5" fmla="*/ 1507494 h 2122174"/>
              <a:gd name="connsiteX6" fmla="*/ 1036326 w 1493526"/>
              <a:gd name="connsiteY6" fmla="*/ 2122174 h 2122174"/>
              <a:gd name="connsiteX7" fmla="*/ 853446 w 1493526"/>
              <a:gd name="connsiteY7" fmla="*/ 1304294 h 2122174"/>
              <a:gd name="connsiteX8" fmla="*/ 6 w 1493526"/>
              <a:gd name="connsiteY8" fmla="*/ 1040134 h 2122174"/>
              <a:gd name="connsiteX0" fmla="*/ 6 w 1493526"/>
              <a:gd name="connsiteY0" fmla="*/ 1040134 h 2122174"/>
              <a:gd name="connsiteX1" fmla="*/ 843286 w 1493526"/>
              <a:gd name="connsiteY1" fmla="*/ 801374 h 2122174"/>
              <a:gd name="connsiteX2" fmla="*/ 1088396 w 1493526"/>
              <a:gd name="connsiteY2" fmla="*/ 4 h 2122174"/>
              <a:gd name="connsiteX3" fmla="*/ 1188726 w 1493526"/>
              <a:gd name="connsiteY3" fmla="*/ 623574 h 2122174"/>
              <a:gd name="connsiteX4" fmla="*/ 1493526 w 1493526"/>
              <a:gd name="connsiteY4" fmla="*/ 1101094 h 2122174"/>
              <a:gd name="connsiteX5" fmla="*/ 1163326 w 1493526"/>
              <a:gd name="connsiteY5" fmla="*/ 1507494 h 2122174"/>
              <a:gd name="connsiteX6" fmla="*/ 1036326 w 1493526"/>
              <a:gd name="connsiteY6" fmla="*/ 2122174 h 2122174"/>
              <a:gd name="connsiteX7" fmla="*/ 853446 w 1493526"/>
              <a:gd name="connsiteY7" fmla="*/ 1304294 h 2122174"/>
              <a:gd name="connsiteX8" fmla="*/ 6 w 1493526"/>
              <a:gd name="connsiteY8" fmla="*/ 1040134 h 2122174"/>
              <a:gd name="connsiteX0" fmla="*/ 6 w 1493526"/>
              <a:gd name="connsiteY0" fmla="*/ 1040134 h 2122176"/>
              <a:gd name="connsiteX1" fmla="*/ 843286 w 1493526"/>
              <a:gd name="connsiteY1" fmla="*/ 801374 h 2122176"/>
              <a:gd name="connsiteX2" fmla="*/ 1088396 w 1493526"/>
              <a:gd name="connsiteY2" fmla="*/ 4 h 2122176"/>
              <a:gd name="connsiteX3" fmla="*/ 1188726 w 1493526"/>
              <a:gd name="connsiteY3" fmla="*/ 623574 h 2122176"/>
              <a:gd name="connsiteX4" fmla="*/ 1493526 w 1493526"/>
              <a:gd name="connsiteY4" fmla="*/ 1101094 h 2122176"/>
              <a:gd name="connsiteX5" fmla="*/ 1163326 w 1493526"/>
              <a:gd name="connsiteY5" fmla="*/ 1507494 h 2122176"/>
              <a:gd name="connsiteX6" fmla="*/ 1036326 w 1493526"/>
              <a:gd name="connsiteY6" fmla="*/ 2122174 h 2122176"/>
              <a:gd name="connsiteX7" fmla="*/ 853446 w 1493526"/>
              <a:gd name="connsiteY7" fmla="*/ 1304294 h 2122176"/>
              <a:gd name="connsiteX8" fmla="*/ 6 w 1493526"/>
              <a:gd name="connsiteY8" fmla="*/ 1040134 h 2122176"/>
              <a:gd name="connsiteX0" fmla="*/ 6 w 1493526"/>
              <a:gd name="connsiteY0" fmla="*/ 1040134 h 2122390"/>
              <a:gd name="connsiteX1" fmla="*/ 843286 w 1493526"/>
              <a:gd name="connsiteY1" fmla="*/ 801374 h 2122390"/>
              <a:gd name="connsiteX2" fmla="*/ 1088396 w 1493526"/>
              <a:gd name="connsiteY2" fmla="*/ 4 h 2122390"/>
              <a:gd name="connsiteX3" fmla="*/ 1188726 w 1493526"/>
              <a:gd name="connsiteY3" fmla="*/ 623574 h 2122390"/>
              <a:gd name="connsiteX4" fmla="*/ 1493526 w 1493526"/>
              <a:gd name="connsiteY4" fmla="*/ 1101094 h 2122390"/>
              <a:gd name="connsiteX5" fmla="*/ 1163326 w 1493526"/>
              <a:gd name="connsiteY5" fmla="*/ 1507494 h 2122390"/>
              <a:gd name="connsiteX6" fmla="*/ 1036326 w 1493526"/>
              <a:gd name="connsiteY6" fmla="*/ 2122174 h 2122390"/>
              <a:gd name="connsiteX7" fmla="*/ 853446 w 1493526"/>
              <a:gd name="connsiteY7" fmla="*/ 1304294 h 2122390"/>
              <a:gd name="connsiteX8" fmla="*/ 6 w 1493526"/>
              <a:gd name="connsiteY8" fmla="*/ 1040134 h 2122390"/>
              <a:gd name="connsiteX0" fmla="*/ 6 w 1493796"/>
              <a:gd name="connsiteY0" fmla="*/ 1040134 h 2122390"/>
              <a:gd name="connsiteX1" fmla="*/ 843286 w 1493796"/>
              <a:gd name="connsiteY1" fmla="*/ 801374 h 2122390"/>
              <a:gd name="connsiteX2" fmla="*/ 1088396 w 1493796"/>
              <a:gd name="connsiteY2" fmla="*/ 4 h 2122390"/>
              <a:gd name="connsiteX3" fmla="*/ 1188726 w 1493796"/>
              <a:gd name="connsiteY3" fmla="*/ 623574 h 2122390"/>
              <a:gd name="connsiteX4" fmla="*/ 1493526 w 1493796"/>
              <a:gd name="connsiteY4" fmla="*/ 1101094 h 2122390"/>
              <a:gd name="connsiteX5" fmla="*/ 1163326 w 1493796"/>
              <a:gd name="connsiteY5" fmla="*/ 1507494 h 2122390"/>
              <a:gd name="connsiteX6" fmla="*/ 1036326 w 1493796"/>
              <a:gd name="connsiteY6" fmla="*/ 2122174 h 2122390"/>
              <a:gd name="connsiteX7" fmla="*/ 853446 w 1493796"/>
              <a:gd name="connsiteY7" fmla="*/ 1304294 h 2122390"/>
              <a:gd name="connsiteX8" fmla="*/ 6 w 1493796"/>
              <a:gd name="connsiteY8" fmla="*/ 1040134 h 2122390"/>
              <a:gd name="connsiteX0" fmla="*/ 6 w 1493631"/>
              <a:gd name="connsiteY0" fmla="*/ 1040134 h 2122390"/>
              <a:gd name="connsiteX1" fmla="*/ 843286 w 1493631"/>
              <a:gd name="connsiteY1" fmla="*/ 801374 h 2122390"/>
              <a:gd name="connsiteX2" fmla="*/ 1088396 w 1493631"/>
              <a:gd name="connsiteY2" fmla="*/ 4 h 2122390"/>
              <a:gd name="connsiteX3" fmla="*/ 1188726 w 1493631"/>
              <a:gd name="connsiteY3" fmla="*/ 623574 h 2122390"/>
              <a:gd name="connsiteX4" fmla="*/ 1493526 w 1493631"/>
              <a:gd name="connsiteY4" fmla="*/ 1101094 h 2122390"/>
              <a:gd name="connsiteX5" fmla="*/ 1163326 w 1493631"/>
              <a:gd name="connsiteY5" fmla="*/ 1507494 h 2122390"/>
              <a:gd name="connsiteX6" fmla="*/ 1036326 w 1493631"/>
              <a:gd name="connsiteY6" fmla="*/ 2122174 h 2122390"/>
              <a:gd name="connsiteX7" fmla="*/ 853446 w 1493631"/>
              <a:gd name="connsiteY7" fmla="*/ 1304294 h 2122390"/>
              <a:gd name="connsiteX8" fmla="*/ 6 w 1493631"/>
              <a:gd name="connsiteY8" fmla="*/ 1040134 h 2122390"/>
              <a:gd name="connsiteX0" fmla="*/ 6 w 1493631"/>
              <a:gd name="connsiteY0" fmla="*/ 1040134 h 2122390"/>
              <a:gd name="connsiteX1" fmla="*/ 843286 w 1493631"/>
              <a:gd name="connsiteY1" fmla="*/ 801374 h 2122390"/>
              <a:gd name="connsiteX2" fmla="*/ 1088396 w 1493631"/>
              <a:gd name="connsiteY2" fmla="*/ 4 h 2122390"/>
              <a:gd name="connsiteX3" fmla="*/ 1188726 w 1493631"/>
              <a:gd name="connsiteY3" fmla="*/ 623574 h 2122390"/>
              <a:gd name="connsiteX4" fmla="*/ 1493526 w 1493631"/>
              <a:gd name="connsiteY4" fmla="*/ 1101094 h 2122390"/>
              <a:gd name="connsiteX5" fmla="*/ 1163326 w 1493631"/>
              <a:gd name="connsiteY5" fmla="*/ 1507494 h 2122390"/>
              <a:gd name="connsiteX6" fmla="*/ 1036326 w 1493631"/>
              <a:gd name="connsiteY6" fmla="*/ 2122174 h 2122390"/>
              <a:gd name="connsiteX7" fmla="*/ 853446 w 1493631"/>
              <a:gd name="connsiteY7" fmla="*/ 1304294 h 2122390"/>
              <a:gd name="connsiteX8" fmla="*/ 6 w 1493631"/>
              <a:gd name="connsiteY8" fmla="*/ 1040134 h 2122390"/>
              <a:gd name="connsiteX0" fmla="*/ 6 w 1493631"/>
              <a:gd name="connsiteY0" fmla="*/ 1040134 h 2122390"/>
              <a:gd name="connsiteX1" fmla="*/ 843286 w 1493631"/>
              <a:gd name="connsiteY1" fmla="*/ 801374 h 2122390"/>
              <a:gd name="connsiteX2" fmla="*/ 1088396 w 1493631"/>
              <a:gd name="connsiteY2" fmla="*/ 4 h 2122390"/>
              <a:gd name="connsiteX3" fmla="*/ 1188726 w 1493631"/>
              <a:gd name="connsiteY3" fmla="*/ 623574 h 2122390"/>
              <a:gd name="connsiteX4" fmla="*/ 1493526 w 1493631"/>
              <a:gd name="connsiteY4" fmla="*/ 1101094 h 2122390"/>
              <a:gd name="connsiteX5" fmla="*/ 1163326 w 1493631"/>
              <a:gd name="connsiteY5" fmla="*/ 1507494 h 2122390"/>
              <a:gd name="connsiteX6" fmla="*/ 1036326 w 1493631"/>
              <a:gd name="connsiteY6" fmla="*/ 2122174 h 2122390"/>
              <a:gd name="connsiteX7" fmla="*/ 853446 w 1493631"/>
              <a:gd name="connsiteY7" fmla="*/ 1304294 h 2122390"/>
              <a:gd name="connsiteX8" fmla="*/ 6 w 1493631"/>
              <a:gd name="connsiteY8" fmla="*/ 1040134 h 2122390"/>
              <a:gd name="connsiteX0" fmla="*/ 6 w 1493640"/>
              <a:gd name="connsiteY0" fmla="*/ 1041618 h 2123874"/>
              <a:gd name="connsiteX1" fmla="*/ 843286 w 1493640"/>
              <a:gd name="connsiteY1" fmla="*/ 802858 h 2123874"/>
              <a:gd name="connsiteX2" fmla="*/ 1088396 w 1493640"/>
              <a:gd name="connsiteY2" fmla="*/ 1488 h 2123874"/>
              <a:gd name="connsiteX3" fmla="*/ 1203966 w 1493640"/>
              <a:gd name="connsiteY3" fmla="*/ 621248 h 2123874"/>
              <a:gd name="connsiteX4" fmla="*/ 1493526 w 1493640"/>
              <a:gd name="connsiteY4" fmla="*/ 1102578 h 2123874"/>
              <a:gd name="connsiteX5" fmla="*/ 1163326 w 1493640"/>
              <a:gd name="connsiteY5" fmla="*/ 1508978 h 2123874"/>
              <a:gd name="connsiteX6" fmla="*/ 1036326 w 1493640"/>
              <a:gd name="connsiteY6" fmla="*/ 2123658 h 2123874"/>
              <a:gd name="connsiteX7" fmla="*/ 853446 w 1493640"/>
              <a:gd name="connsiteY7" fmla="*/ 1305778 h 2123874"/>
              <a:gd name="connsiteX8" fmla="*/ 6 w 1493640"/>
              <a:gd name="connsiteY8" fmla="*/ 1041618 h 2123874"/>
              <a:gd name="connsiteX0" fmla="*/ 6 w 1493640"/>
              <a:gd name="connsiteY0" fmla="*/ 1041618 h 2123874"/>
              <a:gd name="connsiteX1" fmla="*/ 843286 w 1493640"/>
              <a:gd name="connsiteY1" fmla="*/ 802858 h 2123874"/>
              <a:gd name="connsiteX2" fmla="*/ 1088396 w 1493640"/>
              <a:gd name="connsiteY2" fmla="*/ 1488 h 2123874"/>
              <a:gd name="connsiteX3" fmla="*/ 1203966 w 1493640"/>
              <a:gd name="connsiteY3" fmla="*/ 621248 h 2123874"/>
              <a:gd name="connsiteX4" fmla="*/ 1493526 w 1493640"/>
              <a:gd name="connsiteY4" fmla="*/ 1102578 h 2123874"/>
              <a:gd name="connsiteX5" fmla="*/ 1163326 w 1493640"/>
              <a:gd name="connsiteY5" fmla="*/ 1508978 h 2123874"/>
              <a:gd name="connsiteX6" fmla="*/ 1036326 w 1493640"/>
              <a:gd name="connsiteY6" fmla="*/ 2123658 h 2123874"/>
              <a:gd name="connsiteX7" fmla="*/ 853446 w 1493640"/>
              <a:gd name="connsiteY7" fmla="*/ 1305778 h 2123874"/>
              <a:gd name="connsiteX8" fmla="*/ 6 w 1493640"/>
              <a:gd name="connsiteY8" fmla="*/ 1041618 h 2123874"/>
              <a:gd name="connsiteX0" fmla="*/ 6 w 1493651"/>
              <a:gd name="connsiteY0" fmla="*/ 1042126 h 2124382"/>
              <a:gd name="connsiteX1" fmla="*/ 843286 w 1493651"/>
              <a:gd name="connsiteY1" fmla="*/ 803366 h 2124382"/>
              <a:gd name="connsiteX2" fmla="*/ 1088396 w 1493651"/>
              <a:gd name="connsiteY2" fmla="*/ 1996 h 2124382"/>
              <a:gd name="connsiteX3" fmla="*/ 1205871 w 1493651"/>
              <a:gd name="connsiteY3" fmla="*/ 596991 h 2124382"/>
              <a:gd name="connsiteX4" fmla="*/ 1493526 w 1493651"/>
              <a:gd name="connsiteY4" fmla="*/ 1103086 h 2124382"/>
              <a:gd name="connsiteX5" fmla="*/ 1163326 w 1493651"/>
              <a:gd name="connsiteY5" fmla="*/ 1509486 h 2124382"/>
              <a:gd name="connsiteX6" fmla="*/ 1036326 w 1493651"/>
              <a:gd name="connsiteY6" fmla="*/ 2124166 h 2124382"/>
              <a:gd name="connsiteX7" fmla="*/ 853446 w 1493651"/>
              <a:gd name="connsiteY7" fmla="*/ 1306286 h 2124382"/>
              <a:gd name="connsiteX8" fmla="*/ 6 w 1493651"/>
              <a:gd name="connsiteY8" fmla="*/ 1042126 h 2124382"/>
              <a:gd name="connsiteX0" fmla="*/ 6 w 1493651"/>
              <a:gd name="connsiteY0" fmla="*/ 1042126 h 2124382"/>
              <a:gd name="connsiteX1" fmla="*/ 843286 w 1493651"/>
              <a:gd name="connsiteY1" fmla="*/ 803366 h 2124382"/>
              <a:gd name="connsiteX2" fmla="*/ 1088396 w 1493651"/>
              <a:gd name="connsiteY2" fmla="*/ 1996 h 2124382"/>
              <a:gd name="connsiteX3" fmla="*/ 1205871 w 1493651"/>
              <a:gd name="connsiteY3" fmla="*/ 596991 h 2124382"/>
              <a:gd name="connsiteX4" fmla="*/ 1493526 w 1493651"/>
              <a:gd name="connsiteY4" fmla="*/ 1103086 h 2124382"/>
              <a:gd name="connsiteX5" fmla="*/ 1163326 w 1493651"/>
              <a:gd name="connsiteY5" fmla="*/ 1509486 h 2124382"/>
              <a:gd name="connsiteX6" fmla="*/ 1036326 w 1493651"/>
              <a:gd name="connsiteY6" fmla="*/ 2124166 h 2124382"/>
              <a:gd name="connsiteX7" fmla="*/ 853446 w 1493651"/>
              <a:gd name="connsiteY7" fmla="*/ 1306286 h 2124382"/>
              <a:gd name="connsiteX8" fmla="*/ 6 w 1493651"/>
              <a:gd name="connsiteY8" fmla="*/ 1042126 h 2124382"/>
              <a:gd name="connsiteX0" fmla="*/ 6 w 1493651"/>
              <a:gd name="connsiteY0" fmla="*/ 1042126 h 2124382"/>
              <a:gd name="connsiteX1" fmla="*/ 843286 w 1493651"/>
              <a:gd name="connsiteY1" fmla="*/ 803366 h 2124382"/>
              <a:gd name="connsiteX2" fmla="*/ 1088396 w 1493651"/>
              <a:gd name="connsiteY2" fmla="*/ 1996 h 2124382"/>
              <a:gd name="connsiteX3" fmla="*/ 1205871 w 1493651"/>
              <a:gd name="connsiteY3" fmla="*/ 596991 h 2124382"/>
              <a:gd name="connsiteX4" fmla="*/ 1493526 w 1493651"/>
              <a:gd name="connsiteY4" fmla="*/ 1103086 h 2124382"/>
              <a:gd name="connsiteX5" fmla="*/ 1163326 w 1493651"/>
              <a:gd name="connsiteY5" fmla="*/ 1509486 h 2124382"/>
              <a:gd name="connsiteX6" fmla="*/ 1036326 w 1493651"/>
              <a:gd name="connsiteY6" fmla="*/ 2124166 h 2124382"/>
              <a:gd name="connsiteX7" fmla="*/ 853446 w 1493651"/>
              <a:gd name="connsiteY7" fmla="*/ 1306286 h 2124382"/>
              <a:gd name="connsiteX8" fmla="*/ 6 w 1493651"/>
              <a:gd name="connsiteY8" fmla="*/ 1042126 h 2124382"/>
              <a:gd name="connsiteX0" fmla="*/ 1 w 1493646"/>
              <a:gd name="connsiteY0" fmla="*/ 1041765 h 2124021"/>
              <a:gd name="connsiteX1" fmla="*/ 852806 w 1493646"/>
              <a:gd name="connsiteY1" fmla="*/ 782050 h 2124021"/>
              <a:gd name="connsiteX2" fmla="*/ 1088391 w 1493646"/>
              <a:gd name="connsiteY2" fmla="*/ 1635 h 2124021"/>
              <a:gd name="connsiteX3" fmla="*/ 1205866 w 1493646"/>
              <a:gd name="connsiteY3" fmla="*/ 596630 h 2124021"/>
              <a:gd name="connsiteX4" fmla="*/ 1493521 w 1493646"/>
              <a:gd name="connsiteY4" fmla="*/ 1102725 h 2124021"/>
              <a:gd name="connsiteX5" fmla="*/ 1163321 w 1493646"/>
              <a:gd name="connsiteY5" fmla="*/ 1509125 h 2124021"/>
              <a:gd name="connsiteX6" fmla="*/ 1036321 w 1493646"/>
              <a:gd name="connsiteY6" fmla="*/ 2123805 h 2124021"/>
              <a:gd name="connsiteX7" fmla="*/ 853441 w 1493646"/>
              <a:gd name="connsiteY7" fmla="*/ 1305925 h 2124021"/>
              <a:gd name="connsiteX8" fmla="*/ 1 w 1493646"/>
              <a:gd name="connsiteY8" fmla="*/ 1041765 h 2124021"/>
              <a:gd name="connsiteX0" fmla="*/ 1 w 1493646"/>
              <a:gd name="connsiteY0" fmla="*/ 1041765 h 2124015"/>
              <a:gd name="connsiteX1" fmla="*/ 852806 w 1493646"/>
              <a:gd name="connsiteY1" fmla="*/ 782050 h 2124015"/>
              <a:gd name="connsiteX2" fmla="*/ 1088391 w 1493646"/>
              <a:gd name="connsiteY2" fmla="*/ 1635 h 2124015"/>
              <a:gd name="connsiteX3" fmla="*/ 1205866 w 1493646"/>
              <a:gd name="connsiteY3" fmla="*/ 596630 h 2124015"/>
              <a:gd name="connsiteX4" fmla="*/ 1493521 w 1493646"/>
              <a:gd name="connsiteY4" fmla="*/ 1102725 h 2124015"/>
              <a:gd name="connsiteX5" fmla="*/ 1163321 w 1493646"/>
              <a:gd name="connsiteY5" fmla="*/ 1509125 h 2124015"/>
              <a:gd name="connsiteX6" fmla="*/ 1036321 w 1493646"/>
              <a:gd name="connsiteY6" fmla="*/ 2123805 h 2124015"/>
              <a:gd name="connsiteX7" fmla="*/ 853441 w 1493646"/>
              <a:gd name="connsiteY7" fmla="*/ 1305925 h 2124015"/>
              <a:gd name="connsiteX8" fmla="*/ 1 w 1493646"/>
              <a:gd name="connsiteY8" fmla="*/ 1041765 h 2124015"/>
              <a:gd name="connsiteX0" fmla="*/ 1 w 1493646"/>
              <a:gd name="connsiteY0" fmla="*/ 1041765 h 2124008"/>
              <a:gd name="connsiteX1" fmla="*/ 852806 w 1493646"/>
              <a:gd name="connsiteY1" fmla="*/ 782050 h 2124008"/>
              <a:gd name="connsiteX2" fmla="*/ 1088391 w 1493646"/>
              <a:gd name="connsiteY2" fmla="*/ 1635 h 2124008"/>
              <a:gd name="connsiteX3" fmla="*/ 1205866 w 1493646"/>
              <a:gd name="connsiteY3" fmla="*/ 596630 h 2124008"/>
              <a:gd name="connsiteX4" fmla="*/ 1493521 w 1493646"/>
              <a:gd name="connsiteY4" fmla="*/ 1102725 h 2124008"/>
              <a:gd name="connsiteX5" fmla="*/ 1163321 w 1493646"/>
              <a:gd name="connsiteY5" fmla="*/ 1509125 h 2124008"/>
              <a:gd name="connsiteX6" fmla="*/ 1036321 w 1493646"/>
              <a:gd name="connsiteY6" fmla="*/ 2123805 h 2124008"/>
              <a:gd name="connsiteX7" fmla="*/ 853441 w 1493646"/>
              <a:gd name="connsiteY7" fmla="*/ 1305925 h 2124008"/>
              <a:gd name="connsiteX8" fmla="*/ 1 w 1493646"/>
              <a:gd name="connsiteY8" fmla="*/ 1041765 h 2124008"/>
              <a:gd name="connsiteX0" fmla="*/ 64 w 1493709"/>
              <a:gd name="connsiteY0" fmla="*/ 1041765 h 2124008"/>
              <a:gd name="connsiteX1" fmla="*/ 852869 w 1493709"/>
              <a:gd name="connsiteY1" fmla="*/ 782050 h 2124008"/>
              <a:gd name="connsiteX2" fmla="*/ 1088454 w 1493709"/>
              <a:gd name="connsiteY2" fmla="*/ 1635 h 2124008"/>
              <a:gd name="connsiteX3" fmla="*/ 1205929 w 1493709"/>
              <a:gd name="connsiteY3" fmla="*/ 596630 h 2124008"/>
              <a:gd name="connsiteX4" fmla="*/ 1493584 w 1493709"/>
              <a:gd name="connsiteY4" fmla="*/ 1102725 h 2124008"/>
              <a:gd name="connsiteX5" fmla="*/ 1163384 w 1493709"/>
              <a:gd name="connsiteY5" fmla="*/ 1509125 h 2124008"/>
              <a:gd name="connsiteX6" fmla="*/ 1036384 w 1493709"/>
              <a:gd name="connsiteY6" fmla="*/ 2123805 h 2124008"/>
              <a:gd name="connsiteX7" fmla="*/ 853504 w 1493709"/>
              <a:gd name="connsiteY7" fmla="*/ 1305925 h 2124008"/>
              <a:gd name="connsiteX8" fmla="*/ 64 w 1493709"/>
              <a:gd name="connsiteY8" fmla="*/ 1041765 h 2124008"/>
              <a:gd name="connsiteX0" fmla="*/ 166 w 1493811"/>
              <a:gd name="connsiteY0" fmla="*/ 1041765 h 2124008"/>
              <a:gd name="connsiteX1" fmla="*/ 852971 w 1493811"/>
              <a:gd name="connsiteY1" fmla="*/ 782050 h 2124008"/>
              <a:gd name="connsiteX2" fmla="*/ 1088556 w 1493811"/>
              <a:gd name="connsiteY2" fmla="*/ 1635 h 2124008"/>
              <a:gd name="connsiteX3" fmla="*/ 1206031 w 1493811"/>
              <a:gd name="connsiteY3" fmla="*/ 596630 h 2124008"/>
              <a:gd name="connsiteX4" fmla="*/ 1493686 w 1493811"/>
              <a:gd name="connsiteY4" fmla="*/ 1102725 h 2124008"/>
              <a:gd name="connsiteX5" fmla="*/ 1163486 w 1493811"/>
              <a:gd name="connsiteY5" fmla="*/ 1509125 h 2124008"/>
              <a:gd name="connsiteX6" fmla="*/ 1036486 w 1493811"/>
              <a:gd name="connsiteY6" fmla="*/ 2123805 h 2124008"/>
              <a:gd name="connsiteX7" fmla="*/ 853606 w 1493811"/>
              <a:gd name="connsiteY7" fmla="*/ 1305925 h 2124008"/>
              <a:gd name="connsiteX8" fmla="*/ 166 w 1493811"/>
              <a:gd name="connsiteY8" fmla="*/ 1041765 h 2124008"/>
              <a:gd name="connsiteX0" fmla="*/ 163 w 1518573"/>
              <a:gd name="connsiteY0" fmla="*/ 1057005 h 2123990"/>
              <a:gd name="connsiteX1" fmla="*/ 877733 w 1518573"/>
              <a:gd name="connsiteY1" fmla="*/ 782050 h 2123990"/>
              <a:gd name="connsiteX2" fmla="*/ 1113318 w 1518573"/>
              <a:gd name="connsiteY2" fmla="*/ 1635 h 2123990"/>
              <a:gd name="connsiteX3" fmla="*/ 1230793 w 1518573"/>
              <a:gd name="connsiteY3" fmla="*/ 596630 h 2123990"/>
              <a:gd name="connsiteX4" fmla="*/ 1518448 w 1518573"/>
              <a:gd name="connsiteY4" fmla="*/ 1102725 h 2123990"/>
              <a:gd name="connsiteX5" fmla="*/ 1188248 w 1518573"/>
              <a:gd name="connsiteY5" fmla="*/ 1509125 h 2123990"/>
              <a:gd name="connsiteX6" fmla="*/ 1061248 w 1518573"/>
              <a:gd name="connsiteY6" fmla="*/ 2123805 h 2123990"/>
              <a:gd name="connsiteX7" fmla="*/ 878368 w 1518573"/>
              <a:gd name="connsiteY7" fmla="*/ 1305925 h 2123990"/>
              <a:gd name="connsiteX8" fmla="*/ 163 w 1518573"/>
              <a:gd name="connsiteY8" fmla="*/ 1057005 h 2123990"/>
              <a:gd name="connsiteX0" fmla="*/ 84 w 1518494"/>
              <a:gd name="connsiteY0" fmla="*/ 1057005 h 2123990"/>
              <a:gd name="connsiteX1" fmla="*/ 877654 w 1518494"/>
              <a:gd name="connsiteY1" fmla="*/ 782050 h 2123990"/>
              <a:gd name="connsiteX2" fmla="*/ 1113239 w 1518494"/>
              <a:gd name="connsiteY2" fmla="*/ 1635 h 2123990"/>
              <a:gd name="connsiteX3" fmla="*/ 1230714 w 1518494"/>
              <a:gd name="connsiteY3" fmla="*/ 596630 h 2123990"/>
              <a:gd name="connsiteX4" fmla="*/ 1518369 w 1518494"/>
              <a:gd name="connsiteY4" fmla="*/ 1102725 h 2123990"/>
              <a:gd name="connsiteX5" fmla="*/ 1188169 w 1518494"/>
              <a:gd name="connsiteY5" fmla="*/ 1509125 h 2123990"/>
              <a:gd name="connsiteX6" fmla="*/ 1061169 w 1518494"/>
              <a:gd name="connsiteY6" fmla="*/ 2123805 h 2123990"/>
              <a:gd name="connsiteX7" fmla="*/ 878289 w 1518494"/>
              <a:gd name="connsiteY7" fmla="*/ 1305925 h 2123990"/>
              <a:gd name="connsiteX8" fmla="*/ 84 w 1518494"/>
              <a:gd name="connsiteY8" fmla="*/ 1057005 h 2123990"/>
              <a:gd name="connsiteX0" fmla="*/ 14 w 1518424"/>
              <a:gd name="connsiteY0" fmla="*/ 1057005 h 2123990"/>
              <a:gd name="connsiteX1" fmla="*/ 877584 w 1518424"/>
              <a:gd name="connsiteY1" fmla="*/ 782050 h 2123990"/>
              <a:gd name="connsiteX2" fmla="*/ 1113169 w 1518424"/>
              <a:gd name="connsiteY2" fmla="*/ 1635 h 2123990"/>
              <a:gd name="connsiteX3" fmla="*/ 1230644 w 1518424"/>
              <a:gd name="connsiteY3" fmla="*/ 596630 h 2123990"/>
              <a:gd name="connsiteX4" fmla="*/ 1518299 w 1518424"/>
              <a:gd name="connsiteY4" fmla="*/ 1102725 h 2123990"/>
              <a:gd name="connsiteX5" fmla="*/ 1188099 w 1518424"/>
              <a:gd name="connsiteY5" fmla="*/ 1509125 h 2123990"/>
              <a:gd name="connsiteX6" fmla="*/ 1061099 w 1518424"/>
              <a:gd name="connsiteY6" fmla="*/ 2123805 h 2123990"/>
              <a:gd name="connsiteX7" fmla="*/ 878219 w 1518424"/>
              <a:gd name="connsiteY7" fmla="*/ 1305925 h 2123990"/>
              <a:gd name="connsiteX8" fmla="*/ 14 w 1518424"/>
              <a:gd name="connsiteY8" fmla="*/ 1057005 h 2123990"/>
              <a:gd name="connsiteX0" fmla="*/ 32 w 1518442"/>
              <a:gd name="connsiteY0" fmla="*/ 1057005 h 2123990"/>
              <a:gd name="connsiteX1" fmla="*/ 877602 w 1518442"/>
              <a:gd name="connsiteY1" fmla="*/ 782050 h 2123990"/>
              <a:gd name="connsiteX2" fmla="*/ 1113187 w 1518442"/>
              <a:gd name="connsiteY2" fmla="*/ 1635 h 2123990"/>
              <a:gd name="connsiteX3" fmla="*/ 1230662 w 1518442"/>
              <a:gd name="connsiteY3" fmla="*/ 596630 h 2123990"/>
              <a:gd name="connsiteX4" fmla="*/ 1518317 w 1518442"/>
              <a:gd name="connsiteY4" fmla="*/ 1102725 h 2123990"/>
              <a:gd name="connsiteX5" fmla="*/ 1188117 w 1518442"/>
              <a:gd name="connsiteY5" fmla="*/ 1509125 h 2123990"/>
              <a:gd name="connsiteX6" fmla="*/ 1061117 w 1518442"/>
              <a:gd name="connsiteY6" fmla="*/ 2123805 h 2123990"/>
              <a:gd name="connsiteX7" fmla="*/ 878237 w 1518442"/>
              <a:gd name="connsiteY7" fmla="*/ 1305925 h 2123990"/>
              <a:gd name="connsiteX8" fmla="*/ 32 w 1518442"/>
              <a:gd name="connsiteY8" fmla="*/ 1057005 h 2123990"/>
              <a:gd name="connsiteX0" fmla="*/ 32 w 1518442"/>
              <a:gd name="connsiteY0" fmla="*/ 1058910 h 2123990"/>
              <a:gd name="connsiteX1" fmla="*/ 877602 w 1518442"/>
              <a:gd name="connsiteY1" fmla="*/ 782050 h 2123990"/>
              <a:gd name="connsiteX2" fmla="*/ 1113187 w 1518442"/>
              <a:gd name="connsiteY2" fmla="*/ 1635 h 2123990"/>
              <a:gd name="connsiteX3" fmla="*/ 1230662 w 1518442"/>
              <a:gd name="connsiteY3" fmla="*/ 596630 h 2123990"/>
              <a:gd name="connsiteX4" fmla="*/ 1518317 w 1518442"/>
              <a:gd name="connsiteY4" fmla="*/ 1102725 h 2123990"/>
              <a:gd name="connsiteX5" fmla="*/ 1188117 w 1518442"/>
              <a:gd name="connsiteY5" fmla="*/ 1509125 h 2123990"/>
              <a:gd name="connsiteX6" fmla="*/ 1061117 w 1518442"/>
              <a:gd name="connsiteY6" fmla="*/ 2123805 h 2123990"/>
              <a:gd name="connsiteX7" fmla="*/ 878237 w 1518442"/>
              <a:gd name="connsiteY7" fmla="*/ 1305925 h 2123990"/>
              <a:gd name="connsiteX8" fmla="*/ 32 w 1518442"/>
              <a:gd name="connsiteY8" fmla="*/ 1058910 h 2123990"/>
              <a:gd name="connsiteX0" fmla="*/ 32 w 1518479"/>
              <a:gd name="connsiteY0" fmla="*/ 1047417 h 2112497"/>
              <a:gd name="connsiteX1" fmla="*/ 877602 w 1518479"/>
              <a:gd name="connsiteY1" fmla="*/ 770557 h 2112497"/>
              <a:gd name="connsiteX2" fmla="*/ 1107472 w 1518479"/>
              <a:gd name="connsiteY2" fmla="*/ 1572 h 2112497"/>
              <a:gd name="connsiteX3" fmla="*/ 1230662 w 1518479"/>
              <a:gd name="connsiteY3" fmla="*/ 585137 h 2112497"/>
              <a:gd name="connsiteX4" fmla="*/ 1518317 w 1518479"/>
              <a:gd name="connsiteY4" fmla="*/ 1091232 h 2112497"/>
              <a:gd name="connsiteX5" fmla="*/ 1188117 w 1518479"/>
              <a:gd name="connsiteY5" fmla="*/ 1497632 h 2112497"/>
              <a:gd name="connsiteX6" fmla="*/ 1061117 w 1518479"/>
              <a:gd name="connsiteY6" fmla="*/ 2112312 h 2112497"/>
              <a:gd name="connsiteX7" fmla="*/ 878237 w 1518479"/>
              <a:gd name="connsiteY7" fmla="*/ 1294432 h 2112497"/>
              <a:gd name="connsiteX8" fmla="*/ 32 w 1518479"/>
              <a:gd name="connsiteY8" fmla="*/ 1047417 h 2112497"/>
              <a:gd name="connsiteX0" fmla="*/ 32 w 1518479"/>
              <a:gd name="connsiteY0" fmla="*/ 1045914 h 2110994"/>
              <a:gd name="connsiteX1" fmla="*/ 877602 w 1518479"/>
              <a:gd name="connsiteY1" fmla="*/ 769054 h 2110994"/>
              <a:gd name="connsiteX2" fmla="*/ 1107472 w 1518479"/>
              <a:gd name="connsiteY2" fmla="*/ 69 h 2110994"/>
              <a:gd name="connsiteX3" fmla="*/ 1230662 w 1518479"/>
              <a:gd name="connsiteY3" fmla="*/ 583634 h 2110994"/>
              <a:gd name="connsiteX4" fmla="*/ 1518317 w 1518479"/>
              <a:gd name="connsiteY4" fmla="*/ 1089729 h 2110994"/>
              <a:gd name="connsiteX5" fmla="*/ 1188117 w 1518479"/>
              <a:gd name="connsiteY5" fmla="*/ 1496129 h 2110994"/>
              <a:gd name="connsiteX6" fmla="*/ 1061117 w 1518479"/>
              <a:gd name="connsiteY6" fmla="*/ 2110809 h 2110994"/>
              <a:gd name="connsiteX7" fmla="*/ 878237 w 1518479"/>
              <a:gd name="connsiteY7" fmla="*/ 1292929 h 2110994"/>
              <a:gd name="connsiteX8" fmla="*/ 32 w 1518479"/>
              <a:gd name="connsiteY8" fmla="*/ 1045914 h 2110994"/>
              <a:gd name="connsiteX0" fmla="*/ 32 w 1518479"/>
              <a:gd name="connsiteY0" fmla="*/ 1046447 h 2111527"/>
              <a:gd name="connsiteX1" fmla="*/ 877602 w 1518479"/>
              <a:gd name="connsiteY1" fmla="*/ 769587 h 2111527"/>
              <a:gd name="connsiteX2" fmla="*/ 1107472 w 1518479"/>
              <a:gd name="connsiteY2" fmla="*/ 602 h 2111527"/>
              <a:gd name="connsiteX3" fmla="*/ 1230662 w 1518479"/>
              <a:gd name="connsiteY3" fmla="*/ 584167 h 2111527"/>
              <a:gd name="connsiteX4" fmla="*/ 1518317 w 1518479"/>
              <a:gd name="connsiteY4" fmla="*/ 1090262 h 2111527"/>
              <a:gd name="connsiteX5" fmla="*/ 1188117 w 1518479"/>
              <a:gd name="connsiteY5" fmla="*/ 1496662 h 2111527"/>
              <a:gd name="connsiteX6" fmla="*/ 1061117 w 1518479"/>
              <a:gd name="connsiteY6" fmla="*/ 2111342 h 2111527"/>
              <a:gd name="connsiteX7" fmla="*/ 878237 w 1518479"/>
              <a:gd name="connsiteY7" fmla="*/ 1293462 h 2111527"/>
              <a:gd name="connsiteX8" fmla="*/ 32 w 1518479"/>
              <a:gd name="connsiteY8" fmla="*/ 1046447 h 2111527"/>
              <a:gd name="connsiteX0" fmla="*/ 32 w 1518479"/>
              <a:gd name="connsiteY0" fmla="*/ 1046079 h 2111159"/>
              <a:gd name="connsiteX1" fmla="*/ 877602 w 1518479"/>
              <a:gd name="connsiteY1" fmla="*/ 769219 h 2111159"/>
              <a:gd name="connsiteX2" fmla="*/ 1107472 w 1518479"/>
              <a:gd name="connsiteY2" fmla="*/ 234 h 2111159"/>
              <a:gd name="connsiteX3" fmla="*/ 1230662 w 1518479"/>
              <a:gd name="connsiteY3" fmla="*/ 583799 h 2111159"/>
              <a:gd name="connsiteX4" fmla="*/ 1518317 w 1518479"/>
              <a:gd name="connsiteY4" fmla="*/ 1089894 h 2111159"/>
              <a:gd name="connsiteX5" fmla="*/ 1188117 w 1518479"/>
              <a:gd name="connsiteY5" fmla="*/ 1496294 h 2111159"/>
              <a:gd name="connsiteX6" fmla="*/ 1061117 w 1518479"/>
              <a:gd name="connsiteY6" fmla="*/ 2110974 h 2111159"/>
              <a:gd name="connsiteX7" fmla="*/ 878237 w 1518479"/>
              <a:gd name="connsiteY7" fmla="*/ 1293094 h 2111159"/>
              <a:gd name="connsiteX8" fmla="*/ 32 w 1518479"/>
              <a:gd name="connsiteY8" fmla="*/ 1046079 h 2111159"/>
              <a:gd name="connsiteX0" fmla="*/ 32 w 1518442"/>
              <a:gd name="connsiteY0" fmla="*/ 1046079 h 2111159"/>
              <a:gd name="connsiteX1" fmla="*/ 877602 w 1518442"/>
              <a:gd name="connsiteY1" fmla="*/ 769219 h 2111159"/>
              <a:gd name="connsiteX2" fmla="*/ 1107472 w 1518442"/>
              <a:gd name="connsiteY2" fmla="*/ 234 h 2111159"/>
              <a:gd name="connsiteX3" fmla="*/ 1230662 w 1518442"/>
              <a:gd name="connsiteY3" fmla="*/ 583799 h 2111159"/>
              <a:gd name="connsiteX4" fmla="*/ 1518317 w 1518442"/>
              <a:gd name="connsiteY4" fmla="*/ 1089894 h 2111159"/>
              <a:gd name="connsiteX5" fmla="*/ 1188117 w 1518442"/>
              <a:gd name="connsiteY5" fmla="*/ 1496294 h 2111159"/>
              <a:gd name="connsiteX6" fmla="*/ 1061117 w 1518442"/>
              <a:gd name="connsiteY6" fmla="*/ 2110974 h 2111159"/>
              <a:gd name="connsiteX7" fmla="*/ 878237 w 1518442"/>
              <a:gd name="connsiteY7" fmla="*/ 1293094 h 2111159"/>
              <a:gd name="connsiteX8" fmla="*/ 32 w 1518442"/>
              <a:gd name="connsiteY8" fmla="*/ 1046079 h 2111159"/>
              <a:gd name="connsiteX0" fmla="*/ 32 w 1518444"/>
              <a:gd name="connsiteY0" fmla="*/ 1046079 h 2111159"/>
              <a:gd name="connsiteX1" fmla="*/ 877602 w 1518444"/>
              <a:gd name="connsiteY1" fmla="*/ 769219 h 2111159"/>
              <a:gd name="connsiteX2" fmla="*/ 1107472 w 1518444"/>
              <a:gd name="connsiteY2" fmla="*/ 234 h 2111159"/>
              <a:gd name="connsiteX3" fmla="*/ 1230662 w 1518444"/>
              <a:gd name="connsiteY3" fmla="*/ 583799 h 2111159"/>
              <a:gd name="connsiteX4" fmla="*/ 1518317 w 1518444"/>
              <a:gd name="connsiteY4" fmla="*/ 1089894 h 2111159"/>
              <a:gd name="connsiteX5" fmla="*/ 1188117 w 1518444"/>
              <a:gd name="connsiteY5" fmla="*/ 1496294 h 2111159"/>
              <a:gd name="connsiteX6" fmla="*/ 1061117 w 1518444"/>
              <a:gd name="connsiteY6" fmla="*/ 2110974 h 2111159"/>
              <a:gd name="connsiteX7" fmla="*/ 878237 w 1518444"/>
              <a:gd name="connsiteY7" fmla="*/ 1293094 h 2111159"/>
              <a:gd name="connsiteX8" fmla="*/ 32 w 1518444"/>
              <a:gd name="connsiteY8" fmla="*/ 1046079 h 2111159"/>
              <a:gd name="connsiteX0" fmla="*/ 32 w 1518445"/>
              <a:gd name="connsiteY0" fmla="*/ 1046079 h 2111159"/>
              <a:gd name="connsiteX1" fmla="*/ 877602 w 1518445"/>
              <a:gd name="connsiteY1" fmla="*/ 769219 h 2111159"/>
              <a:gd name="connsiteX2" fmla="*/ 1107472 w 1518445"/>
              <a:gd name="connsiteY2" fmla="*/ 234 h 2111159"/>
              <a:gd name="connsiteX3" fmla="*/ 1230662 w 1518445"/>
              <a:gd name="connsiteY3" fmla="*/ 583799 h 2111159"/>
              <a:gd name="connsiteX4" fmla="*/ 1518317 w 1518445"/>
              <a:gd name="connsiteY4" fmla="*/ 1089894 h 2111159"/>
              <a:gd name="connsiteX5" fmla="*/ 1188117 w 1518445"/>
              <a:gd name="connsiteY5" fmla="*/ 1496294 h 2111159"/>
              <a:gd name="connsiteX6" fmla="*/ 1061117 w 1518445"/>
              <a:gd name="connsiteY6" fmla="*/ 2110974 h 2111159"/>
              <a:gd name="connsiteX7" fmla="*/ 878237 w 1518445"/>
              <a:gd name="connsiteY7" fmla="*/ 1293094 h 2111159"/>
              <a:gd name="connsiteX8" fmla="*/ 32 w 1518445"/>
              <a:gd name="connsiteY8" fmla="*/ 1046079 h 2111159"/>
              <a:gd name="connsiteX0" fmla="*/ 32 w 1518445"/>
              <a:gd name="connsiteY0" fmla="*/ 1045956 h 2111036"/>
              <a:gd name="connsiteX1" fmla="*/ 877602 w 1518445"/>
              <a:gd name="connsiteY1" fmla="*/ 769096 h 2111036"/>
              <a:gd name="connsiteX2" fmla="*/ 1107472 w 1518445"/>
              <a:gd name="connsiteY2" fmla="*/ 111 h 2111036"/>
              <a:gd name="connsiteX3" fmla="*/ 1230662 w 1518445"/>
              <a:gd name="connsiteY3" fmla="*/ 583676 h 2111036"/>
              <a:gd name="connsiteX4" fmla="*/ 1518317 w 1518445"/>
              <a:gd name="connsiteY4" fmla="*/ 1089771 h 2111036"/>
              <a:gd name="connsiteX5" fmla="*/ 1188117 w 1518445"/>
              <a:gd name="connsiteY5" fmla="*/ 1496171 h 2111036"/>
              <a:gd name="connsiteX6" fmla="*/ 1061117 w 1518445"/>
              <a:gd name="connsiteY6" fmla="*/ 2110851 h 2111036"/>
              <a:gd name="connsiteX7" fmla="*/ 878237 w 1518445"/>
              <a:gd name="connsiteY7" fmla="*/ 1292971 h 2111036"/>
              <a:gd name="connsiteX8" fmla="*/ 32 w 1518445"/>
              <a:gd name="connsiteY8" fmla="*/ 1045956 h 2111036"/>
              <a:gd name="connsiteX0" fmla="*/ 32 w 1518445"/>
              <a:gd name="connsiteY0" fmla="*/ 1046793 h 2111873"/>
              <a:gd name="connsiteX1" fmla="*/ 877602 w 1518445"/>
              <a:gd name="connsiteY1" fmla="*/ 769933 h 2111873"/>
              <a:gd name="connsiteX2" fmla="*/ 1107472 w 1518445"/>
              <a:gd name="connsiteY2" fmla="*/ 948 h 2111873"/>
              <a:gd name="connsiteX3" fmla="*/ 1230662 w 1518445"/>
              <a:gd name="connsiteY3" fmla="*/ 584513 h 2111873"/>
              <a:gd name="connsiteX4" fmla="*/ 1518317 w 1518445"/>
              <a:gd name="connsiteY4" fmla="*/ 1090608 h 2111873"/>
              <a:gd name="connsiteX5" fmla="*/ 1188117 w 1518445"/>
              <a:gd name="connsiteY5" fmla="*/ 1497008 h 2111873"/>
              <a:gd name="connsiteX6" fmla="*/ 1061117 w 1518445"/>
              <a:gd name="connsiteY6" fmla="*/ 2111688 h 2111873"/>
              <a:gd name="connsiteX7" fmla="*/ 878237 w 1518445"/>
              <a:gd name="connsiteY7" fmla="*/ 1293808 h 2111873"/>
              <a:gd name="connsiteX8" fmla="*/ 32 w 1518445"/>
              <a:gd name="connsiteY8" fmla="*/ 1046793 h 2111873"/>
              <a:gd name="connsiteX0" fmla="*/ 32 w 1518445"/>
              <a:gd name="connsiteY0" fmla="*/ 1045851 h 2110931"/>
              <a:gd name="connsiteX1" fmla="*/ 877602 w 1518445"/>
              <a:gd name="connsiteY1" fmla="*/ 768991 h 2110931"/>
              <a:gd name="connsiteX2" fmla="*/ 1107472 w 1518445"/>
              <a:gd name="connsiteY2" fmla="*/ 6 h 2110931"/>
              <a:gd name="connsiteX3" fmla="*/ 1230662 w 1518445"/>
              <a:gd name="connsiteY3" fmla="*/ 583571 h 2110931"/>
              <a:gd name="connsiteX4" fmla="*/ 1518317 w 1518445"/>
              <a:gd name="connsiteY4" fmla="*/ 1089666 h 2110931"/>
              <a:gd name="connsiteX5" fmla="*/ 1188117 w 1518445"/>
              <a:gd name="connsiteY5" fmla="*/ 1496066 h 2110931"/>
              <a:gd name="connsiteX6" fmla="*/ 1061117 w 1518445"/>
              <a:gd name="connsiteY6" fmla="*/ 2110746 h 2110931"/>
              <a:gd name="connsiteX7" fmla="*/ 878237 w 1518445"/>
              <a:gd name="connsiteY7" fmla="*/ 1292866 h 2110931"/>
              <a:gd name="connsiteX8" fmla="*/ 32 w 1518445"/>
              <a:gd name="connsiteY8" fmla="*/ 1045851 h 2110931"/>
              <a:gd name="connsiteX0" fmla="*/ 32 w 1518445"/>
              <a:gd name="connsiteY0" fmla="*/ 1045846 h 2110926"/>
              <a:gd name="connsiteX1" fmla="*/ 877602 w 1518445"/>
              <a:gd name="connsiteY1" fmla="*/ 768986 h 2110926"/>
              <a:gd name="connsiteX2" fmla="*/ 1107472 w 1518445"/>
              <a:gd name="connsiteY2" fmla="*/ 1 h 2110926"/>
              <a:gd name="connsiteX3" fmla="*/ 1230662 w 1518445"/>
              <a:gd name="connsiteY3" fmla="*/ 583566 h 2110926"/>
              <a:gd name="connsiteX4" fmla="*/ 1518317 w 1518445"/>
              <a:gd name="connsiteY4" fmla="*/ 1089661 h 2110926"/>
              <a:gd name="connsiteX5" fmla="*/ 1188117 w 1518445"/>
              <a:gd name="connsiteY5" fmla="*/ 1496061 h 2110926"/>
              <a:gd name="connsiteX6" fmla="*/ 1061117 w 1518445"/>
              <a:gd name="connsiteY6" fmla="*/ 2110741 h 2110926"/>
              <a:gd name="connsiteX7" fmla="*/ 878237 w 1518445"/>
              <a:gd name="connsiteY7" fmla="*/ 1292861 h 2110926"/>
              <a:gd name="connsiteX8" fmla="*/ 32 w 1518445"/>
              <a:gd name="connsiteY8" fmla="*/ 1045846 h 2110926"/>
              <a:gd name="connsiteX0" fmla="*/ 32 w 1518327"/>
              <a:gd name="connsiteY0" fmla="*/ 1045846 h 2110926"/>
              <a:gd name="connsiteX1" fmla="*/ 877602 w 1518327"/>
              <a:gd name="connsiteY1" fmla="*/ 768986 h 2110926"/>
              <a:gd name="connsiteX2" fmla="*/ 1107472 w 1518327"/>
              <a:gd name="connsiteY2" fmla="*/ 1 h 2110926"/>
              <a:gd name="connsiteX3" fmla="*/ 1230662 w 1518327"/>
              <a:gd name="connsiteY3" fmla="*/ 583566 h 2110926"/>
              <a:gd name="connsiteX4" fmla="*/ 1518317 w 1518327"/>
              <a:gd name="connsiteY4" fmla="*/ 1089661 h 2110926"/>
              <a:gd name="connsiteX5" fmla="*/ 1188117 w 1518327"/>
              <a:gd name="connsiteY5" fmla="*/ 1496061 h 2110926"/>
              <a:gd name="connsiteX6" fmla="*/ 1061117 w 1518327"/>
              <a:gd name="connsiteY6" fmla="*/ 2110741 h 2110926"/>
              <a:gd name="connsiteX7" fmla="*/ 878237 w 1518327"/>
              <a:gd name="connsiteY7" fmla="*/ 1292861 h 2110926"/>
              <a:gd name="connsiteX8" fmla="*/ 32 w 1518327"/>
              <a:gd name="connsiteY8" fmla="*/ 1045846 h 2110926"/>
              <a:gd name="connsiteX0" fmla="*/ 32 w 1518327"/>
              <a:gd name="connsiteY0" fmla="*/ 1045846 h 2110926"/>
              <a:gd name="connsiteX1" fmla="*/ 877602 w 1518327"/>
              <a:gd name="connsiteY1" fmla="*/ 768986 h 2110926"/>
              <a:gd name="connsiteX2" fmla="*/ 1107472 w 1518327"/>
              <a:gd name="connsiteY2" fmla="*/ 1 h 2110926"/>
              <a:gd name="connsiteX3" fmla="*/ 1230662 w 1518327"/>
              <a:gd name="connsiteY3" fmla="*/ 583566 h 2110926"/>
              <a:gd name="connsiteX4" fmla="*/ 1518317 w 1518327"/>
              <a:gd name="connsiteY4" fmla="*/ 1089661 h 2110926"/>
              <a:gd name="connsiteX5" fmla="*/ 1188117 w 1518327"/>
              <a:gd name="connsiteY5" fmla="*/ 1496061 h 2110926"/>
              <a:gd name="connsiteX6" fmla="*/ 1061117 w 1518327"/>
              <a:gd name="connsiteY6" fmla="*/ 2110741 h 2110926"/>
              <a:gd name="connsiteX7" fmla="*/ 878237 w 1518327"/>
              <a:gd name="connsiteY7" fmla="*/ 1292861 h 2110926"/>
              <a:gd name="connsiteX8" fmla="*/ 32 w 1518327"/>
              <a:gd name="connsiteY8" fmla="*/ 1045846 h 2110926"/>
              <a:gd name="connsiteX0" fmla="*/ 32 w 1518513"/>
              <a:gd name="connsiteY0" fmla="*/ 1047522 h 2112602"/>
              <a:gd name="connsiteX1" fmla="*/ 877602 w 1518513"/>
              <a:gd name="connsiteY1" fmla="*/ 770662 h 2112602"/>
              <a:gd name="connsiteX2" fmla="*/ 1107472 w 1518513"/>
              <a:gd name="connsiteY2" fmla="*/ 1677 h 2112602"/>
              <a:gd name="connsiteX3" fmla="*/ 1240187 w 1518513"/>
              <a:gd name="connsiteY3" fmla="*/ 573812 h 2112602"/>
              <a:gd name="connsiteX4" fmla="*/ 1518317 w 1518513"/>
              <a:gd name="connsiteY4" fmla="*/ 1091337 h 2112602"/>
              <a:gd name="connsiteX5" fmla="*/ 1188117 w 1518513"/>
              <a:gd name="connsiteY5" fmla="*/ 1497737 h 2112602"/>
              <a:gd name="connsiteX6" fmla="*/ 1061117 w 1518513"/>
              <a:gd name="connsiteY6" fmla="*/ 2112417 h 2112602"/>
              <a:gd name="connsiteX7" fmla="*/ 878237 w 1518513"/>
              <a:gd name="connsiteY7" fmla="*/ 1294537 h 2112602"/>
              <a:gd name="connsiteX8" fmla="*/ 32 w 1518513"/>
              <a:gd name="connsiteY8" fmla="*/ 1047522 h 2112602"/>
              <a:gd name="connsiteX0" fmla="*/ 32 w 1518513"/>
              <a:gd name="connsiteY0" fmla="*/ 1045855 h 2110935"/>
              <a:gd name="connsiteX1" fmla="*/ 877602 w 1518513"/>
              <a:gd name="connsiteY1" fmla="*/ 768995 h 2110935"/>
              <a:gd name="connsiteX2" fmla="*/ 1107472 w 1518513"/>
              <a:gd name="connsiteY2" fmla="*/ 10 h 2110935"/>
              <a:gd name="connsiteX3" fmla="*/ 1240187 w 1518513"/>
              <a:gd name="connsiteY3" fmla="*/ 572145 h 2110935"/>
              <a:gd name="connsiteX4" fmla="*/ 1518317 w 1518513"/>
              <a:gd name="connsiteY4" fmla="*/ 1089670 h 2110935"/>
              <a:gd name="connsiteX5" fmla="*/ 1188117 w 1518513"/>
              <a:gd name="connsiteY5" fmla="*/ 1496070 h 2110935"/>
              <a:gd name="connsiteX6" fmla="*/ 1061117 w 1518513"/>
              <a:gd name="connsiteY6" fmla="*/ 2110750 h 2110935"/>
              <a:gd name="connsiteX7" fmla="*/ 878237 w 1518513"/>
              <a:gd name="connsiteY7" fmla="*/ 1292870 h 2110935"/>
              <a:gd name="connsiteX8" fmla="*/ 32 w 1518513"/>
              <a:gd name="connsiteY8" fmla="*/ 1045855 h 2110935"/>
              <a:gd name="connsiteX0" fmla="*/ 32 w 1518513"/>
              <a:gd name="connsiteY0" fmla="*/ 1046386 h 2111466"/>
              <a:gd name="connsiteX1" fmla="*/ 877602 w 1518513"/>
              <a:gd name="connsiteY1" fmla="*/ 769526 h 2111466"/>
              <a:gd name="connsiteX2" fmla="*/ 1107472 w 1518513"/>
              <a:gd name="connsiteY2" fmla="*/ 541 h 2111466"/>
              <a:gd name="connsiteX3" fmla="*/ 1240187 w 1518513"/>
              <a:gd name="connsiteY3" fmla="*/ 572676 h 2111466"/>
              <a:gd name="connsiteX4" fmla="*/ 1518317 w 1518513"/>
              <a:gd name="connsiteY4" fmla="*/ 1090201 h 2111466"/>
              <a:gd name="connsiteX5" fmla="*/ 1188117 w 1518513"/>
              <a:gd name="connsiteY5" fmla="*/ 1496601 h 2111466"/>
              <a:gd name="connsiteX6" fmla="*/ 1061117 w 1518513"/>
              <a:gd name="connsiteY6" fmla="*/ 2111281 h 2111466"/>
              <a:gd name="connsiteX7" fmla="*/ 878237 w 1518513"/>
              <a:gd name="connsiteY7" fmla="*/ 1293401 h 2111466"/>
              <a:gd name="connsiteX8" fmla="*/ 32 w 1518513"/>
              <a:gd name="connsiteY8" fmla="*/ 1046386 h 2111466"/>
              <a:gd name="connsiteX0" fmla="*/ 32 w 1518513"/>
              <a:gd name="connsiteY0" fmla="*/ 1045856 h 2110936"/>
              <a:gd name="connsiteX1" fmla="*/ 877602 w 1518513"/>
              <a:gd name="connsiteY1" fmla="*/ 768996 h 2110936"/>
              <a:gd name="connsiteX2" fmla="*/ 1107472 w 1518513"/>
              <a:gd name="connsiteY2" fmla="*/ 11 h 2110936"/>
              <a:gd name="connsiteX3" fmla="*/ 1240187 w 1518513"/>
              <a:gd name="connsiteY3" fmla="*/ 572146 h 2110936"/>
              <a:gd name="connsiteX4" fmla="*/ 1518317 w 1518513"/>
              <a:gd name="connsiteY4" fmla="*/ 1089671 h 2110936"/>
              <a:gd name="connsiteX5" fmla="*/ 1188117 w 1518513"/>
              <a:gd name="connsiteY5" fmla="*/ 1496071 h 2110936"/>
              <a:gd name="connsiteX6" fmla="*/ 1061117 w 1518513"/>
              <a:gd name="connsiteY6" fmla="*/ 2110751 h 2110936"/>
              <a:gd name="connsiteX7" fmla="*/ 878237 w 1518513"/>
              <a:gd name="connsiteY7" fmla="*/ 1292871 h 2110936"/>
              <a:gd name="connsiteX8" fmla="*/ 32 w 1518513"/>
              <a:gd name="connsiteY8" fmla="*/ 1045856 h 2110936"/>
              <a:gd name="connsiteX0" fmla="*/ 32 w 1518320"/>
              <a:gd name="connsiteY0" fmla="*/ 1045856 h 2110936"/>
              <a:gd name="connsiteX1" fmla="*/ 877602 w 1518320"/>
              <a:gd name="connsiteY1" fmla="*/ 768996 h 2110936"/>
              <a:gd name="connsiteX2" fmla="*/ 1107472 w 1518320"/>
              <a:gd name="connsiteY2" fmla="*/ 11 h 2110936"/>
              <a:gd name="connsiteX3" fmla="*/ 1240187 w 1518320"/>
              <a:gd name="connsiteY3" fmla="*/ 572146 h 2110936"/>
              <a:gd name="connsiteX4" fmla="*/ 1518317 w 1518320"/>
              <a:gd name="connsiteY4" fmla="*/ 1089671 h 2110936"/>
              <a:gd name="connsiteX5" fmla="*/ 1188117 w 1518320"/>
              <a:gd name="connsiteY5" fmla="*/ 1496071 h 2110936"/>
              <a:gd name="connsiteX6" fmla="*/ 1061117 w 1518320"/>
              <a:gd name="connsiteY6" fmla="*/ 2110751 h 2110936"/>
              <a:gd name="connsiteX7" fmla="*/ 878237 w 1518320"/>
              <a:gd name="connsiteY7" fmla="*/ 1292871 h 2110936"/>
              <a:gd name="connsiteX8" fmla="*/ 32 w 1518320"/>
              <a:gd name="connsiteY8" fmla="*/ 1045856 h 2110936"/>
              <a:gd name="connsiteX0" fmla="*/ 32 w 1518320"/>
              <a:gd name="connsiteY0" fmla="*/ 1045856 h 2110936"/>
              <a:gd name="connsiteX1" fmla="*/ 877602 w 1518320"/>
              <a:gd name="connsiteY1" fmla="*/ 768996 h 2110936"/>
              <a:gd name="connsiteX2" fmla="*/ 1107472 w 1518320"/>
              <a:gd name="connsiteY2" fmla="*/ 11 h 2110936"/>
              <a:gd name="connsiteX3" fmla="*/ 1240187 w 1518320"/>
              <a:gd name="connsiteY3" fmla="*/ 572146 h 2110936"/>
              <a:gd name="connsiteX4" fmla="*/ 1518317 w 1518320"/>
              <a:gd name="connsiteY4" fmla="*/ 1089671 h 2110936"/>
              <a:gd name="connsiteX5" fmla="*/ 1188117 w 1518320"/>
              <a:gd name="connsiteY5" fmla="*/ 1496071 h 2110936"/>
              <a:gd name="connsiteX6" fmla="*/ 1049687 w 1518320"/>
              <a:gd name="connsiteY6" fmla="*/ 2110751 h 2110936"/>
              <a:gd name="connsiteX7" fmla="*/ 878237 w 1518320"/>
              <a:gd name="connsiteY7" fmla="*/ 1292871 h 2110936"/>
              <a:gd name="connsiteX8" fmla="*/ 32 w 1518320"/>
              <a:gd name="connsiteY8" fmla="*/ 1045856 h 2110936"/>
              <a:gd name="connsiteX0" fmla="*/ 32 w 1518320"/>
              <a:gd name="connsiteY0" fmla="*/ 1045856 h 2110936"/>
              <a:gd name="connsiteX1" fmla="*/ 877602 w 1518320"/>
              <a:gd name="connsiteY1" fmla="*/ 768996 h 2110936"/>
              <a:gd name="connsiteX2" fmla="*/ 1107472 w 1518320"/>
              <a:gd name="connsiteY2" fmla="*/ 11 h 2110936"/>
              <a:gd name="connsiteX3" fmla="*/ 1240187 w 1518320"/>
              <a:gd name="connsiteY3" fmla="*/ 572146 h 2110936"/>
              <a:gd name="connsiteX4" fmla="*/ 1518317 w 1518320"/>
              <a:gd name="connsiteY4" fmla="*/ 1089671 h 2110936"/>
              <a:gd name="connsiteX5" fmla="*/ 1188117 w 1518320"/>
              <a:gd name="connsiteY5" fmla="*/ 1496071 h 2110936"/>
              <a:gd name="connsiteX6" fmla="*/ 1049687 w 1518320"/>
              <a:gd name="connsiteY6" fmla="*/ 2110751 h 2110936"/>
              <a:gd name="connsiteX7" fmla="*/ 878237 w 1518320"/>
              <a:gd name="connsiteY7" fmla="*/ 1292871 h 2110936"/>
              <a:gd name="connsiteX8" fmla="*/ 32 w 1518320"/>
              <a:gd name="connsiteY8" fmla="*/ 1045856 h 2110936"/>
              <a:gd name="connsiteX0" fmla="*/ 32 w 1518320"/>
              <a:gd name="connsiteY0" fmla="*/ 1045856 h 2110936"/>
              <a:gd name="connsiteX1" fmla="*/ 877602 w 1518320"/>
              <a:gd name="connsiteY1" fmla="*/ 768996 h 2110936"/>
              <a:gd name="connsiteX2" fmla="*/ 1107472 w 1518320"/>
              <a:gd name="connsiteY2" fmla="*/ 11 h 2110936"/>
              <a:gd name="connsiteX3" fmla="*/ 1240187 w 1518320"/>
              <a:gd name="connsiteY3" fmla="*/ 572146 h 2110936"/>
              <a:gd name="connsiteX4" fmla="*/ 1518317 w 1518320"/>
              <a:gd name="connsiteY4" fmla="*/ 1089671 h 2110936"/>
              <a:gd name="connsiteX5" fmla="*/ 1188117 w 1518320"/>
              <a:gd name="connsiteY5" fmla="*/ 1496071 h 2110936"/>
              <a:gd name="connsiteX6" fmla="*/ 1049687 w 1518320"/>
              <a:gd name="connsiteY6" fmla="*/ 2110751 h 2110936"/>
              <a:gd name="connsiteX7" fmla="*/ 878237 w 1518320"/>
              <a:gd name="connsiteY7" fmla="*/ 1292871 h 2110936"/>
              <a:gd name="connsiteX8" fmla="*/ 32 w 1518320"/>
              <a:gd name="connsiteY8" fmla="*/ 1045856 h 2110936"/>
              <a:gd name="connsiteX0" fmla="*/ 32 w 1518486"/>
              <a:gd name="connsiteY0" fmla="*/ 1045856 h 2114382"/>
              <a:gd name="connsiteX1" fmla="*/ 877602 w 1518486"/>
              <a:gd name="connsiteY1" fmla="*/ 768996 h 2114382"/>
              <a:gd name="connsiteX2" fmla="*/ 1107472 w 1518486"/>
              <a:gd name="connsiteY2" fmla="*/ 11 h 2114382"/>
              <a:gd name="connsiteX3" fmla="*/ 1240187 w 1518486"/>
              <a:gd name="connsiteY3" fmla="*/ 572146 h 2114382"/>
              <a:gd name="connsiteX4" fmla="*/ 1518317 w 1518486"/>
              <a:gd name="connsiteY4" fmla="*/ 1089671 h 2114382"/>
              <a:gd name="connsiteX5" fmla="*/ 1191927 w 1518486"/>
              <a:gd name="connsiteY5" fmla="*/ 1562746 h 2114382"/>
              <a:gd name="connsiteX6" fmla="*/ 1049687 w 1518486"/>
              <a:gd name="connsiteY6" fmla="*/ 2110751 h 2114382"/>
              <a:gd name="connsiteX7" fmla="*/ 878237 w 1518486"/>
              <a:gd name="connsiteY7" fmla="*/ 1292871 h 2114382"/>
              <a:gd name="connsiteX8" fmla="*/ 32 w 1518486"/>
              <a:gd name="connsiteY8" fmla="*/ 1045856 h 2114382"/>
              <a:gd name="connsiteX0" fmla="*/ 32 w 1518445"/>
              <a:gd name="connsiteY0" fmla="*/ 1045856 h 2114382"/>
              <a:gd name="connsiteX1" fmla="*/ 877602 w 1518445"/>
              <a:gd name="connsiteY1" fmla="*/ 768996 h 2114382"/>
              <a:gd name="connsiteX2" fmla="*/ 1107472 w 1518445"/>
              <a:gd name="connsiteY2" fmla="*/ 11 h 2114382"/>
              <a:gd name="connsiteX3" fmla="*/ 1240187 w 1518445"/>
              <a:gd name="connsiteY3" fmla="*/ 572146 h 2114382"/>
              <a:gd name="connsiteX4" fmla="*/ 1518317 w 1518445"/>
              <a:gd name="connsiteY4" fmla="*/ 1089671 h 2114382"/>
              <a:gd name="connsiteX5" fmla="*/ 1191927 w 1518445"/>
              <a:gd name="connsiteY5" fmla="*/ 1562746 h 2114382"/>
              <a:gd name="connsiteX6" fmla="*/ 1049687 w 1518445"/>
              <a:gd name="connsiteY6" fmla="*/ 2110751 h 2114382"/>
              <a:gd name="connsiteX7" fmla="*/ 878237 w 1518445"/>
              <a:gd name="connsiteY7" fmla="*/ 1292871 h 2114382"/>
              <a:gd name="connsiteX8" fmla="*/ 32 w 1518445"/>
              <a:gd name="connsiteY8" fmla="*/ 1045856 h 2114382"/>
              <a:gd name="connsiteX0" fmla="*/ 32 w 1518349"/>
              <a:gd name="connsiteY0" fmla="*/ 1045856 h 2114382"/>
              <a:gd name="connsiteX1" fmla="*/ 877602 w 1518349"/>
              <a:gd name="connsiteY1" fmla="*/ 768996 h 2114382"/>
              <a:gd name="connsiteX2" fmla="*/ 1107472 w 1518349"/>
              <a:gd name="connsiteY2" fmla="*/ 11 h 2114382"/>
              <a:gd name="connsiteX3" fmla="*/ 1240187 w 1518349"/>
              <a:gd name="connsiteY3" fmla="*/ 572146 h 2114382"/>
              <a:gd name="connsiteX4" fmla="*/ 1518317 w 1518349"/>
              <a:gd name="connsiteY4" fmla="*/ 1089671 h 2114382"/>
              <a:gd name="connsiteX5" fmla="*/ 1191927 w 1518349"/>
              <a:gd name="connsiteY5" fmla="*/ 1562746 h 2114382"/>
              <a:gd name="connsiteX6" fmla="*/ 1049687 w 1518349"/>
              <a:gd name="connsiteY6" fmla="*/ 2110751 h 2114382"/>
              <a:gd name="connsiteX7" fmla="*/ 878237 w 1518349"/>
              <a:gd name="connsiteY7" fmla="*/ 1292871 h 2114382"/>
              <a:gd name="connsiteX8" fmla="*/ 32 w 1518349"/>
              <a:gd name="connsiteY8" fmla="*/ 1045856 h 2114382"/>
              <a:gd name="connsiteX0" fmla="*/ 32 w 1518359"/>
              <a:gd name="connsiteY0" fmla="*/ 1045856 h 2114097"/>
              <a:gd name="connsiteX1" fmla="*/ 877602 w 1518359"/>
              <a:gd name="connsiteY1" fmla="*/ 768996 h 2114097"/>
              <a:gd name="connsiteX2" fmla="*/ 1107472 w 1518359"/>
              <a:gd name="connsiteY2" fmla="*/ 11 h 2114097"/>
              <a:gd name="connsiteX3" fmla="*/ 1240187 w 1518359"/>
              <a:gd name="connsiteY3" fmla="*/ 572146 h 2114097"/>
              <a:gd name="connsiteX4" fmla="*/ 1518317 w 1518359"/>
              <a:gd name="connsiteY4" fmla="*/ 1074431 h 2114097"/>
              <a:gd name="connsiteX5" fmla="*/ 1191927 w 1518359"/>
              <a:gd name="connsiteY5" fmla="*/ 1562746 h 2114097"/>
              <a:gd name="connsiteX6" fmla="*/ 1049687 w 1518359"/>
              <a:gd name="connsiteY6" fmla="*/ 2110751 h 2114097"/>
              <a:gd name="connsiteX7" fmla="*/ 878237 w 1518359"/>
              <a:gd name="connsiteY7" fmla="*/ 1292871 h 2114097"/>
              <a:gd name="connsiteX8" fmla="*/ 32 w 1518359"/>
              <a:gd name="connsiteY8" fmla="*/ 1045856 h 2114097"/>
              <a:gd name="connsiteX0" fmla="*/ 32 w 1518707"/>
              <a:gd name="connsiteY0" fmla="*/ 1045856 h 2112822"/>
              <a:gd name="connsiteX1" fmla="*/ 877602 w 1518707"/>
              <a:gd name="connsiteY1" fmla="*/ 768996 h 2112822"/>
              <a:gd name="connsiteX2" fmla="*/ 1107472 w 1518707"/>
              <a:gd name="connsiteY2" fmla="*/ 11 h 2112822"/>
              <a:gd name="connsiteX3" fmla="*/ 1240187 w 1518707"/>
              <a:gd name="connsiteY3" fmla="*/ 572146 h 2112822"/>
              <a:gd name="connsiteX4" fmla="*/ 1518317 w 1518707"/>
              <a:gd name="connsiteY4" fmla="*/ 1074431 h 2112822"/>
              <a:gd name="connsiteX5" fmla="*/ 1174782 w 1518707"/>
              <a:gd name="connsiteY5" fmla="*/ 1513216 h 2112822"/>
              <a:gd name="connsiteX6" fmla="*/ 1049687 w 1518707"/>
              <a:gd name="connsiteY6" fmla="*/ 2110751 h 2112822"/>
              <a:gd name="connsiteX7" fmla="*/ 878237 w 1518707"/>
              <a:gd name="connsiteY7" fmla="*/ 1292871 h 2112822"/>
              <a:gd name="connsiteX8" fmla="*/ 32 w 1518707"/>
              <a:gd name="connsiteY8" fmla="*/ 1045856 h 2112822"/>
              <a:gd name="connsiteX0" fmla="*/ 32 w 1518517"/>
              <a:gd name="connsiteY0" fmla="*/ 1045856 h 2112700"/>
              <a:gd name="connsiteX1" fmla="*/ 877602 w 1518517"/>
              <a:gd name="connsiteY1" fmla="*/ 768996 h 2112700"/>
              <a:gd name="connsiteX2" fmla="*/ 1107472 w 1518517"/>
              <a:gd name="connsiteY2" fmla="*/ 11 h 2112700"/>
              <a:gd name="connsiteX3" fmla="*/ 1240187 w 1518517"/>
              <a:gd name="connsiteY3" fmla="*/ 572146 h 2112700"/>
              <a:gd name="connsiteX4" fmla="*/ 1518317 w 1518517"/>
              <a:gd name="connsiteY4" fmla="*/ 1074431 h 2112700"/>
              <a:gd name="connsiteX5" fmla="*/ 1193832 w 1518517"/>
              <a:gd name="connsiteY5" fmla="*/ 1507501 h 2112700"/>
              <a:gd name="connsiteX6" fmla="*/ 1049687 w 1518517"/>
              <a:gd name="connsiteY6" fmla="*/ 2110751 h 2112700"/>
              <a:gd name="connsiteX7" fmla="*/ 878237 w 1518517"/>
              <a:gd name="connsiteY7" fmla="*/ 1292871 h 2112700"/>
              <a:gd name="connsiteX8" fmla="*/ 32 w 1518517"/>
              <a:gd name="connsiteY8" fmla="*/ 1045856 h 2112700"/>
              <a:gd name="connsiteX0" fmla="*/ 32 w 1519249"/>
              <a:gd name="connsiteY0" fmla="*/ 1045856 h 2112700"/>
              <a:gd name="connsiteX1" fmla="*/ 877602 w 1519249"/>
              <a:gd name="connsiteY1" fmla="*/ 768996 h 2112700"/>
              <a:gd name="connsiteX2" fmla="*/ 1107472 w 1519249"/>
              <a:gd name="connsiteY2" fmla="*/ 11 h 2112700"/>
              <a:gd name="connsiteX3" fmla="*/ 1240187 w 1519249"/>
              <a:gd name="connsiteY3" fmla="*/ 572146 h 2112700"/>
              <a:gd name="connsiteX4" fmla="*/ 1518317 w 1519249"/>
              <a:gd name="connsiteY4" fmla="*/ 1074431 h 2112700"/>
              <a:gd name="connsiteX5" fmla="*/ 1193832 w 1519249"/>
              <a:gd name="connsiteY5" fmla="*/ 1507501 h 2112700"/>
              <a:gd name="connsiteX6" fmla="*/ 1049687 w 1519249"/>
              <a:gd name="connsiteY6" fmla="*/ 2110751 h 2112700"/>
              <a:gd name="connsiteX7" fmla="*/ 878237 w 1519249"/>
              <a:gd name="connsiteY7" fmla="*/ 1292871 h 2112700"/>
              <a:gd name="connsiteX8" fmla="*/ 32 w 1519249"/>
              <a:gd name="connsiteY8" fmla="*/ 1045856 h 2112700"/>
              <a:gd name="connsiteX0" fmla="*/ 32 w 1519387"/>
              <a:gd name="connsiteY0" fmla="*/ 1045856 h 2112700"/>
              <a:gd name="connsiteX1" fmla="*/ 877602 w 1519387"/>
              <a:gd name="connsiteY1" fmla="*/ 768996 h 2112700"/>
              <a:gd name="connsiteX2" fmla="*/ 1107472 w 1519387"/>
              <a:gd name="connsiteY2" fmla="*/ 11 h 2112700"/>
              <a:gd name="connsiteX3" fmla="*/ 1240187 w 1519387"/>
              <a:gd name="connsiteY3" fmla="*/ 572146 h 2112700"/>
              <a:gd name="connsiteX4" fmla="*/ 1518317 w 1519387"/>
              <a:gd name="connsiteY4" fmla="*/ 1074431 h 2112700"/>
              <a:gd name="connsiteX5" fmla="*/ 1193832 w 1519387"/>
              <a:gd name="connsiteY5" fmla="*/ 1507501 h 2112700"/>
              <a:gd name="connsiteX6" fmla="*/ 1049687 w 1519387"/>
              <a:gd name="connsiteY6" fmla="*/ 2110751 h 2112700"/>
              <a:gd name="connsiteX7" fmla="*/ 878237 w 1519387"/>
              <a:gd name="connsiteY7" fmla="*/ 1292871 h 2112700"/>
              <a:gd name="connsiteX8" fmla="*/ 32 w 1519387"/>
              <a:gd name="connsiteY8" fmla="*/ 1045856 h 2112700"/>
              <a:gd name="connsiteX0" fmla="*/ 32 w 1519387"/>
              <a:gd name="connsiteY0" fmla="*/ 1045856 h 2110890"/>
              <a:gd name="connsiteX1" fmla="*/ 877602 w 1519387"/>
              <a:gd name="connsiteY1" fmla="*/ 768996 h 2110890"/>
              <a:gd name="connsiteX2" fmla="*/ 1107472 w 1519387"/>
              <a:gd name="connsiteY2" fmla="*/ 11 h 2110890"/>
              <a:gd name="connsiteX3" fmla="*/ 1240187 w 1519387"/>
              <a:gd name="connsiteY3" fmla="*/ 572146 h 2110890"/>
              <a:gd name="connsiteX4" fmla="*/ 1518317 w 1519387"/>
              <a:gd name="connsiteY4" fmla="*/ 1074431 h 2110890"/>
              <a:gd name="connsiteX5" fmla="*/ 1193832 w 1519387"/>
              <a:gd name="connsiteY5" fmla="*/ 1507501 h 2110890"/>
              <a:gd name="connsiteX6" fmla="*/ 1049687 w 1519387"/>
              <a:gd name="connsiteY6" fmla="*/ 2110751 h 2110890"/>
              <a:gd name="connsiteX7" fmla="*/ 878237 w 1519387"/>
              <a:gd name="connsiteY7" fmla="*/ 1292871 h 2110890"/>
              <a:gd name="connsiteX8" fmla="*/ 32 w 1519387"/>
              <a:gd name="connsiteY8" fmla="*/ 1045856 h 2110890"/>
              <a:gd name="connsiteX0" fmla="*/ 32 w 1519387"/>
              <a:gd name="connsiteY0" fmla="*/ 1045856 h 2110751"/>
              <a:gd name="connsiteX1" fmla="*/ 877602 w 1519387"/>
              <a:gd name="connsiteY1" fmla="*/ 768996 h 2110751"/>
              <a:gd name="connsiteX2" fmla="*/ 1107472 w 1519387"/>
              <a:gd name="connsiteY2" fmla="*/ 11 h 2110751"/>
              <a:gd name="connsiteX3" fmla="*/ 1240187 w 1519387"/>
              <a:gd name="connsiteY3" fmla="*/ 572146 h 2110751"/>
              <a:gd name="connsiteX4" fmla="*/ 1518317 w 1519387"/>
              <a:gd name="connsiteY4" fmla="*/ 1074431 h 2110751"/>
              <a:gd name="connsiteX5" fmla="*/ 1193832 w 1519387"/>
              <a:gd name="connsiteY5" fmla="*/ 1507501 h 2110751"/>
              <a:gd name="connsiteX6" fmla="*/ 1049687 w 1519387"/>
              <a:gd name="connsiteY6" fmla="*/ 2110751 h 2110751"/>
              <a:gd name="connsiteX7" fmla="*/ 878237 w 1519387"/>
              <a:gd name="connsiteY7" fmla="*/ 1292871 h 2110751"/>
              <a:gd name="connsiteX8" fmla="*/ 32 w 1519387"/>
              <a:gd name="connsiteY8" fmla="*/ 1045856 h 2110751"/>
              <a:gd name="connsiteX0" fmla="*/ 32 w 1519387"/>
              <a:gd name="connsiteY0" fmla="*/ 1045856 h 2110751"/>
              <a:gd name="connsiteX1" fmla="*/ 877602 w 1519387"/>
              <a:gd name="connsiteY1" fmla="*/ 768996 h 2110751"/>
              <a:gd name="connsiteX2" fmla="*/ 1107472 w 1519387"/>
              <a:gd name="connsiteY2" fmla="*/ 11 h 2110751"/>
              <a:gd name="connsiteX3" fmla="*/ 1240187 w 1519387"/>
              <a:gd name="connsiteY3" fmla="*/ 572146 h 2110751"/>
              <a:gd name="connsiteX4" fmla="*/ 1518317 w 1519387"/>
              <a:gd name="connsiteY4" fmla="*/ 1074431 h 2110751"/>
              <a:gd name="connsiteX5" fmla="*/ 1193832 w 1519387"/>
              <a:gd name="connsiteY5" fmla="*/ 1507501 h 2110751"/>
              <a:gd name="connsiteX6" fmla="*/ 1049687 w 1519387"/>
              <a:gd name="connsiteY6" fmla="*/ 2110751 h 2110751"/>
              <a:gd name="connsiteX7" fmla="*/ 878237 w 1519387"/>
              <a:gd name="connsiteY7" fmla="*/ 1292871 h 2110751"/>
              <a:gd name="connsiteX8" fmla="*/ 32 w 1519387"/>
              <a:gd name="connsiteY8" fmla="*/ 1045856 h 2110751"/>
              <a:gd name="connsiteX0" fmla="*/ 32 w 1519387"/>
              <a:gd name="connsiteY0" fmla="*/ 1045856 h 2105036"/>
              <a:gd name="connsiteX1" fmla="*/ 877602 w 1519387"/>
              <a:gd name="connsiteY1" fmla="*/ 768996 h 2105036"/>
              <a:gd name="connsiteX2" fmla="*/ 1107472 w 1519387"/>
              <a:gd name="connsiteY2" fmla="*/ 11 h 2105036"/>
              <a:gd name="connsiteX3" fmla="*/ 1240187 w 1519387"/>
              <a:gd name="connsiteY3" fmla="*/ 572146 h 2105036"/>
              <a:gd name="connsiteX4" fmla="*/ 1518317 w 1519387"/>
              <a:gd name="connsiteY4" fmla="*/ 1074431 h 2105036"/>
              <a:gd name="connsiteX5" fmla="*/ 1193832 w 1519387"/>
              <a:gd name="connsiteY5" fmla="*/ 1507501 h 2105036"/>
              <a:gd name="connsiteX6" fmla="*/ 1053497 w 1519387"/>
              <a:gd name="connsiteY6" fmla="*/ 2105036 h 2105036"/>
              <a:gd name="connsiteX7" fmla="*/ 878237 w 1519387"/>
              <a:gd name="connsiteY7" fmla="*/ 1292871 h 2105036"/>
              <a:gd name="connsiteX8" fmla="*/ 32 w 1519387"/>
              <a:gd name="connsiteY8" fmla="*/ 1045856 h 2105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19387" h="2105036">
                <a:moveTo>
                  <a:pt x="32" y="1045856"/>
                </a:moveTo>
                <a:cubicBezTo>
                  <a:pt x="-5439" y="762234"/>
                  <a:pt x="693029" y="943303"/>
                  <a:pt x="877602" y="768996"/>
                </a:cubicBezTo>
                <a:cubicBezTo>
                  <a:pt x="1062175" y="594689"/>
                  <a:pt x="867265" y="-2939"/>
                  <a:pt x="1107472" y="11"/>
                </a:cubicBezTo>
                <a:cubicBezTo>
                  <a:pt x="1293633" y="2297"/>
                  <a:pt x="1171713" y="393076"/>
                  <a:pt x="1240187" y="572146"/>
                </a:cubicBezTo>
                <a:cubicBezTo>
                  <a:pt x="1308661" y="751216"/>
                  <a:pt x="1536881" y="796704"/>
                  <a:pt x="1518317" y="1074431"/>
                </a:cubicBezTo>
                <a:cubicBezTo>
                  <a:pt x="1499118" y="1361659"/>
                  <a:pt x="1271302" y="1335734"/>
                  <a:pt x="1193832" y="1507501"/>
                </a:cubicBezTo>
                <a:cubicBezTo>
                  <a:pt x="1116362" y="1679269"/>
                  <a:pt x="1270100" y="2105565"/>
                  <a:pt x="1053497" y="2105036"/>
                </a:cubicBezTo>
                <a:cubicBezTo>
                  <a:pt x="814673" y="2104453"/>
                  <a:pt x="1053815" y="1469401"/>
                  <a:pt x="878237" y="1292871"/>
                </a:cubicBezTo>
                <a:cubicBezTo>
                  <a:pt x="702659" y="1116341"/>
                  <a:pt x="4656" y="1285552"/>
                  <a:pt x="32" y="1045856"/>
                </a:cubicBezTo>
                <a:close/>
              </a:path>
            </a:pathLst>
          </a:custGeom>
          <a:solidFill>
            <a:srgbClr val="0000FF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 rot="8100000">
            <a:off x="2486849" y="2543066"/>
            <a:ext cx="87401" cy="87401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Freihandform 25"/>
          <p:cNvSpPr/>
          <p:nvPr/>
        </p:nvSpPr>
        <p:spPr>
          <a:xfrm rot="2700000">
            <a:off x="1732778" y="1834921"/>
            <a:ext cx="628843" cy="521247"/>
          </a:xfrm>
          <a:custGeom>
            <a:avLst/>
            <a:gdLst>
              <a:gd name="connsiteX0" fmla="*/ 0 w 1146717"/>
              <a:gd name="connsiteY0" fmla="*/ 0 h 1046357"/>
              <a:gd name="connsiteX1" fmla="*/ 1038922 w 1146717"/>
              <a:gd name="connsiteY1" fmla="*/ 0 h 1046357"/>
              <a:gd name="connsiteX2" fmla="*/ 1146717 w 1146717"/>
              <a:gd name="connsiteY2" fmla="*/ 540835 h 1046357"/>
              <a:gd name="connsiteX3" fmla="*/ 1035205 w 1146717"/>
              <a:gd name="connsiteY3" fmla="*/ 1046357 h 1046357"/>
              <a:gd name="connsiteX4" fmla="*/ 1858 w 1146717"/>
              <a:gd name="connsiteY4" fmla="*/ 1046357 h 1046357"/>
              <a:gd name="connsiteX5" fmla="*/ 0 w 1146717"/>
              <a:gd name="connsiteY5" fmla="*/ 0 h 1046357"/>
              <a:gd name="connsiteX0" fmla="*/ 0 w 1146717"/>
              <a:gd name="connsiteY0" fmla="*/ 0 h 1046357"/>
              <a:gd name="connsiteX1" fmla="*/ 1038922 w 1146717"/>
              <a:gd name="connsiteY1" fmla="*/ 0 h 1046357"/>
              <a:gd name="connsiteX2" fmla="*/ 1146717 w 1146717"/>
              <a:gd name="connsiteY2" fmla="*/ 540835 h 1046357"/>
              <a:gd name="connsiteX3" fmla="*/ 1035205 w 1146717"/>
              <a:gd name="connsiteY3" fmla="*/ 1046357 h 1046357"/>
              <a:gd name="connsiteX4" fmla="*/ 1858 w 1146717"/>
              <a:gd name="connsiteY4" fmla="*/ 1046357 h 1046357"/>
              <a:gd name="connsiteX5" fmla="*/ 0 w 1146717"/>
              <a:gd name="connsiteY5" fmla="*/ 0 h 1046357"/>
              <a:gd name="connsiteX0" fmla="*/ 0 w 1146717"/>
              <a:gd name="connsiteY0" fmla="*/ 0 h 1046357"/>
              <a:gd name="connsiteX1" fmla="*/ 1038922 w 1146717"/>
              <a:gd name="connsiteY1" fmla="*/ 0 h 1046357"/>
              <a:gd name="connsiteX2" fmla="*/ 1146717 w 1146717"/>
              <a:gd name="connsiteY2" fmla="*/ 540835 h 1046357"/>
              <a:gd name="connsiteX3" fmla="*/ 1035205 w 1146717"/>
              <a:gd name="connsiteY3" fmla="*/ 1046357 h 1046357"/>
              <a:gd name="connsiteX4" fmla="*/ 1858 w 1146717"/>
              <a:gd name="connsiteY4" fmla="*/ 1046357 h 1046357"/>
              <a:gd name="connsiteX5" fmla="*/ 0 w 1146717"/>
              <a:gd name="connsiteY5" fmla="*/ 0 h 1046357"/>
              <a:gd name="connsiteX0" fmla="*/ 0 w 1180240"/>
              <a:gd name="connsiteY0" fmla="*/ 0 h 1046357"/>
              <a:gd name="connsiteX1" fmla="*/ 1038922 w 1180240"/>
              <a:gd name="connsiteY1" fmla="*/ 0 h 1046357"/>
              <a:gd name="connsiteX2" fmla="*/ 1146717 w 1180240"/>
              <a:gd name="connsiteY2" fmla="*/ 540835 h 1046357"/>
              <a:gd name="connsiteX3" fmla="*/ 1035205 w 1180240"/>
              <a:gd name="connsiteY3" fmla="*/ 1046357 h 1046357"/>
              <a:gd name="connsiteX4" fmla="*/ 1858 w 1180240"/>
              <a:gd name="connsiteY4" fmla="*/ 1046357 h 1046357"/>
              <a:gd name="connsiteX5" fmla="*/ 0 w 1180240"/>
              <a:gd name="connsiteY5" fmla="*/ 0 h 1046357"/>
              <a:gd name="connsiteX0" fmla="*/ 0 w 1164569"/>
              <a:gd name="connsiteY0" fmla="*/ 0 h 1046357"/>
              <a:gd name="connsiteX1" fmla="*/ 1038922 w 1164569"/>
              <a:gd name="connsiteY1" fmla="*/ 0 h 1046357"/>
              <a:gd name="connsiteX2" fmla="*/ 1146717 w 1164569"/>
              <a:gd name="connsiteY2" fmla="*/ 540835 h 1046357"/>
              <a:gd name="connsiteX3" fmla="*/ 1035205 w 1164569"/>
              <a:gd name="connsiteY3" fmla="*/ 1046357 h 1046357"/>
              <a:gd name="connsiteX4" fmla="*/ 1858 w 1164569"/>
              <a:gd name="connsiteY4" fmla="*/ 1046357 h 1046357"/>
              <a:gd name="connsiteX5" fmla="*/ 0 w 1164569"/>
              <a:gd name="connsiteY5" fmla="*/ 0 h 1046357"/>
              <a:gd name="connsiteX0" fmla="*/ 0 w 1163963"/>
              <a:gd name="connsiteY0" fmla="*/ 0 h 1046357"/>
              <a:gd name="connsiteX1" fmla="*/ 1038922 w 1163963"/>
              <a:gd name="connsiteY1" fmla="*/ 0 h 1046357"/>
              <a:gd name="connsiteX2" fmla="*/ 1146717 w 1163963"/>
              <a:gd name="connsiteY2" fmla="*/ 540835 h 1046357"/>
              <a:gd name="connsiteX3" fmla="*/ 1035205 w 1163963"/>
              <a:gd name="connsiteY3" fmla="*/ 1046357 h 1046357"/>
              <a:gd name="connsiteX4" fmla="*/ 1858 w 1163963"/>
              <a:gd name="connsiteY4" fmla="*/ 1046357 h 1046357"/>
              <a:gd name="connsiteX5" fmla="*/ 0 w 1163963"/>
              <a:gd name="connsiteY5" fmla="*/ 0 h 1046357"/>
              <a:gd name="connsiteX0" fmla="*/ 0 w 1146908"/>
              <a:gd name="connsiteY0" fmla="*/ 0 h 1046357"/>
              <a:gd name="connsiteX1" fmla="*/ 1038922 w 1146908"/>
              <a:gd name="connsiteY1" fmla="*/ 0 h 1046357"/>
              <a:gd name="connsiteX2" fmla="*/ 1146717 w 1146908"/>
              <a:gd name="connsiteY2" fmla="*/ 540835 h 1046357"/>
              <a:gd name="connsiteX3" fmla="*/ 1035205 w 1146908"/>
              <a:gd name="connsiteY3" fmla="*/ 1046357 h 1046357"/>
              <a:gd name="connsiteX4" fmla="*/ 1858 w 1146908"/>
              <a:gd name="connsiteY4" fmla="*/ 1046357 h 1046357"/>
              <a:gd name="connsiteX5" fmla="*/ 0 w 1146908"/>
              <a:gd name="connsiteY5" fmla="*/ 0 h 1046357"/>
              <a:gd name="connsiteX0" fmla="*/ 0 w 1146908"/>
              <a:gd name="connsiteY0" fmla="*/ 0 h 1046357"/>
              <a:gd name="connsiteX1" fmla="*/ 1038922 w 1146908"/>
              <a:gd name="connsiteY1" fmla="*/ 0 h 1046357"/>
              <a:gd name="connsiteX2" fmla="*/ 1146717 w 1146908"/>
              <a:gd name="connsiteY2" fmla="*/ 540835 h 1046357"/>
              <a:gd name="connsiteX3" fmla="*/ 1035205 w 1146908"/>
              <a:gd name="connsiteY3" fmla="*/ 1046357 h 1046357"/>
              <a:gd name="connsiteX4" fmla="*/ 1858 w 1146908"/>
              <a:gd name="connsiteY4" fmla="*/ 1046357 h 1046357"/>
              <a:gd name="connsiteX5" fmla="*/ 0 w 1146908"/>
              <a:gd name="connsiteY5" fmla="*/ 0 h 1046357"/>
              <a:gd name="connsiteX0" fmla="*/ 0 w 1146908"/>
              <a:gd name="connsiteY0" fmla="*/ 0 h 1046357"/>
              <a:gd name="connsiteX1" fmla="*/ 1038922 w 1146908"/>
              <a:gd name="connsiteY1" fmla="*/ 0 h 1046357"/>
              <a:gd name="connsiteX2" fmla="*/ 1146717 w 1146908"/>
              <a:gd name="connsiteY2" fmla="*/ 540835 h 1046357"/>
              <a:gd name="connsiteX3" fmla="*/ 1035205 w 1146908"/>
              <a:gd name="connsiteY3" fmla="*/ 1046357 h 1046357"/>
              <a:gd name="connsiteX4" fmla="*/ 1858 w 1146908"/>
              <a:gd name="connsiteY4" fmla="*/ 1046357 h 1046357"/>
              <a:gd name="connsiteX5" fmla="*/ 0 w 1146908"/>
              <a:gd name="connsiteY5" fmla="*/ 0 h 1046357"/>
              <a:gd name="connsiteX0" fmla="*/ 0 w 1146908"/>
              <a:gd name="connsiteY0" fmla="*/ 0 h 1046357"/>
              <a:gd name="connsiteX1" fmla="*/ 1038922 w 1146908"/>
              <a:gd name="connsiteY1" fmla="*/ 0 h 1046357"/>
              <a:gd name="connsiteX2" fmla="*/ 1146717 w 1146908"/>
              <a:gd name="connsiteY2" fmla="*/ 540835 h 1046357"/>
              <a:gd name="connsiteX3" fmla="*/ 1035205 w 1146908"/>
              <a:gd name="connsiteY3" fmla="*/ 1046357 h 1046357"/>
              <a:gd name="connsiteX4" fmla="*/ 1858 w 1146908"/>
              <a:gd name="connsiteY4" fmla="*/ 1046357 h 1046357"/>
              <a:gd name="connsiteX5" fmla="*/ 0 w 1146908"/>
              <a:gd name="connsiteY5" fmla="*/ 0 h 1046357"/>
              <a:gd name="connsiteX0" fmla="*/ 0 w 1146901"/>
              <a:gd name="connsiteY0" fmla="*/ 0 h 1046358"/>
              <a:gd name="connsiteX1" fmla="*/ 1038922 w 1146901"/>
              <a:gd name="connsiteY1" fmla="*/ 0 h 1046358"/>
              <a:gd name="connsiteX2" fmla="*/ 1146717 w 1146901"/>
              <a:gd name="connsiteY2" fmla="*/ 540835 h 1046358"/>
              <a:gd name="connsiteX3" fmla="*/ 1035205 w 1146901"/>
              <a:gd name="connsiteY3" fmla="*/ 1046357 h 1046358"/>
              <a:gd name="connsiteX4" fmla="*/ 1858 w 1146901"/>
              <a:gd name="connsiteY4" fmla="*/ 1046357 h 1046358"/>
              <a:gd name="connsiteX5" fmla="*/ 0 w 1146901"/>
              <a:gd name="connsiteY5" fmla="*/ 0 h 1046358"/>
              <a:gd name="connsiteX0" fmla="*/ 0 w 1146919"/>
              <a:gd name="connsiteY0" fmla="*/ 0 h 1046368"/>
              <a:gd name="connsiteX1" fmla="*/ 1038922 w 1146919"/>
              <a:gd name="connsiteY1" fmla="*/ 0 h 1046368"/>
              <a:gd name="connsiteX2" fmla="*/ 1146717 w 1146919"/>
              <a:gd name="connsiteY2" fmla="*/ 540835 h 1046368"/>
              <a:gd name="connsiteX3" fmla="*/ 1035205 w 1146919"/>
              <a:gd name="connsiteY3" fmla="*/ 1046357 h 1046368"/>
              <a:gd name="connsiteX4" fmla="*/ 1858 w 1146919"/>
              <a:gd name="connsiteY4" fmla="*/ 1046357 h 1046368"/>
              <a:gd name="connsiteX5" fmla="*/ 0 w 1146919"/>
              <a:gd name="connsiteY5" fmla="*/ 0 h 1046368"/>
              <a:gd name="connsiteX0" fmla="*/ 0 w 1146890"/>
              <a:gd name="connsiteY0" fmla="*/ 0 h 1046376"/>
              <a:gd name="connsiteX1" fmla="*/ 1038922 w 1146890"/>
              <a:gd name="connsiteY1" fmla="*/ 0 h 1046376"/>
              <a:gd name="connsiteX2" fmla="*/ 1146717 w 1146890"/>
              <a:gd name="connsiteY2" fmla="*/ 540835 h 1046376"/>
              <a:gd name="connsiteX3" fmla="*/ 1035205 w 1146890"/>
              <a:gd name="connsiteY3" fmla="*/ 1046357 h 1046376"/>
              <a:gd name="connsiteX4" fmla="*/ 1858 w 1146890"/>
              <a:gd name="connsiteY4" fmla="*/ 1046357 h 1046376"/>
              <a:gd name="connsiteX5" fmla="*/ 0 w 1146890"/>
              <a:gd name="connsiteY5" fmla="*/ 0 h 1046376"/>
              <a:gd name="connsiteX0" fmla="*/ 0 w 1147521"/>
              <a:gd name="connsiteY0" fmla="*/ 0 h 1046376"/>
              <a:gd name="connsiteX1" fmla="*/ 1038922 w 1147521"/>
              <a:gd name="connsiteY1" fmla="*/ 0 h 1046376"/>
              <a:gd name="connsiteX2" fmla="*/ 1146717 w 1147521"/>
              <a:gd name="connsiteY2" fmla="*/ 540835 h 1046376"/>
              <a:gd name="connsiteX3" fmla="*/ 1035205 w 1147521"/>
              <a:gd name="connsiteY3" fmla="*/ 1046357 h 1046376"/>
              <a:gd name="connsiteX4" fmla="*/ 1858 w 1147521"/>
              <a:gd name="connsiteY4" fmla="*/ 1046357 h 1046376"/>
              <a:gd name="connsiteX5" fmla="*/ 0 w 1147521"/>
              <a:gd name="connsiteY5" fmla="*/ 0 h 1046376"/>
              <a:gd name="connsiteX0" fmla="*/ 0 w 1146890"/>
              <a:gd name="connsiteY0" fmla="*/ 0 h 1046376"/>
              <a:gd name="connsiteX1" fmla="*/ 1038922 w 1146890"/>
              <a:gd name="connsiteY1" fmla="*/ 0 h 1046376"/>
              <a:gd name="connsiteX2" fmla="*/ 1146717 w 1146890"/>
              <a:gd name="connsiteY2" fmla="*/ 540835 h 1046376"/>
              <a:gd name="connsiteX3" fmla="*/ 1035205 w 1146890"/>
              <a:gd name="connsiteY3" fmla="*/ 1046357 h 1046376"/>
              <a:gd name="connsiteX4" fmla="*/ 1858 w 1146890"/>
              <a:gd name="connsiteY4" fmla="*/ 1046357 h 1046376"/>
              <a:gd name="connsiteX5" fmla="*/ 0 w 1146890"/>
              <a:gd name="connsiteY5" fmla="*/ 0 h 1046376"/>
              <a:gd name="connsiteX0" fmla="*/ 0 w 1146838"/>
              <a:gd name="connsiteY0" fmla="*/ 0 h 1046373"/>
              <a:gd name="connsiteX1" fmla="*/ 1038922 w 1146838"/>
              <a:gd name="connsiteY1" fmla="*/ 0 h 1046373"/>
              <a:gd name="connsiteX2" fmla="*/ 1146717 w 1146838"/>
              <a:gd name="connsiteY2" fmla="*/ 540835 h 1046373"/>
              <a:gd name="connsiteX3" fmla="*/ 1035205 w 1146838"/>
              <a:gd name="connsiteY3" fmla="*/ 1046357 h 1046373"/>
              <a:gd name="connsiteX4" fmla="*/ 1858 w 1146838"/>
              <a:gd name="connsiteY4" fmla="*/ 1046357 h 1046373"/>
              <a:gd name="connsiteX5" fmla="*/ 0 w 1146838"/>
              <a:gd name="connsiteY5" fmla="*/ 0 h 1046373"/>
              <a:gd name="connsiteX0" fmla="*/ 0 w 1489862"/>
              <a:gd name="connsiteY0" fmla="*/ 0 h 1046373"/>
              <a:gd name="connsiteX1" fmla="*/ 1381946 w 1489862"/>
              <a:gd name="connsiteY1" fmla="*/ 0 h 1046373"/>
              <a:gd name="connsiteX2" fmla="*/ 1489741 w 1489862"/>
              <a:gd name="connsiteY2" fmla="*/ 540835 h 1046373"/>
              <a:gd name="connsiteX3" fmla="*/ 1378229 w 1489862"/>
              <a:gd name="connsiteY3" fmla="*/ 1046357 h 1046373"/>
              <a:gd name="connsiteX4" fmla="*/ 344882 w 1489862"/>
              <a:gd name="connsiteY4" fmla="*/ 1046357 h 1046373"/>
              <a:gd name="connsiteX5" fmla="*/ 0 w 1489862"/>
              <a:gd name="connsiteY5" fmla="*/ 0 h 1046373"/>
              <a:gd name="connsiteX0" fmla="*/ 0 w 1489862"/>
              <a:gd name="connsiteY0" fmla="*/ 0 h 1046373"/>
              <a:gd name="connsiteX1" fmla="*/ 1381946 w 1489862"/>
              <a:gd name="connsiteY1" fmla="*/ 0 h 1046373"/>
              <a:gd name="connsiteX2" fmla="*/ 1489741 w 1489862"/>
              <a:gd name="connsiteY2" fmla="*/ 540835 h 1046373"/>
              <a:gd name="connsiteX3" fmla="*/ 1378229 w 1489862"/>
              <a:gd name="connsiteY3" fmla="*/ 1046357 h 1046373"/>
              <a:gd name="connsiteX4" fmla="*/ 961 w 1489862"/>
              <a:gd name="connsiteY4" fmla="*/ 1046373 h 1046373"/>
              <a:gd name="connsiteX5" fmla="*/ 0 w 1489862"/>
              <a:gd name="connsiteY5" fmla="*/ 0 h 1046373"/>
              <a:gd name="connsiteX0" fmla="*/ 114998 w 1488904"/>
              <a:gd name="connsiteY0" fmla="*/ 0 h 1049435"/>
              <a:gd name="connsiteX1" fmla="*/ 1380988 w 1488904"/>
              <a:gd name="connsiteY1" fmla="*/ 3062 h 1049435"/>
              <a:gd name="connsiteX2" fmla="*/ 1488783 w 1488904"/>
              <a:gd name="connsiteY2" fmla="*/ 543897 h 1049435"/>
              <a:gd name="connsiteX3" fmla="*/ 1377271 w 1488904"/>
              <a:gd name="connsiteY3" fmla="*/ 1049419 h 1049435"/>
              <a:gd name="connsiteX4" fmla="*/ 3 w 1488904"/>
              <a:gd name="connsiteY4" fmla="*/ 1049435 h 1049435"/>
              <a:gd name="connsiteX5" fmla="*/ 114998 w 1488904"/>
              <a:gd name="connsiteY5" fmla="*/ 0 h 1049435"/>
              <a:gd name="connsiteX0" fmla="*/ 231000 w 1488903"/>
              <a:gd name="connsiteY0" fmla="*/ 0 h 1049435"/>
              <a:gd name="connsiteX1" fmla="*/ 1380987 w 1488903"/>
              <a:gd name="connsiteY1" fmla="*/ 3062 h 1049435"/>
              <a:gd name="connsiteX2" fmla="*/ 1488782 w 1488903"/>
              <a:gd name="connsiteY2" fmla="*/ 543897 h 1049435"/>
              <a:gd name="connsiteX3" fmla="*/ 1377270 w 1488903"/>
              <a:gd name="connsiteY3" fmla="*/ 1049419 h 1049435"/>
              <a:gd name="connsiteX4" fmla="*/ 2 w 1488903"/>
              <a:gd name="connsiteY4" fmla="*/ 1049435 h 1049435"/>
              <a:gd name="connsiteX5" fmla="*/ 231000 w 1488903"/>
              <a:gd name="connsiteY5" fmla="*/ 0 h 1049435"/>
              <a:gd name="connsiteX0" fmla="*/ 179 w 1258082"/>
              <a:gd name="connsiteY0" fmla="*/ 0 h 1049435"/>
              <a:gd name="connsiteX1" fmla="*/ 1150166 w 1258082"/>
              <a:gd name="connsiteY1" fmla="*/ 3062 h 1049435"/>
              <a:gd name="connsiteX2" fmla="*/ 1257961 w 1258082"/>
              <a:gd name="connsiteY2" fmla="*/ 543897 h 1049435"/>
              <a:gd name="connsiteX3" fmla="*/ 1146449 w 1258082"/>
              <a:gd name="connsiteY3" fmla="*/ 1049419 h 1049435"/>
              <a:gd name="connsiteX4" fmla="*/ 179 w 1258082"/>
              <a:gd name="connsiteY4" fmla="*/ 1049435 h 1049435"/>
              <a:gd name="connsiteX5" fmla="*/ 179 w 1258082"/>
              <a:gd name="connsiteY5" fmla="*/ 0 h 104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8082" h="1049435">
                <a:moveTo>
                  <a:pt x="179" y="0"/>
                </a:moveTo>
                <a:lnTo>
                  <a:pt x="1150166" y="3062"/>
                </a:lnTo>
                <a:cubicBezTo>
                  <a:pt x="1246748" y="4766"/>
                  <a:pt x="1259547" y="440676"/>
                  <a:pt x="1257961" y="543897"/>
                </a:cubicBezTo>
                <a:cubicBezTo>
                  <a:pt x="1253669" y="823165"/>
                  <a:pt x="1188195" y="1051683"/>
                  <a:pt x="1146449" y="1049419"/>
                </a:cubicBezTo>
                <a:lnTo>
                  <a:pt x="179" y="1049435"/>
                </a:lnTo>
                <a:cubicBezTo>
                  <a:pt x="-440" y="700649"/>
                  <a:pt x="798" y="348786"/>
                  <a:pt x="179" y="0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641957" y="275227"/>
            <a:ext cx="1042494" cy="1855805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1321545" y="931455"/>
            <a:ext cx="1042494" cy="1876832"/>
          </a:xfrm>
          <a:prstGeom prst="rect">
            <a:avLst/>
          </a:prstGeom>
        </p:spPr>
      </p:pic>
      <p:cxnSp>
        <p:nvCxnSpPr>
          <p:cNvPr id="29" name="Gerade Verbindung mit Pfeil 28"/>
          <p:cNvCxnSpPr/>
          <p:nvPr/>
        </p:nvCxnSpPr>
        <p:spPr>
          <a:xfrm rot="13500000">
            <a:off x="1885338" y="1756370"/>
            <a:ext cx="74137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>
            <a:off x="2706198" y="4695479"/>
            <a:ext cx="55877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Raum der Mutter vorher: 4m³</a:t>
            </a:r>
          </a:p>
          <a:p>
            <a:r>
              <a:rPr lang="de-DE" sz="2800" dirty="0"/>
              <a:t>Raum nach Druckveränderung: </a:t>
            </a:r>
            <a:r>
              <a:rPr lang="de-DE" sz="2800" dirty="0">
                <a:solidFill>
                  <a:srgbClr val="FF0000"/>
                </a:solidFill>
              </a:rPr>
              <a:t>8</a:t>
            </a:r>
            <a:r>
              <a:rPr lang="de-DE" sz="2800" dirty="0"/>
              <a:t>m³</a:t>
            </a:r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0EF7039F-5B0D-40E6-903D-787B6AD7F9FF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9994" y="172227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34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320" y="2875347"/>
            <a:ext cx="12216899" cy="3982654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 rot="5400000">
            <a:off x="6493261" y="-4403730"/>
            <a:ext cx="635474" cy="9401638"/>
          </a:xfrm>
        </p:spPr>
        <p:txBody>
          <a:bodyPr vert="vert270">
            <a:noAutofit/>
          </a:bodyPr>
          <a:lstStyle/>
          <a:p>
            <a:r>
              <a:rPr lang="de-DE" sz="3000" dirty="0"/>
              <a:t>… die Konzentration des Gases über der Lösung ändert sich</a:t>
            </a:r>
          </a:p>
        </p:txBody>
      </p:sp>
      <p:grpSp>
        <p:nvGrpSpPr>
          <p:cNvPr id="47" name="Gruppieren 46"/>
          <p:cNvGrpSpPr>
            <a:grpSpLocks noChangeAspect="1"/>
          </p:cNvGrpSpPr>
          <p:nvPr/>
        </p:nvGrpSpPr>
        <p:grpSpPr>
          <a:xfrm rot="18900000">
            <a:off x="1094857" y="-158268"/>
            <a:ext cx="1008000" cy="3514249"/>
            <a:chOff x="8053724" y="402538"/>
            <a:chExt cx="1688343" cy="5886121"/>
          </a:xfrm>
        </p:grpSpPr>
        <p:grpSp>
          <p:nvGrpSpPr>
            <p:cNvPr id="48" name="Gruppieren 47"/>
            <p:cNvGrpSpPr/>
            <p:nvPr/>
          </p:nvGrpSpPr>
          <p:grpSpPr>
            <a:xfrm rot="5400000">
              <a:off x="8602534" y="5841172"/>
              <a:ext cx="588974" cy="306000"/>
              <a:chOff x="5986972" y="1963849"/>
              <a:chExt cx="588974" cy="306000"/>
            </a:xfrm>
          </p:grpSpPr>
          <p:sp>
            <p:nvSpPr>
              <p:cNvPr id="64" name="Freihandform 63"/>
              <p:cNvSpPr/>
              <p:nvPr/>
            </p:nvSpPr>
            <p:spPr>
              <a:xfrm>
                <a:off x="5986972" y="1963849"/>
                <a:ext cx="585536" cy="306000"/>
              </a:xfrm>
              <a:custGeom>
                <a:avLst/>
                <a:gdLst>
                  <a:gd name="connsiteX0" fmla="*/ 195763 w 585536"/>
                  <a:gd name="connsiteY0" fmla="*/ 0 h 306000"/>
                  <a:gd name="connsiteX1" fmla="*/ 585536 w 585536"/>
                  <a:gd name="connsiteY1" fmla="*/ 0 h 306000"/>
                  <a:gd name="connsiteX2" fmla="*/ 585536 w 585536"/>
                  <a:gd name="connsiteY2" fmla="*/ 306000 h 306000"/>
                  <a:gd name="connsiteX3" fmla="*/ 195763 w 585536"/>
                  <a:gd name="connsiteY3" fmla="*/ 306000 h 306000"/>
                  <a:gd name="connsiteX4" fmla="*/ 195763 w 585536"/>
                  <a:gd name="connsiteY4" fmla="*/ 263660 h 306000"/>
                  <a:gd name="connsiteX5" fmla="*/ 0 w 585536"/>
                  <a:gd name="connsiteY5" fmla="*/ 263660 h 306000"/>
                  <a:gd name="connsiteX6" fmla="*/ 0 w 585536"/>
                  <a:gd name="connsiteY6" fmla="*/ 39101 h 306000"/>
                  <a:gd name="connsiteX7" fmla="*/ 195763 w 585536"/>
                  <a:gd name="connsiteY7" fmla="*/ 39101 h 3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5536" h="306000">
                    <a:moveTo>
                      <a:pt x="195763" y="0"/>
                    </a:moveTo>
                    <a:lnTo>
                      <a:pt x="585536" y="0"/>
                    </a:lnTo>
                    <a:lnTo>
                      <a:pt x="585536" y="306000"/>
                    </a:lnTo>
                    <a:lnTo>
                      <a:pt x="195763" y="306000"/>
                    </a:lnTo>
                    <a:lnTo>
                      <a:pt x="195763" y="263660"/>
                    </a:lnTo>
                    <a:lnTo>
                      <a:pt x="0" y="263660"/>
                    </a:lnTo>
                    <a:lnTo>
                      <a:pt x="0" y="39101"/>
                    </a:lnTo>
                    <a:lnTo>
                      <a:pt x="195763" y="39101"/>
                    </a:lnTo>
                    <a:close/>
                  </a:path>
                </a:pathLst>
              </a:cu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65" name="Gerader Verbinder 64"/>
              <p:cNvCxnSpPr/>
              <p:nvPr/>
            </p:nvCxnSpPr>
            <p:spPr>
              <a:xfrm flipH="1">
                <a:off x="6182735" y="2053376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Gerader Verbinder 65"/>
              <p:cNvCxnSpPr/>
              <p:nvPr/>
            </p:nvCxnSpPr>
            <p:spPr>
              <a:xfrm flipH="1">
                <a:off x="6186173" y="2116042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r Verbinder 66"/>
              <p:cNvCxnSpPr/>
              <p:nvPr/>
            </p:nvCxnSpPr>
            <p:spPr>
              <a:xfrm flipH="1">
                <a:off x="6186173" y="2178169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uppieren 48"/>
            <p:cNvGrpSpPr/>
            <p:nvPr/>
          </p:nvGrpSpPr>
          <p:grpSpPr>
            <a:xfrm>
              <a:off x="8448417" y="4727701"/>
              <a:ext cx="616370" cy="1099479"/>
              <a:chOff x="7132613" y="339858"/>
              <a:chExt cx="616370" cy="1099479"/>
            </a:xfrm>
          </p:grpSpPr>
          <p:sp>
            <p:nvSpPr>
              <p:cNvPr id="57" name="Freihandform 56"/>
              <p:cNvSpPr/>
              <p:nvPr/>
            </p:nvSpPr>
            <p:spPr>
              <a:xfrm rot="16200000">
                <a:off x="7202146" y="622751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Freihandform 57"/>
              <p:cNvSpPr/>
              <p:nvPr/>
            </p:nvSpPr>
            <p:spPr>
              <a:xfrm>
                <a:off x="7492356" y="339858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Ellipse 58"/>
              <p:cNvSpPr/>
              <p:nvPr/>
            </p:nvSpPr>
            <p:spPr>
              <a:xfrm rot="16200000">
                <a:off x="7413452" y="627803"/>
                <a:ext cx="335531" cy="335531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Freihandform 59"/>
              <p:cNvSpPr/>
              <p:nvPr/>
            </p:nvSpPr>
            <p:spPr>
              <a:xfrm rot="16200000">
                <a:off x="7353392" y="1064988"/>
                <a:ext cx="472473" cy="276225"/>
              </a:xfrm>
              <a:custGeom>
                <a:avLst/>
                <a:gdLst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2905 w 430530"/>
                  <a:gd name="connsiteY4" fmla="*/ 5715 h 276225"/>
                  <a:gd name="connsiteX5" fmla="*/ 0 w 430530"/>
                  <a:gd name="connsiteY5" fmla="*/ 0 h 27622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481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100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1000 w 430530"/>
                  <a:gd name="connsiteY4" fmla="*/ 0 h 276225"/>
                  <a:gd name="connsiteX5" fmla="*/ 0 w 430530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1686"/>
                  <a:gd name="connsiteY0" fmla="*/ 0 h 276225"/>
                  <a:gd name="connsiteX1" fmla="*/ 0 w 431686"/>
                  <a:gd name="connsiteY1" fmla="*/ 276225 h 276225"/>
                  <a:gd name="connsiteX2" fmla="*/ 394335 w 431686"/>
                  <a:gd name="connsiteY2" fmla="*/ 276225 h 276225"/>
                  <a:gd name="connsiteX3" fmla="*/ 430530 w 431686"/>
                  <a:gd name="connsiteY3" fmla="*/ 135255 h 276225"/>
                  <a:gd name="connsiteX4" fmla="*/ 381000 w 431686"/>
                  <a:gd name="connsiteY4" fmla="*/ 0 h 276225"/>
                  <a:gd name="connsiteX5" fmla="*/ 0 w 431686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2473" h="276225">
                    <a:moveTo>
                      <a:pt x="0" y="0"/>
                    </a:moveTo>
                    <a:lnTo>
                      <a:pt x="0" y="276225"/>
                    </a:lnTo>
                    <a:lnTo>
                      <a:pt x="394335" y="276225"/>
                    </a:lnTo>
                    <a:cubicBezTo>
                      <a:pt x="438785" y="274955"/>
                      <a:pt x="473710" y="227965"/>
                      <a:pt x="472440" y="133350"/>
                    </a:cubicBezTo>
                    <a:cubicBezTo>
                      <a:pt x="471170" y="38735"/>
                      <a:pt x="433705" y="1270"/>
                      <a:pt x="3810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99">
                  <a:alpha val="49804"/>
                </a:srgbClr>
              </a:solidFill>
              <a:ln w="19050">
                <a:solidFill>
                  <a:srgbClr val="00B8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61" name="Gerader Verbinder 60"/>
              <p:cNvCxnSpPr/>
              <p:nvPr/>
            </p:nvCxnSpPr>
            <p:spPr>
              <a:xfrm rot="16200000">
                <a:off x="7553642" y="1110199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Gerader Verbinder 61"/>
              <p:cNvCxnSpPr/>
              <p:nvPr/>
            </p:nvCxnSpPr>
            <p:spPr>
              <a:xfrm rot="16200000">
                <a:off x="7553642" y="116383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Gerader Verbinder 62"/>
              <p:cNvCxnSpPr/>
              <p:nvPr/>
            </p:nvCxnSpPr>
            <p:spPr>
              <a:xfrm rot="16200000">
                <a:off x="7553642" y="121749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uppieren 49"/>
            <p:cNvGrpSpPr/>
            <p:nvPr/>
          </p:nvGrpSpPr>
          <p:grpSpPr>
            <a:xfrm rot="12961309">
              <a:off x="8530257" y="4738465"/>
              <a:ext cx="523227" cy="743673"/>
              <a:chOff x="7308793" y="2074070"/>
              <a:chExt cx="523227" cy="743673"/>
            </a:xfrm>
          </p:grpSpPr>
          <p:sp>
            <p:nvSpPr>
              <p:cNvPr id="55" name="Freihandform 54"/>
              <p:cNvSpPr/>
              <p:nvPr/>
            </p:nvSpPr>
            <p:spPr>
              <a:xfrm rot="10800000">
                <a:off x="7308793" y="2074070"/>
                <a:ext cx="523227" cy="743673"/>
              </a:xfrm>
              <a:custGeom>
                <a:avLst/>
                <a:gdLst>
                  <a:gd name="connsiteX0" fmla="*/ 0 w 1493520"/>
                  <a:gd name="connsiteY0" fmla="*/ 1036320 h 2118360"/>
                  <a:gd name="connsiteX1" fmla="*/ 843280 w 1493520"/>
                  <a:gd name="connsiteY1" fmla="*/ 797560 h 2118360"/>
                  <a:gd name="connsiteX2" fmla="*/ 1076960 w 1493520"/>
                  <a:gd name="connsiteY2" fmla="*/ 0 h 2118360"/>
                  <a:gd name="connsiteX3" fmla="*/ 1188720 w 1493520"/>
                  <a:gd name="connsiteY3" fmla="*/ 619760 h 2118360"/>
                  <a:gd name="connsiteX4" fmla="*/ 1493520 w 1493520"/>
                  <a:gd name="connsiteY4" fmla="*/ 1097280 h 2118360"/>
                  <a:gd name="connsiteX5" fmla="*/ 1163320 w 1493520"/>
                  <a:gd name="connsiteY5" fmla="*/ 1503680 h 2118360"/>
                  <a:gd name="connsiteX6" fmla="*/ 1036320 w 1493520"/>
                  <a:gd name="connsiteY6" fmla="*/ 2118360 h 2118360"/>
                  <a:gd name="connsiteX7" fmla="*/ 853440 w 1493520"/>
                  <a:gd name="connsiteY7" fmla="*/ 1300480 h 2118360"/>
                  <a:gd name="connsiteX8" fmla="*/ 0 w 1493520"/>
                  <a:gd name="connsiteY8" fmla="*/ 1036320 h 2118360"/>
                  <a:gd name="connsiteX0" fmla="*/ 0 w 1493520"/>
                  <a:gd name="connsiteY0" fmla="*/ 1036398 h 2118438"/>
                  <a:gd name="connsiteX1" fmla="*/ 843280 w 1493520"/>
                  <a:gd name="connsiteY1" fmla="*/ 797638 h 2118438"/>
                  <a:gd name="connsiteX2" fmla="*/ 1076960 w 1493520"/>
                  <a:gd name="connsiteY2" fmla="*/ 78 h 2118438"/>
                  <a:gd name="connsiteX3" fmla="*/ 1188720 w 1493520"/>
                  <a:gd name="connsiteY3" fmla="*/ 619838 h 2118438"/>
                  <a:gd name="connsiteX4" fmla="*/ 1493520 w 1493520"/>
                  <a:gd name="connsiteY4" fmla="*/ 1097358 h 2118438"/>
                  <a:gd name="connsiteX5" fmla="*/ 1163320 w 1493520"/>
                  <a:gd name="connsiteY5" fmla="*/ 1503758 h 2118438"/>
                  <a:gd name="connsiteX6" fmla="*/ 1036320 w 1493520"/>
                  <a:gd name="connsiteY6" fmla="*/ 2118438 h 2118438"/>
                  <a:gd name="connsiteX7" fmla="*/ 853440 w 1493520"/>
                  <a:gd name="connsiteY7" fmla="*/ 1300558 h 2118438"/>
                  <a:gd name="connsiteX8" fmla="*/ 0 w 1493520"/>
                  <a:gd name="connsiteY8" fmla="*/ 1036398 h 2118438"/>
                  <a:gd name="connsiteX0" fmla="*/ 0 w 1493520"/>
                  <a:gd name="connsiteY0" fmla="*/ 1036398 h 2118438"/>
                  <a:gd name="connsiteX1" fmla="*/ 843280 w 1493520"/>
                  <a:gd name="connsiteY1" fmla="*/ 797638 h 2118438"/>
                  <a:gd name="connsiteX2" fmla="*/ 1122680 w 1493520"/>
                  <a:gd name="connsiteY2" fmla="*/ 78 h 2118438"/>
                  <a:gd name="connsiteX3" fmla="*/ 1188720 w 1493520"/>
                  <a:gd name="connsiteY3" fmla="*/ 619838 h 2118438"/>
                  <a:gd name="connsiteX4" fmla="*/ 1493520 w 1493520"/>
                  <a:gd name="connsiteY4" fmla="*/ 1097358 h 2118438"/>
                  <a:gd name="connsiteX5" fmla="*/ 1163320 w 1493520"/>
                  <a:gd name="connsiteY5" fmla="*/ 1503758 h 2118438"/>
                  <a:gd name="connsiteX6" fmla="*/ 1036320 w 1493520"/>
                  <a:gd name="connsiteY6" fmla="*/ 2118438 h 2118438"/>
                  <a:gd name="connsiteX7" fmla="*/ 853440 w 1493520"/>
                  <a:gd name="connsiteY7" fmla="*/ 1300558 h 2118438"/>
                  <a:gd name="connsiteX8" fmla="*/ 0 w 1493520"/>
                  <a:gd name="connsiteY8" fmla="*/ 1036398 h 2118438"/>
                  <a:gd name="connsiteX0" fmla="*/ 0 w 1493520"/>
                  <a:gd name="connsiteY0" fmla="*/ 1036325 h 2118365"/>
                  <a:gd name="connsiteX1" fmla="*/ 843280 w 1493520"/>
                  <a:gd name="connsiteY1" fmla="*/ 797565 h 2118365"/>
                  <a:gd name="connsiteX2" fmla="*/ 1122680 w 1493520"/>
                  <a:gd name="connsiteY2" fmla="*/ 5 h 2118365"/>
                  <a:gd name="connsiteX3" fmla="*/ 1188720 w 1493520"/>
                  <a:gd name="connsiteY3" fmla="*/ 619765 h 2118365"/>
                  <a:gd name="connsiteX4" fmla="*/ 1493520 w 1493520"/>
                  <a:gd name="connsiteY4" fmla="*/ 1097285 h 2118365"/>
                  <a:gd name="connsiteX5" fmla="*/ 1163320 w 1493520"/>
                  <a:gd name="connsiteY5" fmla="*/ 1503685 h 2118365"/>
                  <a:gd name="connsiteX6" fmla="*/ 1036320 w 1493520"/>
                  <a:gd name="connsiteY6" fmla="*/ 2118365 h 2118365"/>
                  <a:gd name="connsiteX7" fmla="*/ 853440 w 1493520"/>
                  <a:gd name="connsiteY7" fmla="*/ 1300485 h 2118365"/>
                  <a:gd name="connsiteX8" fmla="*/ 0 w 1493520"/>
                  <a:gd name="connsiteY8" fmla="*/ 1036325 h 2118365"/>
                  <a:gd name="connsiteX0" fmla="*/ 0 w 1493520"/>
                  <a:gd name="connsiteY0" fmla="*/ 1040134 h 2122174"/>
                  <a:gd name="connsiteX1" fmla="*/ 843280 w 1493520"/>
                  <a:gd name="connsiteY1" fmla="*/ 801374 h 2122174"/>
                  <a:gd name="connsiteX2" fmla="*/ 1088390 w 1493520"/>
                  <a:gd name="connsiteY2" fmla="*/ 4 h 2122174"/>
                  <a:gd name="connsiteX3" fmla="*/ 1188720 w 1493520"/>
                  <a:gd name="connsiteY3" fmla="*/ 623574 h 2122174"/>
                  <a:gd name="connsiteX4" fmla="*/ 1493520 w 1493520"/>
                  <a:gd name="connsiteY4" fmla="*/ 1101094 h 2122174"/>
                  <a:gd name="connsiteX5" fmla="*/ 1163320 w 1493520"/>
                  <a:gd name="connsiteY5" fmla="*/ 1507494 h 2122174"/>
                  <a:gd name="connsiteX6" fmla="*/ 1036320 w 1493520"/>
                  <a:gd name="connsiteY6" fmla="*/ 2122174 h 2122174"/>
                  <a:gd name="connsiteX7" fmla="*/ 853440 w 1493520"/>
                  <a:gd name="connsiteY7" fmla="*/ 1304294 h 2122174"/>
                  <a:gd name="connsiteX8" fmla="*/ 0 w 1493520"/>
                  <a:gd name="connsiteY8" fmla="*/ 1040134 h 2122174"/>
                  <a:gd name="connsiteX0" fmla="*/ 6 w 1493526"/>
                  <a:gd name="connsiteY0" fmla="*/ 1040134 h 2122174"/>
                  <a:gd name="connsiteX1" fmla="*/ 843286 w 1493526"/>
                  <a:gd name="connsiteY1" fmla="*/ 801374 h 2122174"/>
                  <a:gd name="connsiteX2" fmla="*/ 1088396 w 1493526"/>
                  <a:gd name="connsiteY2" fmla="*/ 4 h 2122174"/>
                  <a:gd name="connsiteX3" fmla="*/ 1188726 w 1493526"/>
                  <a:gd name="connsiteY3" fmla="*/ 623574 h 2122174"/>
                  <a:gd name="connsiteX4" fmla="*/ 1493526 w 1493526"/>
                  <a:gd name="connsiteY4" fmla="*/ 1101094 h 2122174"/>
                  <a:gd name="connsiteX5" fmla="*/ 1163326 w 1493526"/>
                  <a:gd name="connsiteY5" fmla="*/ 1507494 h 2122174"/>
                  <a:gd name="connsiteX6" fmla="*/ 1036326 w 1493526"/>
                  <a:gd name="connsiteY6" fmla="*/ 2122174 h 2122174"/>
                  <a:gd name="connsiteX7" fmla="*/ 853446 w 1493526"/>
                  <a:gd name="connsiteY7" fmla="*/ 1304294 h 2122174"/>
                  <a:gd name="connsiteX8" fmla="*/ 6 w 1493526"/>
                  <a:gd name="connsiteY8" fmla="*/ 1040134 h 2122174"/>
                  <a:gd name="connsiteX0" fmla="*/ 6 w 1493526"/>
                  <a:gd name="connsiteY0" fmla="*/ 1040134 h 2122174"/>
                  <a:gd name="connsiteX1" fmla="*/ 843286 w 1493526"/>
                  <a:gd name="connsiteY1" fmla="*/ 801374 h 2122174"/>
                  <a:gd name="connsiteX2" fmla="*/ 1088396 w 1493526"/>
                  <a:gd name="connsiteY2" fmla="*/ 4 h 2122174"/>
                  <a:gd name="connsiteX3" fmla="*/ 1188726 w 1493526"/>
                  <a:gd name="connsiteY3" fmla="*/ 623574 h 2122174"/>
                  <a:gd name="connsiteX4" fmla="*/ 1493526 w 1493526"/>
                  <a:gd name="connsiteY4" fmla="*/ 1101094 h 2122174"/>
                  <a:gd name="connsiteX5" fmla="*/ 1163326 w 1493526"/>
                  <a:gd name="connsiteY5" fmla="*/ 1507494 h 2122174"/>
                  <a:gd name="connsiteX6" fmla="*/ 1036326 w 1493526"/>
                  <a:gd name="connsiteY6" fmla="*/ 2122174 h 2122174"/>
                  <a:gd name="connsiteX7" fmla="*/ 853446 w 1493526"/>
                  <a:gd name="connsiteY7" fmla="*/ 1304294 h 2122174"/>
                  <a:gd name="connsiteX8" fmla="*/ 6 w 1493526"/>
                  <a:gd name="connsiteY8" fmla="*/ 1040134 h 2122174"/>
                  <a:gd name="connsiteX0" fmla="*/ 6 w 1493526"/>
                  <a:gd name="connsiteY0" fmla="*/ 1040134 h 2122176"/>
                  <a:gd name="connsiteX1" fmla="*/ 843286 w 1493526"/>
                  <a:gd name="connsiteY1" fmla="*/ 801374 h 2122176"/>
                  <a:gd name="connsiteX2" fmla="*/ 1088396 w 1493526"/>
                  <a:gd name="connsiteY2" fmla="*/ 4 h 2122176"/>
                  <a:gd name="connsiteX3" fmla="*/ 1188726 w 1493526"/>
                  <a:gd name="connsiteY3" fmla="*/ 623574 h 2122176"/>
                  <a:gd name="connsiteX4" fmla="*/ 1493526 w 1493526"/>
                  <a:gd name="connsiteY4" fmla="*/ 1101094 h 2122176"/>
                  <a:gd name="connsiteX5" fmla="*/ 1163326 w 1493526"/>
                  <a:gd name="connsiteY5" fmla="*/ 1507494 h 2122176"/>
                  <a:gd name="connsiteX6" fmla="*/ 1036326 w 1493526"/>
                  <a:gd name="connsiteY6" fmla="*/ 2122174 h 2122176"/>
                  <a:gd name="connsiteX7" fmla="*/ 853446 w 1493526"/>
                  <a:gd name="connsiteY7" fmla="*/ 1304294 h 2122176"/>
                  <a:gd name="connsiteX8" fmla="*/ 6 w 1493526"/>
                  <a:gd name="connsiteY8" fmla="*/ 1040134 h 2122176"/>
                  <a:gd name="connsiteX0" fmla="*/ 6 w 1493526"/>
                  <a:gd name="connsiteY0" fmla="*/ 1040134 h 2122390"/>
                  <a:gd name="connsiteX1" fmla="*/ 843286 w 1493526"/>
                  <a:gd name="connsiteY1" fmla="*/ 801374 h 2122390"/>
                  <a:gd name="connsiteX2" fmla="*/ 1088396 w 1493526"/>
                  <a:gd name="connsiteY2" fmla="*/ 4 h 2122390"/>
                  <a:gd name="connsiteX3" fmla="*/ 1188726 w 1493526"/>
                  <a:gd name="connsiteY3" fmla="*/ 623574 h 2122390"/>
                  <a:gd name="connsiteX4" fmla="*/ 1493526 w 1493526"/>
                  <a:gd name="connsiteY4" fmla="*/ 1101094 h 2122390"/>
                  <a:gd name="connsiteX5" fmla="*/ 1163326 w 1493526"/>
                  <a:gd name="connsiteY5" fmla="*/ 1507494 h 2122390"/>
                  <a:gd name="connsiteX6" fmla="*/ 1036326 w 1493526"/>
                  <a:gd name="connsiteY6" fmla="*/ 2122174 h 2122390"/>
                  <a:gd name="connsiteX7" fmla="*/ 853446 w 1493526"/>
                  <a:gd name="connsiteY7" fmla="*/ 1304294 h 2122390"/>
                  <a:gd name="connsiteX8" fmla="*/ 6 w 1493526"/>
                  <a:gd name="connsiteY8" fmla="*/ 1040134 h 2122390"/>
                  <a:gd name="connsiteX0" fmla="*/ 6 w 1493796"/>
                  <a:gd name="connsiteY0" fmla="*/ 1040134 h 2122390"/>
                  <a:gd name="connsiteX1" fmla="*/ 843286 w 1493796"/>
                  <a:gd name="connsiteY1" fmla="*/ 801374 h 2122390"/>
                  <a:gd name="connsiteX2" fmla="*/ 1088396 w 1493796"/>
                  <a:gd name="connsiteY2" fmla="*/ 4 h 2122390"/>
                  <a:gd name="connsiteX3" fmla="*/ 1188726 w 1493796"/>
                  <a:gd name="connsiteY3" fmla="*/ 623574 h 2122390"/>
                  <a:gd name="connsiteX4" fmla="*/ 1493526 w 1493796"/>
                  <a:gd name="connsiteY4" fmla="*/ 1101094 h 2122390"/>
                  <a:gd name="connsiteX5" fmla="*/ 1163326 w 1493796"/>
                  <a:gd name="connsiteY5" fmla="*/ 1507494 h 2122390"/>
                  <a:gd name="connsiteX6" fmla="*/ 1036326 w 1493796"/>
                  <a:gd name="connsiteY6" fmla="*/ 2122174 h 2122390"/>
                  <a:gd name="connsiteX7" fmla="*/ 853446 w 1493796"/>
                  <a:gd name="connsiteY7" fmla="*/ 1304294 h 2122390"/>
                  <a:gd name="connsiteX8" fmla="*/ 6 w 1493796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40"/>
                  <a:gd name="connsiteY0" fmla="*/ 1041618 h 2123874"/>
                  <a:gd name="connsiteX1" fmla="*/ 843286 w 1493640"/>
                  <a:gd name="connsiteY1" fmla="*/ 802858 h 2123874"/>
                  <a:gd name="connsiteX2" fmla="*/ 1088396 w 1493640"/>
                  <a:gd name="connsiteY2" fmla="*/ 1488 h 2123874"/>
                  <a:gd name="connsiteX3" fmla="*/ 1203966 w 1493640"/>
                  <a:gd name="connsiteY3" fmla="*/ 621248 h 2123874"/>
                  <a:gd name="connsiteX4" fmla="*/ 1493526 w 1493640"/>
                  <a:gd name="connsiteY4" fmla="*/ 1102578 h 2123874"/>
                  <a:gd name="connsiteX5" fmla="*/ 1163326 w 1493640"/>
                  <a:gd name="connsiteY5" fmla="*/ 1508978 h 2123874"/>
                  <a:gd name="connsiteX6" fmla="*/ 1036326 w 1493640"/>
                  <a:gd name="connsiteY6" fmla="*/ 2123658 h 2123874"/>
                  <a:gd name="connsiteX7" fmla="*/ 853446 w 1493640"/>
                  <a:gd name="connsiteY7" fmla="*/ 1305778 h 2123874"/>
                  <a:gd name="connsiteX8" fmla="*/ 6 w 1493640"/>
                  <a:gd name="connsiteY8" fmla="*/ 1041618 h 2123874"/>
                  <a:gd name="connsiteX0" fmla="*/ 6 w 1493640"/>
                  <a:gd name="connsiteY0" fmla="*/ 1041618 h 2123874"/>
                  <a:gd name="connsiteX1" fmla="*/ 843286 w 1493640"/>
                  <a:gd name="connsiteY1" fmla="*/ 802858 h 2123874"/>
                  <a:gd name="connsiteX2" fmla="*/ 1088396 w 1493640"/>
                  <a:gd name="connsiteY2" fmla="*/ 1488 h 2123874"/>
                  <a:gd name="connsiteX3" fmla="*/ 1203966 w 1493640"/>
                  <a:gd name="connsiteY3" fmla="*/ 621248 h 2123874"/>
                  <a:gd name="connsiteX4" fmla="*/ 1493526 w 1493640"/>
                  <a:gd name="connsiteY4" fmla="*/ 1102578 h 2123874"/>
                  <a:gd name="connsiteX5" fmla="*/ 1163326 w 1493640"/>
                  <a:gd name="connsiteY5" fmla="*/ 1508978 h 2123874"/>
                  <a:gd name="connsiteX6" fmla="*/ 1036326 w 1493640"/>
                  <a:gd name="connsiteY6" fmla="*/ 2123658 h 2123874"/>
                  <a:gd name="connsiteX7" fmla="*/ 853446 w 1493640"/>
                  <a:gd name="connsiteY7" fmla="*/ 1305778 h 2123874"/>
                  <a:gd name="connsiteX8" fmla="*/ 6 w 1493640"/>
                  <a:gd name="connsiteY8" fmla="*/ 1041618 h 2123874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1 w 1493646"/>
                  <a:gd name="connsiteY0" fmla="*/ 1041765 h 2124021"/>
                  <a:gd name="connsiteX1" fmla="*/ 852806 w 1493646"/>
                  <a:gd name="connsiteY1" fmla="*/ 782050 h 2124021"/>
                  <a:gd name="connsiteX2" fmla="*/ 1088391 w 1493646"/>
                  <a:gd name="connsiteY2" fmla="*/ 1635 h 2124021"/>
                  <a:gd name="connsiteX3" fmla="*/ 1205866 w 1493646"/>
                  <a:gd name="connsiteY3" fmla="*/ 596630 h 2124021"/>
                  <a:gd name="connsiteX4" fmla="*/ 1493521 w 1493646"/>
                  <a:gd name="connsiteY4" fmla="*/ 1102725 h 2124021"/>
                  <a:gd name="connsiteX5" fmla="*/ 1163321 w 1493646"/>
                  <a:gd name="connsiteY5" fmla="*/ 1509125 h 2124021"/>
                  <a:gd name="connsiteX6" fmla="*/ 1036321 w 1493646"/>
                  <a:gd name="connsiteY6" fmla="*/ 2123805 h 2124021"/>
                  <a:gd name="connsiteX7" fmla="*/ 853441 w 1493646"/>
                  <a:gd name="connsiteY7" fmla="*/ 1305925 h 2124021"/>
                  <a:gd name="connsiteX8" fmla="*/ 1 w 1493646"/>
                  <a:gd name="connsiteY8" fmla="*/ 1041765 h 2124021"/>
                  <a:gd name="connsiteX0" fmla="*/ 1 w 1493646"/>
                  <a:gd name="connsiteY0" fmla="*/ 1041765 h 2124015"/>
                  <a:gd name="connsiteX1" fmla="*/ 852806 w 1493646"/>
                  <a:gd name="connsiteY1" fmla="*/ 782050 h 2124015"/>
                  <a:gd name="connsiteX2" fmla="*/ 1088391 w 1493646"/>
                  <a:gd name="connsiteY2" fmla="*/ 1635 h 2124015"/>
                  <a:gd name="connsiteX3" fmla="*/ 1205866 w 1493646"/>
                  <a:gd name="connsiteY3" fmla="*/ 596630 h 2124015"/>
                  <a:gd name="connsiteX4" fmla="*/ 1493521 w 1493646"/>
                  <a:gd name="connsiteY4" fmla="*/ 1102725 h 2124015"/>
                  <a:gd name="connsiteX5" fmla="*/ 1163321 w 1493646"/>
                  <a:gd name="connsiteY5" fmla="*/ 1509125 h 2124015"/>
                  <a:gd name="connsiteX6" fmla="*/ 1036321 w 1493646"/>
                  <a:gd name="connsiteY6" fmla="*/ 2123805 h 2124015"/>
                  <a:gd name="connsiteX7" fmla="*/ 853441 w 1493646"/>
                  <a:gd name="connsiteY7" fmla="*/ 1305925 h 2124015"/>
                  <a:gd name="connsiteX8" fmla="*/ 1 w 1493646"/>
                  <a:gd name="connsiteY8" fmla="*/ 1041765 h 2124015"/>
                  <a:gd name="connsiteX0" fmla="*/ 1 w 1493646"/>
                  <a:gd name="connsiteY0" fmla="*/ 1041765 h 2124008"/>
                  <a:gd name="connsiteX1" fmla="*/ 852806 w 1493646"/>
                  <a:gd name="connsiteY1" fmla="*/ 782050 h 2124008"/>
                  <a:gd name="connsiteX2" fmla="*/ 1088391 w 1493646"/>
                  <a:gd name="connsiteY2" fmla="*/ 1635 h 2124008"/>
                  <a:gd name="connsiteX3" fmla="*/ 1205866 w 1493646"/>
                  <a:gd name="connsiteY3" fmla="*/ 596630 h 2124008"/>
                  <a:gd name="connsiteX4" fmla="*/ 1493521 w 1493646"/>
                  <a:gd name="connsiteY4" fmla="*/ 1102725 h 2124008"/>
                  <a:gd name="connsiteX5" fmla="*/ 1163321 w 1493646"/>
                  <a:gd name="connsiteY5" fmla="*/ 1509125 h 2124008"/>
                  <a:gd name="connsiteX6" fmla="*/ 1036321 w 1493646"/>
                  <a:gd name="connsiteY6" fmla="*/ 2123805 h 2124008"/>
                  <a:gd name="connsiteX7" fmla="*/ 853441 w 1493646"/>
                  <a:gd name="connsiteY7" fmla="*/ 1305925 h 2124008"/>
                  <a:gd name="connsiteX8" fmla="*/ 1 w 1493646"/>
                  <a:gd name="connsiteY8" fmla="*/ 1041765 h 2124008"/>
                  <a:gd name="connsiteX0" fmla="*/ 64 w 1493709"/>
                  <a:gd name="connsiteY0" fmla="*/ 1041765 h 2124008"/>
                  <a:gd name="connsiteX1" fmla="*/ 852869 w 1493709"/>
                  <a:gd name="connsiteY1" fmla="*/ 782050 h 2124008"/>
                  <a:gd name="connsiteX2" fmla="*/ 1088454 w 1493709"/>
                  <a:gd name="connsiteY2" fmla="*/ 1635 h 2124008"/>
                  <a:gd name="connsiteX3" fmla="*/ 1205929 w 1493709"/>
                  <a:gd name="connsiteY3" fmla="*/ 596630 h 2124008"/>
                  <a:gd name="connsiteX4" fmla="*/ 1493584 w 1493709"/>
                  <a:gd name="connsiteY4" fmla="*/ 1102725 h 2124008"/>
                  <a:gd name="connsiteX5" fmla="*/ 1163384 w 1493709"/>
                  <a:gd name="connsiteY5" fmla="*/ 1509125 h 2124008"/>
                  <a:gd name="connsiteX6" fmla="*/ 1036384 w 1493709"/>
                  <a:gd name="connsiteY6" fmla="*/ 2123805 h 2124008"/>
                  <a:gd name="connsiteX7" fmla="*/ 853504 w 1493709"/>
                  <a:gd name="connsiteY7" fmla="*/ 1305925 h 2124008"/>
                  <a:gd name="connsiteX8" fmla="*/ 64 w 1493709"/>
                  <a:gd name="connsiteY8" fmla="*/ 1041765 h 2124008"/>
                  <a:gd name="connsiteX0" fmla="*/ 166 w 1493811"/>
                  <a:gd name="connsiteY0" fmla="*/ 1041765 h 2124008"/>
                  <a:gd name="connsiteX1" fmla="*/ 852971 w 1493811"/>
                  <a:gd name="connsiteY1" fmla="*/ 782050 h 2124008"/>
                  <a:gd name="connsiteX2" fmla="*/ 1088556 w 1493811"/>
                  <a:gd name="connsiteY2" fmla="*/ 1635 h 2124008"/>
                  <a:gd name="connsiteX3" fmla="*/ 1206031 w 1493811"/>
                  <a:gd name="connsiteY3" fmla="*/ 596630 h 2124008"/>
                  <a:gd name="connsiteX4" fmla="*/ 1493686 w 1493811"/>
                  <a:gd name="connsiteY4" fmla="*/ 1102725 h 2124008"/>
                  <a:gd name="connsiteX5" fmla="*/ 1163486 w 1493811"/>
                  <a:gd name="connsiteY5" fmla="*/ 1509125 h 2124008"/>
                  <a:gd name="connsiteX6" fmla="*/ 1036486 w 1493811"/>
                  <a:gd name="connsiteY6" fmla="*/ 2123805 h 2124008"/>
                  <a:gd name="connsiteX7" fmla="*/ 853606 w 1493811"/>
                  <a:gd name="connsiteY7" fmla="*/ 1305925 h 2124008"/>
                  <a:gd name="connsiteX8" fmla="*/ 166 w 1493811"/>
                  <a:gd name="connsiteY8" fmla="*/ 1041765 h 2124008"/>
                  <a:gd name="connsiteX0" fmla="*/ 163 w 1518573"/>
                  <a:gd name="connsiteY0" fmla="*/ 1057005 h 2123990"/>
                  <a:gd name="connsiteX1" fmla="*/ 877733 w 1518573"/>
                  <a:gd name="connsiteY1" fmla="*/ 782050 h 2123990"/>
                  <a:gd name="connsiteX2" fmla="*/ 1113318 w 1518573"/>
                  <a:gd name="connsiteY2" fmla="*/ 1635 h 2123990"/>
                  <a:gd name="connsiteX3" fmla="*/ 1230793 w 1518573"/>
                  <a:gd name="connsiteY3" fmla="*/ 596630 h 2123990"/>
                  <a:gd name="connsiteX4" fmla="*/ 1518448 w 1518573"/>
                  <a:gd name="connsiteY4" fmla="*/ 1102725 h 2123990"/>
                  <a:gd name="connsiteX5" fmla="*/ 1188248 w 1518573"/>
                  <a:gd name="connsiteY5" fmla="*/ 1509125 h 2123990"/>
                  <a:gd name="connsiteX6" fmla="*/ 1061248 w 1518573"/>
                  <a:gd name="connsiteY6" fmla="*/ 2123805 h 2123990"/>
                  <a:gd name="connsiteX7" fmla="*/ 878368 w 1518573"/>
                  <a:gd name="connsiteY7" fmla="*/ 1305925 h 2123990"/>
                  <a:gd name="connsiteX8" fmla="*/ 163 w 1518573"/>
                  <a:gd name="connsiteY8" fmla="*/ 1057005 h 2123990"/>
                  <a:gd name="connsiteX0" fmla="*/ 84 w 1518494"/>
                  <a:gd name="connsiteY0" fmla="*/ 1057005 h 2123990"/>
                  <a:gd name="connsiteX1" fmla="*/ 877654 w 1518494"/>
                  <a:gd name="connsiteY1" fmla="*/ 782050 h 2123990"/>
                  <a:gd name="connsiteX2" fmla="*/ 1113239 w 1518494"/>
                  <a:gd name="connsiteY2" fmla="*/ 1635 h 2123990"/>
                  <a:gd name="connsiteX3" fmla="*/ 1230714 w 1518494"/>
                  <a:gd name="connsiteY3" fmla="*/ 596630 h 2123990"/>
                  <a:gd name="connsiteX4" fmla="*/ 1518369 w 1518494"/>
                  <a:gd name="connsiteY4" fmla="*/ 1102725 h 2123990"/>
                  <a:gd name="connsiteX5" fmla="*/ 1188169 w 1518494"/>
                  <a:gd name="connsiteY5" fmla="*/ 1509125 h 2123990"/>
                  <a:gd name="connsiteX6" fmla="*/ 1061169 w 1518494"/>
                  <a:gd name="connsiteY6" fmla="*/ 2123805 h 2123990"/>
                  <a:gd name="connsiteX7" fmla="*/ 878289 w 1518494"/>
                  <a:gd name="connsiteY7" fmla="*/ 1305925 h 2123990"/>
                  <a:gd name="connsiteX8" fmla="*/ 84 w 1518494"/>
                  <a:gd name="connsiteY8" fmla="*/ 1057005 h 2123990"/>
                  <a:gd name="connsiteX0" fmla="*/ 14 w 1518424"/>
                  <a:gd name="connsiteY0" fmla="*/ 1057005 h 2123990"/>
                  <a:gd name="connsiteX1" fmla="*/ 877584 w 1518424"/>
                  <a:gd name="connsiteY1" fmla="*/ 782050 h 2123990"/>
                  <a:gd name="connsiteX2" fmla="*/ 1113169 w 1518424"/>
                  <a:gd name="connsiteY2" fmla="*/ 1635 h 2123990"/>
                  <a:gd name="connsiteX3" fmla="*/ 1230644 w 1518424"/>
                  <a:gd name="connsiteY3" fmla="*/ 596630 h 2123990"/>
                  <a:gd name="connsiteX4" fmla="*/ 1518299 w 1518424"/>
                  <a:gd name="connsiteY4" fmla="*/ 1102725 h 2123990"/>
                  <a:gd name="connsiteX5" fmla="*/ 1188099 w 1518424"/>
                  <a:gd name="connsiteY5" fmla="*/ 1509125 h 2123990"/>
                  <a:gd name="connsiteX6" fmla="*/ 1061099 w 1518424"/>
                  <a:gd name="connsiteY6" fmla="*/ 2123805 h 2123990"/>
                  <a:gd name="connsiteX7" fmla="*/ 878219 w 1518424"/>
                  <a:gd name="connsiteY7" fmla="*/ 1305925 h 2123990"/>
                  <a:gd name="connsiteX8" fmla="*/ 14 w 1518424"/>
                  <a:gd name="connsiteY8" fmla="*/ 1057005 h 2123990"/>
                  <a:gd name="connsiteX0" fmla="*/ 32 w 1518442"/>
                  <a:gd name="connsiteY0" fmla="*/ 1057005 h 2123990"/>
                  <a:gd name="connsiteX1" fmla="*/ 877602 w 1518442"/>
                  <a:gd name="connsiteY1" fmla="*/ 782050 h 2123990"/>
                  <a:gd name="connsiteX2" fmla="*/ 1113187 w 1518442"/>
                  <a:gd name="connsiteY2" fmla="*/ 1635 h 2123990"/>
                  <a:gd name="connsiteX3" fmla="*/ 1230662 w 1518442"/>
                  <a:gd name="connsiteY3" fmla="*/ 596630 h 2123990"/>
                  <a:gd name="connsiteX4" fmla="*/ 1518317 w 1518442"/>
                  <a:gd name="connsiteY4" fmla="*/ 1102725 h 2123990"/>
                  <a:gd name="connsiteX5" fmla="*/ 1188117 w 1518442"/>
                  <a:gd name="connsiteY5" fmla="*/ 1509125 h 2123990"/>
                  <a:gd name="connsiteX6" fmla="*/ 1061117 w 1518442"/>
                  <a:gd name="connsiteY6" fmla="*/ 2123805 h 2123990"/>
                  <a:gd name="connsiteX7" fmla="*/ 878237 w 1518442"/>
                  <a:gd name="connsiteY7" fmla="*/ 1305925 h 2123990"/>
                  <a:gd name="connsiteX8" fmla="*/ 32 w 1518442"/>
                  <a:gd name="connsiteY8" fmla="*/ 1057005 h 2123990"/>
                  <a:gd name="connsiteX0" fmla="*/ 32 w 1518442"/>
                  <a:gd name="connsiteY0" fmla="*/ 1058910 h 2123990"/>
                  <a:gd name="connsiteX1" fmla="*/ 877602 w 1518442"/>
                  <a:gd name="connsiteY1" fmla="*/ 782050 h 2123990"/>
                  <a:gd name="connsiteX2" fmla="*/ 1113187 w 1518442"/>
                  <a:gd name="connsiteY2" fmla="*/ 1635 h 2123990"/>
                  <a:gd name="connsiteX3" fmla="*/ 1230662 w 1518442"/>
                  <a:gd name="connsiteY3" fmla="*/ 596630 h 2123990"/>
                  <a:gd name="connsiteX4" fmla="*/ 1518317 w 1518442"/>
                  <a:gd name="connsiteY4" fmla="*/ 1102725 h 2123990"/>
                  <a:gd name="connsiteX5" fmla="*/ 1188117 w 1518442"/>
                  <a:gd name="connsiteY5" fmla="*/ 1509125 h 2123990"/>
                  <a:gd name="connsiteX6" fmla="*/ 1061117 w 1518442"/>
                  <a:gd name="connsiteY6" fmla="*/ 2123805 h 2123990"/>
                  <a:gd name="connsiteX7" fmla="*/ 878237 w 1518442"/>
                  <a:gd name="connsiteY7" fmla="*/ 1305925 h 2123990"/>
                  <a:gd name="connsiteX8" fmla="*/ 32 w 1518442"/>
                  <a:gd name="connsiteY8" fmla="*/ 1058910 h 2123990"/>
                  <a:gd name="connsiteX0" fmla="*/ 32 w 1518479"/>
                  <a:gd name="connsiteY0" fmla="*/ 1047417 h 2112497"/>
                  <a:gd name="connsiteX1" fmla="*/ 877602 w 1518479"/>
                  <a:gd name="connsiteY1" fmla="*/ 770557 h 2112497"/>
                  <a:gd name="connsiteX2" fmla="*/ 1107472 w 1518479"/>
                  <a:gd name="connsiteY2" fmla="*/ 1572 h 2112497"/>
                  <a:gd name="connsiteX3" fmla="*/ 1230662 w 1518479"/>
                  <a:gd name="connsiteY3" fmla="*/ 585137 h 2112497"/>
                  <a:gd name="connsiteX4" fmla="*/ 1518317 w 1518479"/>
                  <a:gd name="connsiteY4" fmla="*/ 1091232 h 2112497"/>
                  <a:gd name="connsiteX5" fmla="*/ 1188117 w 1518479"/>
                  <a:gd name="connsiteY5" fmla="*/ 1497632 h 2112497"/>
                  <a:gd name="connsiteX6" fmla="*/ 1061117 w 1518479"/>
                  <a:gd name="connsiteY6" fmla="*/ 2112312 h 2112497"/>
                  <a:gd name="connsiteX7" fmla="*/ 878237 w 1518479"/>
                  <a:gd name="connsiteY7" fmla="*/ 1294432 h 2112497"/>
                  <a:gd name="connsiteX8" fmla="*/ 32 w 1518479"/>
                  <a:gd name="connsiteY8" fmla="*/ 1047417 h 2112497"/>
                  <a:gd name="connsiteX0" fmla="*/ 32 w 1518479"/>
                  <a:gd name="connsiteY0" fmla="*/ 1045914 h 2110994"/>
                  <a:gd name="connsiteX1" fmla="*/ 877602 w 1518479"/>
                  <a:gd name="connsiteY1" fmla="*/ 769054 h 2110994"/>
                  <a:gd name="connsiteX2" fmla="*/ 1107472 w 1518479"/>
                  <a:gd name="connsiteY2" fmla="*/ 69 h 2110994"/>
                  <a:gd name="connsiteX3" fmla="*/ 1230662 w 1518479"/>
                  <a:gd name="connsiteY3" fmla="*/ 583634 h 2110994"/>
                  <a:gd name="connsiteX4" fmla="*/ 1518317 w 1518479"/>
                  <a:gd name="connsiteY4" fmla="*/ 1089729 h 2110994"/>
                  <a:gd name="connsiteX5" fmla="*/ 1188117 w 1518479"/>
                  <a:gd name="connsiteY5" fmla="*/ 1496129 h 2110994"/>
                  <a:gd name="connsiteX6" fmla="*/ 1061117 w 1518479"/>
                  <a:gd name="connsiteY6" fmla="*/ 2110809 h 2110994"/>
                  <a:gd name="connsiteX7" fmla="*/ 878237 w 1518479"/>
                  <a:gd name="connsiteY7" fmla="*/ 1292929 h 2110994"/>
                  <a:gd name="connsiteX8" fmla="*/ 32 w 1518479"/>
                  <a:gd name="connsiteY8" fmla="*/ 1045914 h 2110994"/>
                  <a:gd name="connsiteX0" fmla="*/ 32 w 1518479"/>
                  <a:gd name="connsiteY0" fmla="*/ 1046447 h 2111527"/>
                  <a:gd name="connsiteX1" fmla="*/ 877602 w 1518479"/>
                  <a:gd name="connsiteY1" fmla="*/ 769587 h 2111527"/>
                  <a:gd name="connsiteX2" fmla="*/ 1107472 w 1518479"/>
                  <a:gd name="connsiteY2" fmla="*/ 602 h 2111527"/>
                  <a:gd name="connsiteX3" fmla="*/ 1230662 w 1518479"/>
                  <a:gd name="connsiteY3" fmla="*/ 584167 h 2111527"/>
                  <a:gd name="connsiteX4" fmla="*/ 1518317 w 1518479"/>
                  <a:gd name="connsiteY4" fmla="*/ 1090262 h 2111527"/>
                  <a:gd name="connsiteX5" fmla="*/ 1188117 w 1518479"/>
                  <a:gd name="connsiteY5" fmla="*/ 1496662 h 2111527"/>
                  <a:gd name="connsiteX6" fmla="*/ 1061117 w 1518479"/>
                  <a:gd name="connsiteY6" fmla="*/ 2111342 h 2111527"/>
                  <a:gd name="connsiteX7" fmla="*/ 878237 w 1518479"/>
                  <a:gd name="connsiteY7" fmla="*/ 1293462 h 2111527"/>
                  <a:gd name="connsiteX8" fmla="*/ 32 w 1518479"/>
                  <a:gd name="connsiteY8" fmla="*/ 1046447 h 2111527"/>
                  <a:gd name="connsiteX0" fmla="*/ 32 w 1518479"/>
                  <a:gd name="connsiteY0" fmla="*/ 1046079 h 2111159"/>
                  <a:gd name="connsiteX1" fmla="*/ 877602 w 1518479"/>
                  <a:gd name="connsiteY1" fmla="*/ 769219 h 2111159"/>
                  <a:gd name="connsiteX2" fmla="*/ 1107472 w 1518479"/>
                  <a:gd name="connsiteY2" fmla="*/ 234 h 2111159"/>
                  <a:gd name="connsiteX3" fmla="*/ 1230662 w 1518479"/>
                  <a:gd name="connsiteY3" fmla="*/ 583799 h 2111159"/>
                  <a:gd name="connsiteX4" fmla="*/ 1518317 w 1518479"/>
                  <a:gd name="connsiteY4" fmla="*/ 1089894 h 2111159"/>
                  <a:gd name="connsiteX5" fmla="*/ 1188117 w 1518479"/>
                  <a:gd name="connsiteY5" fmla="*/ 1496294 h 2111159"/>
                  <a:gd name="connsiteX6" fmla="*/ 1061117 w 1518479"/>
                  <a:gd name="connsiteY6" fmla="*/ 2110974 h 2111159"/>
                  <a:gd name="connsiteX7" fmla="*/ 878237 w 1518479"/>
                  <a:gd name="connsiteY7" fmla="*/ 1293094 h 2111159"/>
                  <a:gd name="connsiteX8" fmla="*/ 32 w 1518479"/>
                  <a:gd name="connsiteY8" fmla="*/ 1046079 h 2111159"/>
                  <a:gd name="connsiteX0" fmla="*/ 32 w 1518442"/>
                  <a:gd name="connsiteY0" fmla="*/ 1046079 h 2111159"/>
                  <a:gd name="connsiteX1" fmla="*/ 877602 w 1518442"/>
                  <a:gd name="connsiteY1" fmla="*/ 769219 h 2111159"/>
                  <a:gd name="connsiteX2" fmla="*/ 1107472 w 1518442"/>
                  <a:gd name="connsiteY2" fmla="*/ 234 h 2111159"/>
                  <a:gd name="connsiteX3" fmla="*/ 1230662 w 1518442"/>
                  <a:gd name="connsiteY3" fmla="*/ 583799 h 2111159"/>
                  <a:gd name="connsiteX4" fmla="*/ 1518317 w 1518442"/>
                  <a:gd name="connsiteY4" fmla="*/ 1089894 h 2111159"/>
                  <a:gd name="connsiteX5" fmla="*/ 1188117 w 1518442"/>
                  <a:gd name="connsiteY5" fmla="*/ 1496294 h 2111159"/>
                  <a:gd name="connsiteX6" fmla="*/ 1061117 w 1518442"/>
                  <a:gd name="connsiteY6" fmla="*/ 2110974 h 2111159"/>
                  <a:gd name="connsiteX7" fmla="*/ 878237 w 1518442"/>
                  <a:gd name="connsiteY7" fmla="*/ 1293094 h 2111159"/>
                  <a:gd name="connsiteX8" fmla="*/ 32 w 1518442"/>
                  <a:gd name="connsiteY8" fmla="*/ 1046079 h 2111159"/>
                  <a:gd name="connsiteX0" fmla="*/ 32 w 1518444"/>
                  <a:gd name="connsiteY0" fmla="*/ 1046079 h 2111159"/>
                  <a:gd name="connsiteX1" fmla="*/ 877602 w 1518444"/>
                  <a:gd name="connsiteY1" fmla="*/ 769219 h 2111159"/>
                  <a:gd name="connsiteX2" fmla="*/ 1107472 w 1518444"/>
                  <a:gd name="connsiteY2" fmla="*/ 234 h 2111159"/>
                  <a:gd name="connsiteX3" fmla="*/ 1230662 w 1518444"/>
                  <a:gd name="connsiteY3" fmla="*/ 583799 h 2111159"/>
                  <a:gd name="connsiteX4" fmla="*/ 1518317 w 1518444"/>
                  <a:gd name="connsiteY4" fmla="*/ 1089894 h 2111159"/>
                  <a:gd name="connsiteX5" fmla="*/ 1188117 w 1518444"/>
                  <a:gd name="connsiteY5" fmla="*/ 1496294 h 2111159"/>
                  <a:gd name="connsiteX6" fmla="*/ 1061117 w 1518444"/>
                  <a:gd name="connsiteY6" fmla="*/ 2110974 h 2111159"/>
                  <a:gd name="connsiteX7" fmla="*/ 878237 w 1518444"/>
                  <a:gd name="connsiteY7" fmla="*/ 1293094 h 2111159"/>
                  <a:gd name="connsiteX8" fmla="*/ 32 w 1518444"/>
                  <a:gd name="connsiteY8" fmla="*/ 1046079 h 2111159"/>
                  <a:gd name="connsiteX0" fmla="*/ 32 w 1518445"/>
                  <a:gd name="connsiteY0" fmla="*/ 1046079 h 2111159"/>
                  <a:gd name="connsiteX1" fmla="*/ 877602 w 1518445"/>
                  <a:gd name="connsiteY1" fmla="*/ 769219 h 2111159"/>
                  <a:gd name="connsiteX2" fmla="*/ 1107472 w 1518445"/>
                  <a:gd name="connsiteY2" fmla="*/ 234 h 2111159"/>
                  <a:gd name="connsiteX3" fmla="*/ 1230662 w 1518445"/>
                  <a:gd name="connsiteY3" fmla="*/ 583799 h 2111159"/>
                  <a:gd name="connsiteX4" fmla="*/ 1518317 w 1518445"/>
                  <a:gd name="connsiteY4" fmla="*/ 1089894 h 2111159"/>
                  <a:gd name="connsiteX5" fmla="*/ 1188117 w 1518445"/>
                  <a:gd name="connsiteY5" fmla="*/ 1496294 h 2111159"/>
                  <a:gd name="connsiteX6" fmla="*/ 1061117 w 1518445"/>
                  <a:gd name="connsiteY6" fmla="*/ 2110974 h 2111159"/>
                  <a:gd name="connsiteX7" fmla="*/ 878237 w 1518445"/>
                  <a:gd name="connsiteY7" fmla="*/ 1293094 h 2111159"/>
                  <a:gd name="connsiteX8" fmla="*/ 32 w 1518445"/>
                  <a:gd name="connsiteY8" fmla="*/ 1046079 h 2111159"/>
                  <a:gd name="connsiteX0" fmla="*/ 32 w 1518445"/>
                  <a:gd name="connsiteY0" fmla="*/ 1045956 h 2111036"/>
                  <a:gd name="connsiteX1" fmla="*/ 877602 w 1518445"/>
                  <a:gd name="connsiteY1" fmla="*/ 769096 h 2111036"/>
                  <a:gd name="connsiteX2" fmla="*/ 1107472 w 1518445"/>
                  <a:gd name="connsiteY2" fmla="*/ 111 h 2111036"/>
                  <a:gd name="connsiteX3" fmla="*/ 1230662 w 1518445"/>
                  <a:gd name="connsiteY3" fmla="*/ 583676 h 2111036"/>
                  <a:gd name="connsiteX4" fmla="*/ 1518317 w 1518445"/>
                  <a:gd name="connsiteY4" fmla="*/ 1089771 h 2111036"/>
                  <a:gd name="connsiteX5" fmla="*/ 1188117 w 1518445"/>
                  <a:gd name="connsiteY5" fmla="*/ 1496171 h 2111036"/>
                  <a:gd name="connsiteX6" fmla="*/ 1061117 w 1518445"/>
                  <a:gd name="connsiteY6" fmla="*/ 2110851 h 2111036"/>
                  <a:gd name="connsiteX7" fmla="*/ 878237 w 1518445"/>
                  <a:gd name="connsiteY7" fmla="*/ 1292971 h 2111036"/>
                  <a:gd name="connsiteX8" fmla="*/ 32 w 1518445"/>
                  <a:gd name="connsiteY8" fmla="*/ 1045956 h 2111036"/>
                  <a:gd name="connsiteX0" fmla="*/ 32 w 1518445"/>
                  <a:gd name="connsiteY0" fmla="*/ 1046793 h 2111873"/>
                  <a:gd name="connsiteX1" fmla="*/ 877602 w 1518445"/>
                  <a:gd name="connsiteY1" fmla="*/ 769933 h 2111873"/>
                  <a:gd name="connsiteX2" fmla="*/ 1107472 w 1518445"/>
                  <a:gd name="connsiteY2" fmla="*/ 948 h 2111873"/>
                  <a:gd name="connsiteX3" fmla="*/ 1230662 w 1518445"/>
                  <a:gd name="connsiteY3" fmla="*/ 584513 h 2111873"/>
                  <a:gd name="connsiteX4" fmla="*/ 1518317 w 1518445"/>
                  <a:gd name="connsiteY4" fmla="*/ 1090608 h 2111873"/>
                  <a:gd name="connsiteX5" fmla="*/ 1188117 w 1518445"/>
                  <a:gd name="connsiteY5" fmla="*/ 1497008 h 2111873"/>
                  <a:gd name="connsiteX6" fmla="*/ 1061117 w 1518445"/>
                  <a:gd name="connsiteY6" fmla="*/ 2111688 h 2111873"/>
                  <a:gd name="connsiteX7" fmla="*/ 878237 w 1518445"/>
                  <a:gd name="connsiteY7" fmla="*/ 1293808 h 2111873"/>
                  <a:gd name="connsiteX8" fmla="*/ 32 w 1518445"/>
                  <a:gd name="connsiteY8" fmla="*/ 1046793 h 2111873"/>
                  <a:gd name="connsiteX0" fmla="*/ 32 w 1518445"/>
                  <a:gd name="connsiteY0" fmla="*/ 1045851 h 2110931"/>
                  <a:gd name="connsiteX1" fmla="*/ 877602 w 1518445"/>
                  <a:gd name="connsiteY1" fmla="*/ 768991 h 2110931"/>
                  <a:gd name="connsiteX2" fmla="*/ 1107472 w 1518445"/>
                  <a:gd name="connsiteY2" fmla="*/ 6 h 2110931"/>
                  <a:gd name="connsiteX3" fmla="*/ 1230662 w 1518445"/>
                  <a:gd name="connsiteY3" fmla="*/ 583571 h 2110931"/>
                  <a:gd name="connsiteX4" fmla="*/ 1518317 w 1518445"/>
                  <a:gd name="connsiteY4" fmla="*/ 1089666 h 2110931"/>
                  <a:gd name="connsiteX5" fmla="*/ 1188117 w 1518445"/>
                  <a:gd name="connsiteY5" fmla="*/ 1496066 h 2110931"/>
                  <a:gd name="connsiteX6" fmla="*/ 1061117 w 1518445"/>
                  <a:gd name="connsiteY6" fmla="*/ 2110746 h 2110931"/>
                  <a:gd name="connsiteX7" fmla="*/ 878237 w 1518445"/>
                  <a:gd name="connsiteY7" fmla="*/ 1292866 h 2110931"/>
                  <a:gd name="connsiteX8" fmla="*/ 32 w 1518445"/>
                  <a:gd name="connsiteY8" fmla="*/ 1045851 h 2110931"/>
                  <a:gd name="connsiteX0" fmla="*/ 32 w 1518445"/>
                  <a:gd name="connsiteY0" fmla="*/ 1045846 h 2110926"/>
                  <a:gd name="connsiteX1" fmla="*/ 877602 w 1518445"/>
                  <a:gd name="connsiteY1" fmla="*/ 768986 h 2110926"/>
                  <a:gd name="connsiteX2" fmla="*/ 1107472 w 1518445"/>
                  <a:gd name="connsiteY2" fmla="*/ 1 h 2110926"/>
                  <a:gd name="connsiteX3" fmla="*/ 1230662 w 1518445"/>
                  <a:gd name="connsiteY3" fmla="*/ 583566 h 2110926"/>
                  <a:gd name="connsiteX4" fmla="*/ 1518317 w 1518445"/>
                  <a:gd name="connsiteY4" fmla="*/ 1089661 h 2110926"/>
                  <a:gd name="connsiteX5" fmla="*/ 1188117 w 1518445"/>
                  <a:gd name="connsiteY5" fmla="*/ 1496061 h 2110926"/>
                  <a:gd name="connsiteX6" fmla="*/ 1061117 w 1518445"/>
                  <a:gd name="connsiteY6" fmla="*/ 2110741 h 2110926"/>
                  <a:gd name="connsiteX7" fmla="*/ 878237 w 1518445"/>
                  <a:gd name="connsiteY7" fmla="*/ 1292861 h 2110926"/>
                  <a:gd name="connsiteX8" fmla="*/ 32 w 1518445"/>
                  <a:gd name="connsiteY8" fmla="*/ 1045846 h 2110926"/>
                  <a:gd name="connsiteX0" fmla="*/ 32 w 1518327"/>
                  <a:gd name="connsiteY0" fmla="*/ 1045846 h 2110926"/>
                  <a:gd name="connsiteX1" fmla="*/ 877602 w 1518327"/>
                  <a:gd name="connsiteY1" fmla="*/ 768986 h 2110926"/>
                  <a:gd name="connsiteX2" fmla="*/ 1107472 w 1518327"/>
                  <a:gd name="connsiteY2" fmla="*/ 1 h 2110926"/>
                  <a:gd name="connsiteX3" fmla="*/ 1230662 w 1518327"/>
                  <a:gd name="connsiteY3" fmla="*/ 583566 h 2110926"/>
                  <a:gd name="connsiteX4" fmla="*/ 1518317 w 1518327"/>
                  <a:gd name="connsiteY4" fmla="*/ 1089661 h 2110926"/>
                  <a:gd name="connsiteX5" fmla="*/ 1188117 w 1518327"/>
                  <a:gd name="connsiteY5" fmla="*/ 1496061 h 2110926"/>
                  <a:gd name="connsiteX6" fmla="*/ 1061117 w 1518327"/>
                  <a:gd name="connsiteY6" fmla="*/ 2110741 h 2110926"/>
                  <a:gd name="connsiteX7" fmla="*/ 878237 w 1518327"/>
                  <a:gd name="connsiteY7" fmla="*/ 1292861 h 2110926"/>
                  <a:gd name="connsiteX8" fmla="*/ 32 w 1518327"/>
                  <a:gd name="connsiteY8" fmla="*/ 1045846 h 2110926"/>
                  <a:gd name="connsiteX0" fmla="*/ 32 w 1518327"/>
                  <a:gd name="connsiteY0" fmla="*/ 1045846 h 2110926"/>
                  <a:gd name="connsiteX1" fmla="*/ 877602 w 1518327"/>
                  <a:gd name="connsiteY1" fmla="*/ 768986 h 2110926"/>
                  <a:gd name="connsiteX2" fmla="*/ 1107472 w 1518327"/>
                  <a:gd name="connsiteY2" fmla="*/ 1 h 2110926"/>
                  <a:gd name="connsiteX3" fmla="*/ 1230662 w 1518327"/>
                  <a:gd name="connsiteY3" fmla="*/ 583566 h 2110926"/>
                  <a:gd name="connsiteX4" fmla="*/ 1518317 w 1518327"/>
                  <a:gd name="connsiteY4" fmla="*/ 1089661 h 2110926"/>
                  <a:gd name="connsiteX5" fmla="*/ 1188117 w 1518327"/>
                  <a:gd name="connsiteY5" fmla="*/ 1496061 h 2110926"/>
                  <a:gd name="connsiteX6" fmla="*/ 1061117 w 1518327"/>
                  <a:gd name="connsiteY6" fmla="*/ 2110741 h 2110926"/>
                  <a:gd name="connsiteX7" fmla="*/ 878237 w 1518327"/>
                  <a:gd name="connsiteY7" fmla="*/ 1292861 h 2110926"/>
                  <a:gd name="connsiteX8" fmla="*/ 32 w 1518327"/>
                  <a:gd name="connsiteY8" fmla="*/ 1045846 h 2110926"/>
                  <a:gd name="connsiteX0" fmla="*/ 32 w 1518513"/>
                  <a:gd name="connsiteY0" fmla="*/ 1047522 h 2112602"/>
                  <a:gd name="connsiteX1" fmla="*/ 877602 w 1518513"/>
                  <a:gd name="connsiteY1" fmla="*/ 770662 h 2112602"/>
                  <a:gd name="connsiteX2" fmla="*/ 1107472 w 1518513"/>
                  <a:gd name="connsiteY2" fmla="*/ 1677 h 2112602"/>
                  <a:gd name="connsiteX3" fmla="*/ 1240187 w 1518513"/>
                  <a:gd name="connsiteY3" fmla="*/ 573812 h 2112602"/>
                  <a:gd name="connsiteX4" fmla="*/ 1518317 w 1518513"/>
                  <a:gd name="connsiteY4" fmla="*/ 1091337 h 2112602"/>
                  <a:gd name="connsiteX5" fmla="*/ 1188117 w 1518513"/>
                  <a:gd name="connsiteY5" fmla="*/ 1497737 h 2112602"/>
                  <a:gd name="connsiteX6" fmla="*/ 1061117 w 1518513"/>
                  <a:gd name="connsiteY6" fmla="*/ 2112417 h 2112602"/>
                  <a:gd name="connsiteX7" fmla="*/ 878237 w 1518513"/>
                  <a:gd name="connsiteY7" fmla="*/ 1294537 h 2112602"/>
                  <a:gd name="connsiteX8" fmla="*/ 32 w 1518513"/>
                  <a:gd name="connsiteY8" fmla="*/ 1047522 h 2112602"/>
                  <a:gd name="connsiteX0" fmla="*/ 32 w 1518513"/>
                  <a:gd name="connsiteY0" fmla="*/ 1045855 h 2110935"/>
                  <a:gd name="connsiteX1" fmla="*/ 877602 w 1518513"/>
                  <a:gd name="connsiteY1" fmla="*/ 768995 h 2110935"/>
                  <a:gd name="connsiteX2" fmla="*/ 1107472 w 1518513"/>
                  <a:gd name="connsiteY2" fmla="*/ 10 h 2110935"/>
                  <a:gd name="connsiteX3" fmla="*/ 1240187 w 1518513"/>
                  <a:gd name="connsiteY3" fmla="*/ 572145 h 2110935"/>
                  <a:gd name="connsiteX4" fmla="*/ 1518317 w 1518513"/>
                  <a:gd name="connsiteY4" fmla="*/ 1089670 h 2110935"/>
                  <a:gd name="connsiteX5" fmla="*/ 1188117 w 1518513"/>
                  <a:gd name="connsiteY5" fmla="*/ 1496070 h 2110935"/>
                  <a:gd name="connsiteX6" fmla="*/ 1061117 w 1518513"/>
                  <a:gd name="connsiteY6" fmla="*/ 2110750 h 2110935"/>
                  <a:gd name="connsiteX7" fmla="*/ 878237 w 1518513"/>
                  <a:gd name="connsiteY7" fmla="*/ 1292870 h 2110935"/>
                  <a:gd name="connsiteX8" fmla="*/ 32 w 1518513"/>
                  <a:gd name="connsiteY8" fmla="*/ 1045855 h 2110935"/>
                  <a:gd name="connsiteX0" fmla="*/ 32 w 1518513"/>
                  <a:gd name="connsiteY0" fmla="*/ 1046386 h 2111466"/>
                  <a:gd name="connsiteX1" fmla="*/ 877602 w 1518513"/>
                  <a:gd name="connsiteY1" fmla="*/ 769526 h 2111466"/>
                  <a:gd name="connsiteX2" fmla="*/ 1107472 w 1518513"/>
                  <a:gd name="connsiteY2" fmla="*/ 541 h 2111466"/>
                  <a:gd name="connsiteX3" fmla="*/ 1240187 w 1518513"/>
                  <a:gd name="connsiteY3" fmla="*/ 572676 h 2111466"/>
                  <a:gd name="connsiteX4" fmla="*/ 1518317 w 1518513"/>
                  <a:gd name="connsiteY4" fmla="*/ 1090201 h 2111466"/>
                  <a:gd name="connsiteX5" fmla="*/ 1188117 w 1518513"/>
                  <a:gd name="connsiteY5" fmla="*/ 1496601 h 2111466"/>
                  <a:gd name="connsiteX6" fmla="*/ 1061117 w 1518513"/>
                  <a:gd name="connsiteY6" fmla="*/ 2111281 h 2111466"/>
                  <a:gd name="connsiteX7" fmla="*/ 878237 w 1518513"/>
                  <a:gd name="connsiteY7" fmla="*/ 1293401 h 2111466"/>
                  <a:gd name="connsiteX8" fmla="*/ 32 w 1518513"/>
                  <a:gd name="connsiteY8" fmla="*/ 1046386 h 2111466"/>
                  <a:gd name="connsiteX0" fmla="*/ 32 w 1518513"/>
                  <a:gd name="connsiteY0" fmla="*/ 1045856 h 2110936"/>
                  <a:gd name="connsiteX1" fmla="*/ 877602 w 1518513"/>
                  <a:gd name="connsiteY1" fmla="*/ 768996 h 2110936"/>
                  <a:gd name="connsiteX2" fmla="*/ 1107472 w 1518513"/>
                  <a:gd name="connsiteY2" fmla="*/ 11 h 2110936"/>
                  <a:gd name="connsiteX3" fmla="*/ 1240187 w 1518513"/>
                  <a:gd name="connsiteY3" fmla="*/ 572146 h 2110936"/>
                  <a:gd name="connsiteX4" fmla="*/ 1518317 w 1518513"/>
                  <a:gd name="connsiteY4" fmla="*/ 1089671 h 2110936"/>
                  <a:gd name="connsiteX5" fmla="*/ 1188117 w 1518513"/>
                  <a:gd name="connsiteY5" fmla="*/ 1496071 h 2110936"/>
                  <a:gd name="connsiteX6" fmla="*/ 1061117 w 1518513"/>
                  <a:gd name="connsiteY6" fmla="*/ 2110751 h 2110936"/>
                  <a:gd name="connsiteX7" fmla="*/ 878237 w 1518513"/>
                  <a:gd name="connsiteY7" fmla="*/ 1292871 h 2110936"/>
                  <a:gd name="connsiteX8" fmla="*/ 32 w 1518513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6111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486"/>
                  <a:gd name="connsiteY0" fmla="*/ 1045856 h 2114382"/>
                  <a:gd name="connsiteX1" fmla="*/ 877602 w 1518486"/>
                  <a:gd name="connsiteY1" fmla="*/ 768996 h 2114382"/>
                  <a:gd name="connsiteX2" fmla="*/ 1107472 w 1518486"/>
                  <a:gd name="connsiteY2" fmla="*/ 11 h 2114382"/>
                  <a:gd name="connsiteX3" fmla="*/ 1240187 w 1518486"/>
                  <a:gd name="connsiteY3" fmla="*/ 572146 h 2114382"/>
                  <a:gd name="connsiteX4" fmla="*/ 1518317 w 1518486"/>
                  <a:gd name="connsiteY4" fmla="*/ 1089671 h 2114382"/>
                  <a:gd name="connsiteX5" fmla="*/ 1191927 w 1518486"/>
                  <a:gd name="connsiteY5" fmla="*/ 1562746 h 2114382"/>
                  <a:gd name="connsiteX6" fmla="*/ 1049687 w 1518486"/>
                  <a:gd name="connsiteY6" fmla="*/ 2110751 h 2114382"/>
                  <a:gd name="connsiteX7" fmla="*/ 878237 w 1518486"/>
                  <a:gd name="connsiteY7" fmla="*/ 1292871 h 2114382"/>
                  <a:gd name="connsiteX8" fmla="*/ 32 w 1518486"/>
                  <a:gd name="connsiteY8" fmla="*/ 1045856 h 2114382"/>
                  <a:gd name="connsiteX0" fmla="*/ 32 w 1518445"/>
                  <a:gd name="connsiteY0" fmla="*/ 1045856 h 2114382"/>
                  <a:gd name="connsiteX1" fmla="*/ 877602 w 1518445"/>
                  <a:gd name="connsiteY1" fmla="*/ 768996 h 2114382"/>
                  <a:gd name="connsiteX2" fmla="*/ 1107472 w 1518445"/>
                  <a:gd name="connsiteY2" fmla="*/ 11 h 2114382"/>
                  <a:gd name="connsiteX3" fmla="*/ 1240187 w 1518445"/>
                  <a:gd name="connsiteY3" fmla="*/ 572146 h 2114382"/>
                  <a:gd name="connsiteX4" fmla="*/ 1518317 w 1518445"/>
                  <a:gd name="connsiteY4" fmla="*/ 1089671 h 2114382"/>
                  <a:gd name="connsiteX5" fmla="*/ 1191927 w 1518445"/>
                  <a:gd name="connsiteY5" fmla="*/ 1562746 h 2114382"/>
                  <a:gd name="connsiteX6" fmla="*/ 1049687 w 1518445"/>
                  <a:gd name="connsiteY6" fmla="*/ 2110751 h 2114382"/>
                  <a:gd name="connsiteX7" fmla="*/ 878237 w 1518445"/>
                  <a:gd name="connsiteY7" fmla="*/ 1292871 h 2114382"/>
                  <a:gd name="connsiteX8" fmla="*/ 32 w 1518445"/>
                  <a:gd name="connsiteY8" fmla="*/ 1045856 h 2114382"/>
                  <a:gd name="connsiteX0" fmla="*/ 32 w 1518349"/>
                  <a:gd name="connsiteY0" fmla="*/ 1045856 h 2114382"/>
                  <a:gd name="connsiteX1" fmla="*/ 877602 w 1518349"/>
                  <a:gd name="connsiteY1" fmla="*/ 768996 h 2114382"/>
                  <a:gd name="connsiteX2" fmla="*/ 1107472 w 1518349"/>
                  <a:gd name="connsiteY2" fmla="*/ 11 h 2114382"/>
                  <a:gd name="connsiteX3" fmla="*/ 1240187 w 1518349"/>
                  <a:gd name="connsiteY3" fmla="*/ 572146 h 2114382"/>
                  <a:gd name="connsiteX4" fmla="*/ 1518317 w 1518349"/>
                  <a:gd name="connsiteY4" fmla="*/ 1089671 h 2114382"/>
                  <a:gd name="connsiteX5" fmla="*/ 1191927 w 1518349"/>
                  <a:gd name="connsiteY5" fmla="*/ 1562746 h 2114382"/>
                  <a:gd name="connsiteX6" fmla="*/ 1049687 w 1518349"/>
                  <a:gd name="connsiteY6" fmla="*/ 2110751 h 2114382"/>
                  <a:gd name="connsiteX7" fmla="*/ 878237 w 1518349"/>
                  <a:gd name="connsiteY7" fmla="*/ 1292871 h 2114382"/>
                  <a:gd name="connsiteX8" fmla="*/ 32 w 1518349"/>
                  <a:gd name="connsiteY8" fmla="*/ 1045856 h 2114382"/>
                  <a:gd name="connsiteX0" fmla="*/ 32 w 1518359"/>
                  <a:gd name="connsiteY0" fmla="*/ 1045856 h 2114097"/>
                  <a:gd name="connsiteX1" fmla="*/ 877602 w 1518359"/>
                  <a:gd name="connsiteY1" fmla="*/ 768996 h 2114097"/>
                  <a:gd name="connsiteX2" fmla="*/ 1107472 w 1518359"/>
                  <a:gd name="connsiteY2" fmla="*/ 11 h 2114097"/>
                  <a:gd name="connsiteX3" fmla="*/ 1240187 w 1518359"/>
                  <a:gd name="connsiteY3" fmla="*/ 572146 h 2114097"/>
                  <a:gd name="connsiteX4" fmla="*/ 1518317 w 1518359"/>
                  <a:gd name="connsiteY4" fmla="*/ 1074431 h 2114097"/>
                  <a:gd name="connsiteX5" fmla="*/ 1191927 w 1518359"/>
                  <a:gd name="connsiteY5" fmla="*/ 1562746 h 2114097"/>
                  <a:gd name="connsiteX6" fmla="*/ 1049687 w 1518359"/>
                  <a:gd name="connsiteY6" fmla="*/ 2110751 h 2114097"/>
                  <a:gd name="connsiteX7" fmla="*/ 878237 w 1518359"/>
                  <a:gd name="connsiteY7" fmla="*/ 1292871 h 2114097"/>
                  <a:gd name="connsiteX8" fmla="*/ 32 w 1518359"/>
                  <a:gd name="connsiteY8" fmla="*/ 1045856 h 2114097"/>
                  <a:gd name="connsiteX0" fmla="*/ 32 w 1518707"/>
                  <a:gd name="connsiteY0" fmla="*/ 1045856 h 2112822"/>
                  <a:gd name="connsiteX1" fmla="*/ 877602 w 1518707"/>
                  <a:gd name="connsiteY1" fmla="*/ 768996 h 2112822"/>
                  <a:gd name="connsiteX2" fmla="*/ 1107472 w 1518707"/>
                  <a:gd name="connsiteY2" fmla="*/ 11 h 2112822"/>
                  <a:gd name="connsiteX3" fmla="*/ 1240187 w 1518707"/>
                  <a:gd name="connsiteY3" fmla="*/ 572146 h 2112822"/>
                  <a:gd name="connsiteX4" fmla="*/ 1518317 w 1518707"/>
                  <a:gd name="connsiteY4" fmla="*/ 1074431 h 2112822"/>
                  <a:gd name="connsiteX5" fmla="*/ 1174782 w 1518707"/>
                  <a:gd name="connsiteY5" fmla="*/ 1513216 h 2112822"/>
                  <a:gd name="connsiteX6" fmla="*/ 1049687 w 1518707"/>
                  <a:gd name="connsiteY6" fmla="*/ 2110751 h 2112822"/>
                  <a:gd name="connsiteX7" fmla="*/ 878237 w 1518707"/>
                  <a:gd name="connsiteY7" fmla="*/ 1292871 h 2112822"/>
                  <a:gd name="connsiteX8" fmla="*/ 32 w 1518707"/>
                  <a:gd name="connsiteY8" fmla="*/ 1045856 h 2112822"/>
                  <a:gd name="connsiteX0" fmla="*/ 32 w 1518517"/>
                  <a:gd name="connsiteY0" fmla="*/ 1045856 h 2112700"/>
                  <a:gd name="connsiteX1" fmla="*/ 877602 w 1518517"/>
                  <a:gd name="connsiteY1" fmla="*/ 768996 h 2112700"/>
                  <a:gd name="connsiteX2" fmla="*/ 1107472 w 1518517"/>
                  <a:gd name="connsiteY2" fmla="*/ 11 h 2112700"/>
                  <a:gd name="connsiteX3" fmla="*/ 1240187 w 1518517"/>
                  <a:gd name="connsiteY3" fmla="*/ 572146 h 2112700"/>
                  <a:gd name="connsiteX4" fmla="*/ 1518317 w 1518517"/>
                  <a:gd name="connsiteY4" fmla="*/ 1074431 h 2112700"/>
                  <a:gd name="connsiteX5" fmla="*/ 1193832 w 1518517"/>
                  <a:gd name="connsiteY5" fmla="*/ 1507501 h 2112700"/>
                  <a:gd name="connsiteX6" fmla="*/ 1049687 w 1518517"/>
                  <a:gd name="connsiteY6" fmla="*/ 2110751 h 2112700"/>
                  <a:gd name="connsiteX7" fmla="*/ 878237 w 1518517"/>
                  <a:gd name="connsiteY7" fmla="*/ 1292871 h 2112700"/>
                  <a:gd name="connsiteX8" fmla="*/ 32 w 1518517"/>
                  <a:gd name="connsiteY8" fmla="*/ 1045856 h 2112700"/>
                  <a:gd name="connsiteX0" fmla="*/ 32 w 1519249"/>
                  <a:gd name="connsiteY0" fmla="*/ 1045856 h 2112700"/>
                  <a:gd name="connsiteX1" fmla="*/ 877602 w 1519249"/>
                  <a:gd name="connsiteY1" fmla="*/ 768996 h 2112700"/>
                  <a:gd name="connsiteX2" fmla="*/ 1107472 w 1519249"/>
                  <a:gd name="connsiteY2" fmla="*/ 11 h 2112700"/>
                  <a:gd name="connsiteX3" fmla="*/ 1240187 w 1519249"/>
                  <a:gd name="connsiteY3" fmla="*/ 572146 h 2112700"/>
                  <a:gd name="connsiteX4" fmla="*/ 1518317 w 1519249"/>
                  <a:gd name="connsiteY4" fmla="*/ 1074431 h 2112700"/>
                  <a:gd name="connsiteX5" fmla="*/ 1193832 w 1519249"/>
                  <a:gd name="connsiteY5" fmla="*/ 1507501 h 2112700"/>
                  <a:gd name="connsiteX6" fmla="*/ 1049687 w 1519249"/>
                  <a:gd name="connsiteY6" fmla="*/ 2110751 h 2112700"/>
                  <a:gd name="connsiteX7" fmla="*/ 878237 w 1519249"/>
                  <a:gd name="connsiteY7" fmla="*/ 1292871 h 2112700"/>
                  <a:gd name="connsiteX8" fmla="*/ 32 w 1519249"/>
                  <a:gd name="connsiteY8" fmla="*/ 1045856 h 2112700"/>
                  <a:gd name="connsiteX0" fmla="*/ 32 w 1519387"/>
                  <a:gd name="connsiteY0" fmla="*/ 1045856 h 2112700"/>
                  <a:gd name="connsiteX1" fmla="*/ 877602 w 1519387"/>
                  <a:gd name="connsiteY1" fmla="*/ 768996 h 2112700"/>
                  <a:gd name="connsiteX2" fmla="*/ 1107472 w 1519387"/>
                  <a:gd name="connsiteY2" fmla="*/ 11 h 2112700"/>
                  <a:gd name="connsiteX3" fmla="*/ 1240187 w 1519387"/>
                  <a:gd name="connsiteY3" fmla="*/ 572146 h 2112700"/>
                  <a:gd name="connsiteX4" fmla="*/ 1518317 w 1519387"/>
                  <a:gd name="connsiteY4" fmla="*/ 1074431 h 2112700"/>
                  <a:gd name="connsiteX5" fmla="*/ 1193832 w 1519387"/>
                  <a:gd name="connsiteY5" fmla="*/ 1507501 h 2112700"/>
                  <a:gd name="connsiteX6" fmla="*/ 1049687 w 1519387"/>
                  <a:gd name="connsiteY6" fmla="*/ 2110751 h 2112700"/>
                  <a:gd name="connsiteX7" fmla="*/ 878237 w 1519387"/>
                  <a:gd name="connsiteY7" fmla="*/ 1292871 h 2112700"/>
                  <a:gd name="connsiteX8" fmla="*/ 32 w 1519387"/>
                  <a:gd name="connsiteY8" fmla="*/ 1045856 h 2112700"/>
                  <a:gd name="connsiteX0" fmla="*/ 32 w 1519387"/>
                  <a:gd name="connsiteY0" fmla="*/ 1045856 h 2110890"/>
                  <a:gd name="connsiteX1" fmla="*/ 877602 w 1519387"/>
                  <a:gd name="connsiteY1" fmla="*/ 768996 h 2110890"/>
                  <a:gd name="connsiteX2" fmla="*/ 1107472 w 1519387"/>
                  <a:gd name="connsiteY2" fmla="*/ 11 h 2110890"/>
                  <a:gd name="connsiteX3" fmla="*/ 1240187 w 1519387"/>
                  <a:gd name="connsiteY3" fmla="*/ 572146 h 2110890"/>
                  <a:gd name="connsiteX4" fmla="*/ 1518317 w 1519387"/>
                  <a:gd name="connsiteY4" fmla="*/ 1074431 h 2110890"/>
                  <a:gd name="connsiteX5" fmla="*/ 1193832 w 1519387"/>
                  <a:gd name="connsiteY5" fmla="*/ 1507501 h 2110890"/>
                  <a:gd name="connsiteX6" fmla="*/ 1049687 w 1519387"/>
                  <a:gd name="connsiteY6" fmla="*/ 2110751 h 2110890"/>
                  <a:gd name="connsiteX7" fmla="*/ 878237 w 1519387"/>
                  <a:gd name="connsiteY7" fmla="*/ 1292871 h 2110890"/>
                  <a:gd name="connsiteX8" fmla="*/ 32 w 1519387"/>
                  <a:gd name="connsiteY8" fmla="*/ 1045856 h 2110890"/>
                  <a:gd name="connsiteX0" fmla="*/ 32 w 1519387"/>
                  <a:gd name="connsiteY0" fmla="*/ 1045856 h 2110751"/>
                  <a:gd name="connsiteX1" fmla="*/ 877602 w 1519387"/>
                  <a:gd name="connsiteY1" fmla="*/ 768996 h 2110751"/>
                  <a:gd name="connsiteX2" fmla="*/ 1107472 w 1519387"/>
                  <a:gd name="connsiteY2" fmla="*/ 11 h 2110751"/>
                  <a:gd name="connsiteX3" fmla="*/ 1240187 w 1519387"/>
                  <a:gd name="connsiteY3" fmla="*/ 572146 h 2110751"/>
                  <a:gd name="connsiteX4" fmla="*/ 1518317 w 1519387"/>
                  <a:gd name="connsiteY4" fmla="*/ 1074431 h 2110751"/>
                  <a:gd name="connsiteX5" fmla="*/ 1193832 w 1519387"/>
                  <a:gd name="connsiteY5" fmla="*/ 1507501 h 2110751"/>
                  <a:gd name="connsiteX6" fmla="*/ 1049687 w 1519387"/>
                  <a:gd name="connsiteY6" fmla="*/ 2110751 h 2110751"/>
                  <a:gd name="connsiteX7" fmla="*/ 878237 w 1519387"/>
                  <a:gd name="connsiteY7" fmla="*/ 1292871 h 2110751"/>
                  <a:gd name="connsiteX8" fmla="*/ 32 w 1519387"/>
                  <a:gd name="connsiteY8" fmla="*/ 1045856 h 2110751"/>
                  <a:gd name="connsiteX0" fmla="*/ 32 w 1519387"/>
                  <a:gd name="connsiteY0" fmla="*/ 1045856 h 2110751"/>
                  <a:gd name="connsiteX1" fmla="*/ 877602 w 1519387"/>
                  <a:gd name="connsiteY1" fmla="*/ 768996 h 2110751"/>
                  <a:gd name="connsiteX2" fmla="*/ 1107472 w 1519387"/>
                  <a:gd name="connsiteY2" fmla="*/ 11 h 2110751"/>
                  <a:gd name="connsiteX3" fmla="*/ 1240187 w 1519387"/>
                  <a:gd name="connsiteY3" fmla="*/ 572146 h 2110751"/>
                  <a:gd name="connsiteX4" fmla="*/ 1518317 w 1519387"/>
                  <a:gd name="connsiteY4" fmla="*/ 1074431 h 2110751"/>
                  <a:gd name="connsiteX5" fmla="*/ 1193832 w 1519387"/>
                  <a:gd name="connsiteY5" fmla="*/ 1507501 h 2110751"/>
                  <a:gd name="connsiteX6" fmla="*/ 1049687 w 1519387"/>
                  <a:gd name="connsiteY6" fmla="*/ 2110751 h 2110751"/>
                  <a:gd name="connsiteX7" fmla="*/ 878237 w 1519387"/>
                  <a:gd name="connsiteY7" fmla="*/ 1292871 h 2110751"/>
                  <a:gd name="connsiteX8" fmla="*/ 32 w 1519387"/>
                  <a:gd name="connsiteY8" fmla="*/ 1045856 h 2110751"/>
                  <a:gd name="connsiteX0" fmla="*/ 32 w 1519387"/>
                  <a:gd name="connsiteY0" fmla="*/ 1045856 h 2105036"/>
                  <a:gd name="connsiteX1" fmla="*/ 877602 w 1519387"/>
                  <a:gd name="connsiteY1" fmla="*/ 768996 h 2105036"/>
                  <a:gd name="connsiteX2" fmla="*/ 1107472 w 1519387"/>
                  <a:gd name="connsiteY2" fmla="*/ 11 h 2105036"/>
                  <a:gd name="connsiteX3" fmla="*/ 1240187 w 1519387"/>
                  <a:gd name="connsiteY3" fmla="*/ 572146 h 2105036"/>
                  <a:gd name="connsiteX4" fmla="*/ 1518317 w 1519387"/>
                  <a:gd name="connsiteY4" fmla="*/ 1074431 h 2105036"/>
                  <a:gd name="connsiteX5" fmla="*/ 1193832 w 1519387"/>
                  <a:gd name="connsiteY5" fmla="*/ 1507501 h 2105036"/>
                  <a:gd name="connsiteX6" fmla="*/ 1053497 w 1519387"/>
                  <a:gd name="connsiteY6" fmla="*/ 2105036 h 2105036"/>
                  <a:gd name="connsiteX7" fmla="*/ 878237 w 1519387"/>
                  <a:gd name="connsiteY7" fmla="*/ 1292871 h 2105036"/>
                  <a:gd name="connsiteX8" fmla="*/ 32 w 1519387"/>
                  <a:gd name="connsiteY8" fmla="*/ 1045856 h 210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9387" h="2105036">
                    <a:moveTo>
                      <a:pt x="32" y="1045856"/>
                    </a:moveTo>
                    <a:cubicBezTo>
                      <a:pt x="-5439" y="762234"/>
                      <a:pt x="693029" y="943303"/>
                      <a:pt x="877602" y="768996"/>
                    </a:cubicBezTo>
                    <a:cubicBezTo>
                      <a:pt x="1062175" y="594689"/>
                      <a:pt x="867265" y="-2939"/>
                      <a:pt x="1107472" y="11"/>
                    </a:cubicBezTo>
                    <a:cubicBezTo>
                      <a:pt x="1293633" y="2297"/>
                      <a:pt x="1171713" y="393076"/>
                      <a:pt x="1240187" y="572146"/>
                    </a:cubicBezTo>
                    <a:cubicBezTo>
                      <a:pt x="1308661" y="751216"/>
                      <a:pt x="1536881" y="796704"/>
                      <a:pt x="1518317" y="1074431"/>
                    </a:cubicBezTo>
                    <a:cubicBezTo>
                      <a:pt x="1499118" y="1361659"/>
                      <a:pt x="1271302" y="1335734"/>
                      <a:pt x="1193832" y="1507501"/>
                    </a:cubicBezTo>
                    <a:cubicBezTo>
                      <a:pt x="1116362" y="1679269"/>
                      <a:pt x="1270100" y="2105565"/>
                      <a:pt x="1053497" y="2105036"/>
                    </a:cubicBezTo>
                    <a:cubicBezTo>
                      <a:pt x="814673" y="2104453"/>
                      <a:pt x="1053815" y="1469401"/>
                      <a:pt x="878237" y="1292871"/>
                    </a:cubicBezTo>
                    <a:cubicBezTo>
                      <a:pt x="702659" y="1116341"/>
                      <a:pt x="4656" y="1285552"/>
                      <a:pt x="32" y="1045856"/>
                    </a:cubicBezTo>
                    <a:close/>
                  </a:path>
                </a:pathLst>
              </a:custGeom>
              <a:solidFill>
                <a:srgbClr val="0000FF"/>
              </a:soli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Ellipse 55"/>
              <p:cNvSpPr/>
              <p:nvPr/>
            </p:nvSpPr>
            <p:spPr>
              <a:xfrm rot="16200000">
                <a:off x="7363729" y="2378815"/>
                <a:ext cx="140970" cy="140970"/>
              </a:xfrm>
              <a:prstGeom prst="ellipse">
                <a:avLst/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51" name="Freihandform 50"/>
            <p:cNvSpPr/>
            <p:nvPr/>
          </p:nvSpPr>
          <p:spPr>
            <a:xfrm rot="5400000">
              <a:off x="8394215" y="3649902"/>
              <a:ext cx="1014263" cy="840722"/>
            </a:xfrm>
            <a:custGeom>
              <a:avLst/>
              <a:gdLst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80240"/>
                <a:gd name="connsiteY0" fmla="*/ 0 h 1046357"/>
                <a:gd name="connsiteX1" fmla="*/ 1038922 w 1180240"/>
                <a:gd name="connsiteY1" fmla="*/ 0 h 1046357"/>
                <a:gd name="connsiteX2" fmla="*/ 1146717 w 1180240"/>
                <a:gd name="connsiteY2" fmla="*/ 540835 h 1046357"/>
                <a:gd name="connsiteX3" fmla="*/ 1035205 w 1180240"/>
                <a:gd name="connsiteY3" fmla="*/ 1046357 h 1046357"/>
                <a:gd name="connsiteX4" fmla="*/ 1858 w 1180240"/>
                <a:gd name="connsiteY4" fmla="*/ 1046357 h 1046357"/>
                <a:gd name="connsiteX5" fmla="*/ 0 w 1180240"/>
                <a:gd name="connsiteY5" fmla="*/ 0 h 1046357"/>
                <a:gd name="connsiteX0" fmla="*/ 0 w 1164569"/>
                <a:gd name="connsiteY0" fmla="*/ 0 h 1046357"/>
                <a:gd name="connsiteX1" fmla="*/ 1038922 w 1164569"/>
                <a:gd name="connsiteY1" fmla="*/ 0 h 1046357"/>
                <a:gd name="connsiteX2" fmla="*/ 1146717 w 1164569"/>
                <a:gd name="connsiteY2" fmla="*/ 540835 h 1046357"/>
                <a:gd name="connsiteX3" fmla="*/ 1035205 w 1164569"/>
                <a:gd name="connsiteY3" fmla="*/ 1046357 h 1046357"/>
                <a:gd name="connsiteX4" fmla="*/ 1858 w 1164569"/>
                <a:gd name="connsiteY4" fmla="*/ 1046357 h 1046357"/>
                <a:gd name="connsiteX5" fmla="*/ 0 w 1164569"/>
                <a:gd name="connsiteY5" fmla="*/ 0 h 1046357"/>
                <a:gd name="connsiteX0" fmla="*/ 0 w 1163963"/>
                <a:gd name="connsiteY0" fmla="*/ 0 h 1046357"/>
                <a:gd name="connsiteX1" fmla="*/ 1038922 w 1163963"/>
                <a:gd name="connsiteY1" fmla="*/ 0 h 1046357"/>
                <a:gd name="connsiteX2" fmla="*/ 1146717 w 1163963"/>
                <a:gd name="connsiteY2" fmla="*/ 540835 h 1046357"/>
                <a:gd name="connsiteX3" fmla="*/ 1035205 w 1163963"/>
                <a:gd name="connsiteY3" fmla="*/ 1046357 h 1046357"/>
                <a:gd name="connsiteX4" fmla="*/ 1858 w 1163963"/>
                <a:gd name="connsiteY4" fmla="*/ 1046357 h 1046357"/>
                <a:gd name="connsiteX5" fmla="*/ 0 w 1163963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1"/>
                <a:gd name="connsiteY0" fmla="*/ 0 h 1046358"/>
                <a:gd name="connsiteX1" fmla="*/ 1038922 w 1146901"/>
                <a:gd name="connsiteY1" fmla="*/ 0 h 1046358"/>
                <a:gd name="connsiteX2" fmla="*/ 1146717 w 1146901"/>
                <a:gd name="connsiteY2" fmla="*/ 540835 h 1046358"/>
                <a:gd name="connsiteX3" fmla="*/ 1035205 w 1146901"/>
                <a:gd name="connsiteY3" fmla="*/ 1046357 h 1046358"/>
                <a:gd name="connsiteX4" fmla="*/ 1858 w 1146901"/>
                <a:gd name="connsiteY4" fmla="*/ 1046357 h 1046358"/>
                <a:gd name="connsiteX5" fmla="*/ 0 w 1146901"/>
                <a:gd name="connsiteY5" fmla="*/ 0 h 1046358"/>
                <a:gd name="connsiteX0" fmla="*/ 0 w 1146919"/>
                <a:gd name="connsiteY0" fmla="*/ 0 h 1046368"/>
                <a:gd name="connsiteX1" fmla="*/ 1038922 w 1146919"/>
                <a:gd name="connsiteY1" fmla="*/ 0 h 1046368"/>
                <a:gd name="connsiteX2" fmla="*/ 1146717 w 1146919"/>
                <a:gd name="connsiteY2" fmla="*/ 540835 h 1046368"/>
                <a:gd name="connsiteX3" fmla="*/ 1035205 w 1146919"/>
                <a:gd name="connsiteY3" fmla="*/ 1046357 h 1046368"/>
                <a:gd name="connsiteX4" fmla="*/ 1858 w 1146919"/>
                <a:gd name="connsiteY4" fmla="*/ 1046357 h 1046368"/>
                <a:gd name="connsiteX5" fmla="*/ 0 w 1146919"/>
                <a:gd name="connsiteY5" fmla="*/ 0 h 1046368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7521"/>
                <a:gd name="connsiteY0" fmla="*/ 0 h 1046376"/>
                <a:gd name="connsiteX1" fmla="*/ 1038922 w 1147521"/>
                <a:gd name="connsiteY1" fmla="*/ 0 h 1046376"/>
                <a:gd name="connsiteX2" fmla="*/ 1146717 w 1147521"/>
                <a:gd name="connsiteY2" fmla="*/ 540835 h 1046376"/>
                <a:gd name="connsiteX3" fmla="*/ 1035205 w 1147521"/>
                <a:gd name="connsiteY3" fmla="*/ 1046357 h 1046376"/>
                <a:gd name="connsiteX4" fmla="*/ 1858 w 1147521"/>
                <a:gd name="connsiteY4" fmla="*/ 1046357 h 1046376"/>
                <a:gd name="connsiteX5" fmla="*/ 0 w 1147521"/>
                <a:gd name="connsiteY5" fmla="*/ 0 h 1046376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6838"/>
                <a:gd name="connsiteY0" fmla="*/ 0 h 1046373"/>
                <a:gd name="connsiteX1" fmla="*/ 1038922 w 1146838"/>
                <a:gd name="connsiteY1" fmla="*/ 0 h 1046373"/>
                <a:gd name="connsiteX2" fmla="*/ 1146717 w 1146838"/>
                <a:gd name="connsiteY2" fmla="*/ 540835 h 1046373"/>
                <a:gd name="connsiteX3" fmla="*/ 1035205 w 1146838"/>
                <a:gd name="connsiteY3" fmla="*/ 1046357 h 1046373"/>
                <a:gd name="connsiteX4" fmla="*/ 1858 w 1146838"/>
                <a:gd name="connsiteY4" fmla="*/ 1046357 h 1046373"/>
                <a:gd name="connsiteX5" fmla="*/ 0 w 1146838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344882 w 1489862"/>
                <a:gd name="connsiteY4" fmla="*/ 1046357 h 1046373"/>
                <a:gd name="connsiteX5" fmla="*/ 0 w 1489862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961 w 1489862"/>
                <a:gd name="connsiteY4" fmla="*/ 1046373 h 1046373"/>
                <a:gd name="connsiteX5" fmla="*/ 0 w 1489862"/>
                <a:gd name="connsiteY5" fmla="*/ 0 h 1046373"/>
                <a:gd name="connsiteX0" fmla="*/ 114998 w 1488904"/>
                <a:gd name="connsiteY0" fmla="*/ 0 h 1049435"/>
                <a:gd name="connsiteX1" fmla="*/ 1380988 w 1488904"/>
                <a:gd name="connsiteY1" fmla="*/ 3062 h 1049435"/>
                <a:gd name="connsiteX2" fmla="*/ 1488783 w 1488904"/>
                <a:gd name="connsiteY2" fmla="*/ 543897 h 1049435"/>
                <a:gd name="connsiteX3" fmla="*/ 1377271 w 1488904"/>
                <a:gd name="connsiteY3" fmla="*/ 1049419 h 1049435"/>
                <a:gd name="connsiteX4" fmla="*/ 3 w 1488904"/>
                <a:gd name="connsiteY4" fmla="*/ 1049435 h 1049435"/>
                <a:gd name="connsiteX5" fmla="*/ 114998 w 1488904"/>
                <a:gd name="connsiteY5" fmla="*/ 0 h 1049435"/>
                <a:gd name="connsiteX0" fmla="*/ 231000 w 1488903"/>
                <a:gd name="connsiteY0" fmla="*/ 0 h 1049435"/>
                <a:gd name="connsiteX1" fmla="*/ 1380987 w 1488903"/>
                <a:gd name="connsiteY1" fmla="*/ 3062 h 1049435"/>
                <a:gd name="connsiteX2" fmla="*/ 1488782 w 1488903"/>
                <a:gd name="connsiteY2" fmla="*/ 543897 h 1049435"/>
                <a:gd name="connsiteX3" fmla="*/ 1377270 w 1488903"/>
                <a:gd name="connsiteY3" fmla="*/ 1049419 h 1049435"/>
                <a:gd name="connsiteX4" fmla="*/ 2 w 1488903"/>
                <a:gd name="connsiteY4" fmla="*/ 1049435 h 1049435"/>
                <a:gd name="connsiteX5" fmla="*/ 231000 w 1488903"/>
                <a:gd name="connsiteY5" fmla="*/ 0 h 1049435"/>
                <a:gd name="connsiteX0" fmla="*/ 179 w 1258082"/>
                <a:gd name="connsiteY0" fmla="*/ 0 h 1049435"/>
                <a:gd name="connsiteX1" fmla="*/ 1150166 w 1258082"/>
                <a:gd name="connsiteY1" fmla="*/ 3062 h 1049435"/>
                <a:gd name="connsiteX2" fmla="*/ 1257961 w 1258082"/>
                <a:gd name="connsiteY2" fmla="*/ 543897 h 1049435"/>
                <a:gd name="connsiteX3" fmla="*/ 1146449 w 1258082"/>
                <a:gd name="connsiteY3" fmla="*/ 1049419 h 1049435"/>
                <a:gd name="connsiteX4" fmla="*/ 179 w 1258082"/>
                <a:gd name="connsiteY4" fmla="*/ 1049435 h 1049435"/>
                <a:gd name="connsiteX5" fmla="*/ 179 w 1258082"/>
                <a:gd name="connsiteY5" fmla="*/ 0 h 1049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8082" h="1049435">
                  <a:moveTo>
                    <a:pt x="179" y="0"/>
                  </a:moveTo>
                  <a:lnTo>
                    <a:pt x="1150166" y="3062"/>
                  </a:lnTo>
                  <a:cubicBezTo>
                    <a:pt x="1246748" y="4766"/>
                    <a:pt x="1259547" y="440676"/>
                    <a:pt x="1257961" y="543897"/>
                  </a:cubicBezTo>
                  <a:cubicBezTo>
                    <a:pt x="1253669" y="823165"/>
                    <a:pt x="1188195" y="1051683"/>
                    <a:pt x="1146449" y="1049419"/>
                  </a:cubicBezTo>
                  <a:lnTo>
                    <a:pt x="179" y="1049435"/>
                  </a:lnTo>
                  <a:cubicBezTo>
                    <a:pt x="-440" y="700649"/>
                    <a:pt x="798" y="348786"/>
                    <a:pt x="179" y="0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pic>
          <p:nvPicPr>
            <p:cNvPr id="52" name="Grafik 5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053724" y="402538"/>
              <a:ext cx="1681443" cy="2993234"/>
            </a:xfrm>
            <a:prstGeom prst="rect">
              <a:avLst/>
            </a:prstGeom>
          </p:spPr>
        </p:pic>
        <p:pic>
          <p:nvPicPr>
            <p:cNvPr id="53" name="Grafik 5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060624" y="2083152"/>
              <a:ext cx="1681443" cy="3027149"/>
            </a:xfrm>
            <a:prstGeom prst="rect">
              <a:avLst/>
            </a:prstGeom>
          </p:spPr>
        </p:pic>
        <p:sp>
          <p:nvSpPr>
            <p:cNvPr id="54" name="Ellipse 53"/>
            <p:cNvSpPr/>
            <p:nvPr/>
          </p:nvSpPr>
          <p:spPr>
            <a:xfrm>
              <a:off x="8800949" y="4204966"/>
              <a:ext cx="142690" cy="14885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hteck 27"/>
              <p:cNvSpPr/>
              <p:nvPr/>
            </p:nvSpPr>
            <p:spPr>
              <a:xfrm>
                <a:off x="2904103" y="4350945"/>
                <a:ext cx="378218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b="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2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28" name="Rechteck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4103" y="4350945"/>
                <a:ext cx="3782189" cy="752770"/>
              </a:xfrm>
              <a:prstGeom prst="rect">
                <a:avLst/>
              </a:prstGeom>
              <a:blipFill rotWithShape="0">
                <a:blip r:embed="rId5"/>
                <a:stretch>
                  <a:fillRect l="-3221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hteck 29"/>
              <p:cNvSpPr/>
              <p:nvPr/>
            </p:nvSpPr>
            <p:spPr>
              <a:xfrm>
                <a:off x="7965971" y="3119592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16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30" name="Rechteck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5971" y="3119592"/>
                <a:ext cx="3859133" cy="752770"/>
              </a:xfrm>
              <a:prstGeom prst="rect">
                <a:avLst/>
              </a:prstGeom>
              <a:blipFill rotWithShape="0">
                <a:blip r:embed="rId6"/>
                <a:stretch>
                  <a:fillRect l="-3318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hteck 1"/>
          <p:cNvSpPr/>
          <p:nvPr/>
        </p:nvSpPr>
        <p:spPr>
          <a:xfrm>
            <a:off x="2516011" y="459537"/>
            <a:ext cx="90835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/>
              <a:t>und die Geschwindigkeit der Hinreaktion sinkt, während die Geschwindigkeit der Rückreaktion zunächst gleich bleibt.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3912755-9BFD-433E-90BB-E206FE8224C7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9994" y="172227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344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8" grpId="0"/>
      <p:bldP spid="30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" y="2867096"/>
            <a:ext cx="12173981" cy="3985841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 rot="5400000">
            <a:off x="6567418" y="-3791175"/>
            <a:ext cx="635474" cy="8217825"/>
          </a:xfrm>
        </p:spPr>
        <p:txBody>
          <a:bodyPr vert="vert270">
            <a:noAutofit/>
          </a:bodyPr>
          <a:lstStyle/>
          <a:p>
            <a:r>
              <a:rPr lang="de-DE" sz="3000" dirty="0"/>
              <a:t>Beide Geschwindigkeiten gleichen sich wieder an. Ein </a:t>
            </a:r>
            <a:r>
              <a:rPr lang="de-DE" sz="3000" b="1" dirty="0"/>
              <a:t>neues</a:t>
            </a:r>
            <a:r>
              <a:rPr lang="de-DE" sz="3000" dirty="0"/>
              <a:t> Gleichgewicht stellt sich ein. Mehr Teilchen sind in der Gasphase. Insgesamt sind die Konzentrationen nun auf beiden Seiten kleiner geworden.</a:t>
            </a:r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 rot="18900000">
            <a:off x="1089007" y="-155844"/>
            <a:ext cx="1008000" cy="3497703"/>
            <a:chOff x="8053724" y="402538"/>
            <a:chExt cx="1696316" cy="5886121"/>
          </a:xfrm>
        </p:grpSpPr>
        <p:grpSp>
          <p:nvGrpSpPr>
            <p:cNvPr id="8" name="Gruppieren 7"/>
            <p:cNvGrpSpPr/>
            <p:nvPr/>
          </p:nvGrpSpPr>
          <p:grpSpPr>
            <a:xfrm rot="5400000">
              <a:off x="8602534" y="5841172"/>
              <a:ext cx="588974" cy="306000"/>
              <a:chOff x="5986972" y="1963849"/>
              <a:chExt cx="588974" cy="306000"/>
            </a:xfrm>
          </p:grpSpPr>
          <p:sp>
            <p:nvSpPr>
              <p:cNvPr id="26" name="Freihandform 25"/>
              <p:cNvSpPr/>
              <p:nvPr/>
            </p:nvSpPr>
            <p:spPr>
              <a:xfrm>
                <a:off x="5986972" y="1963849"/>
                <a:ext cx="585536" cy="306000"/>
              </a:xfrm>
              <a:custGeom>
                <a:avLst/>
                <a:gdLst>
                  <a:gd name="connsiteX0" fmla="*/ 195763 w 585536"/>
                  <a:gd name="connsiteY0" fmla="*/ 0 h 306000"/>
                  <a:gd name="connsiteX1" fmla="*/ 585536 w 585536"/>
                  <a:gd name="connsiteY1" fmla="*/ 0 h 306000"/>
                  <a:gd name="connsiteX2" fmla="*/ 585536 w 585536"/>
                  <a:gd name="connsiteY2" fmla="*/ 306000 h 306000"/>
                  <a:gd name="connsiteX3" fmla="*/ 195763 w 585536"/>
                  <a:gd name="connsiteY3" fmla="*/ 306000 h 306000"/>
                  <a:gd name="connsiteX4" fmla="*/ 195763 w 585536"/>
                  <a:gd name="connsiteY4" fmla="*/ 263660 h 306000"/>
                  <a:gd name="connsiteX5" fmla="*/ 0 w 585536"/>
                  <a:gd name="connsiteY5" fmla="*/ 263660 h 306000"/>
                  <a:gd name="connsiteX6" fmla="*/ 0 w 585536"/>
                  <a:gd name="connsiteY6" fmla="*/ 39101 h 306000"/>
                  <a:gd name="connsiteX7" fmla="*/ 195763 w 585536"/>
                  <a:gd name="connsiteY7" fmla="*/ 39101 h 3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5536" h="306000">
                    <a:moveTo>
                      <a:pt x="195763" y="0"/>
                    </a:moveTo>
                    <a:lnTo>
                      <a:pt x="585536" y="0"/>
                    </a:lnTo>
                    <a:lnTo>
                      <a:pt x="585536" y="306000"/>
                    </a:lnTo>
                    <a:lnTo>
                      <a:pt x="195763" y="306000"/>
                    </a:lnTo>
                    <a:lnTo>
                      <a:pt x="195763" y="263660"/>
                    </a:lnTo>
                    <a:lnTo>
                      <a:pt x="0" y="263660"/>
                    </a:lnTo>
                    <a:lnTo>
                      <a:pt x="0" y="39101"/>
                    </a:lnTo>
                    <a:lnTo>
                      <a:pt x="195763" y="39101"/>
                    </a:lnTo>
                    <a:close/>
                  </a:path>
                </a:pathLst>
              </a:cu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7" name="Gerader Verbinder 26"/>
              <p:cNvCxnSpPr/>
              <p:nvPr/>
            </p:nvCxnSpPr>
            <p:spPr>
              <a:xfrm flipH="1">
                <a:off x="6182735" y="2053376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r Verbinder 27"/>
              <p:cNvCxnSpPr/>
              <p:nvPr/>
            </p:nvCxnSpPr>
            <p:spPr>
              <a:xfrm flipH="1">
                <a:off x="6186173" y="2116042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/>
              <p:cNvCxnSpPr/>
              <p:nvPr/>
            </p:nvCxnSpPr>
            <p:spPr>
              <a:xfrm flipH="1">
                <a:off x="6186173" y="2178169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uppieren 8"/>
            <p:cNvGrpSpPr/>
            <p:nvPr/>
          </p:nvGrpSpPr>
          <p:grpSpPr>
            <a:xfrm>
              <a:off x="8448417" y="4727701"/>
              <a:ext cx="616370" cy="1099479"/>
              <a:chOff x="7132613" y="339858"/>
              <a:chExt cx="616370" cy="1099479"/>
            </a:xfrm>
          </p:grpSpPr>
          <p:sp>
            <p:nvSpPr>
              <p:cNvPr id="19" name="Freihandform 18"/>
              <p:cNvSpPr/>
              <p:nvPr/>
            </p:nvSpPr>
            <p:spPr>
              <a:xfrm rot="16200000">
                <a:off x="7202146" y="622751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Freihandform 19"/>
              <p:cNvSpPr/>
              <p:nvPr/>
            </p:nvSpPr>
            <p:spPr>
              <a:xfrm>
                <a:off x="7492356" y="339858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Ellipse 20"/>
              <p:cNvSpPr/>
              <p:nvPr/>
            </p:nvSpPr>
            <p:spPr>
              <a:xfrm rot="16200000">
                <a:off x="7413452" y="627803"/>
                <a:ext cx="335531" cy="335531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Freihandform 21"/>
              <p:cNvSpPr/>
              <p:nvPr/>
            </p:nvSpPr>
            <p:spPr>
              <a:xfrm rot="16200000">
                <a:off x="7353392" y="1064988"/>
                <a:ext cx="472473" cy="276225"/>
              </a:xfrm>
              <a:custGeom>
                <a:avLst/>
                <a:gdLst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2905 w 430530"/>
                  <a:gd name="connsiteY4" fmla="*/ 5715 h 276225"/>
                  <a:gd name="connsiteX5" fmla="*/ 0 w 430530"/>
                  <a:gd name="connsiteY5" fmla="*/ 0 h 27622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481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100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1000 w 430530"/>
                  <a:gd name="connsiteY4" fmla="*/ 0 h 276225"/>
                  <a:gd name="connsiteX5" fmla="*/ 0 w 430530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1686"/>
                  <a:gd name="connsiteY0" fmla="*/ 0 h 276225"/>
                  <a:gd name="connsiteX1" fmla="*/ 0 w 431686"/>
                  <a:gd name="connsiteY1" fmla="*/ 276225 h 276225"/>
                  <a:gd name="connsiteX2" fmla="*/ 394335 w 431686"/>
                  <a:gd name="connsiteY2" fmla="*/ 276225 h 276225"/>
                  <a:gd name="connsiteX3" fmla="*/ 430530 w 431686"/>
                  <a:gd name="connsiteY3" fmla="*/ 135255 h 276225"/>
                  <a:gd name="connsiteX4" fmla="*/ 381000 w 431686"/>
                  <a:gd name="connsiteY4" fmla="*/ 0 h 276225"/>
                  <a:gd name="connsiteX5" fmla="*/ 0 w 431686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2473" h="276225">
                    <a:moveTo>
                      <a:pt x="0" y="0"/>
                    </a:moveTo>
                    <a:lnTo>
                      <a:pt x="0" y="276225"/>
                    </a:lnTo>
                    <a:lnTo>
                      <a:pt x="394335" y="276225"/>
                    </a:lnTo>
                    <a:cubicBezTo>
                      <a:pt x="438785" y="274955"/>
                      <a:pt x="473710" y="227965"/>
                      <a:pt x="472440" y="133350"/>
                    </a:cubicBezTo>
                    <a:cubicBezTo>
                      <a:pt x="471170" y="38735"/>
                      <a:pt x="433705" y="1270"/>
                      <a:pt x="3810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99">
                  <a:alpha val="49804"/>
                </a:srgbClr>
              </a:solidFill>
              <a:ln w="19050">
                <a:solidFill>
                  <a:srgbClr val="00B8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3" name="Gerader Verbinder 22"/>
              <p:cNvCxnSpPr/>
              <p:nvPr/>
            </p:nvCxnSpPr>
            <p:spPr>
              <a:xfrm rot="16200000">
                <a:off x="7553642" y="1110199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r Verbinder 23"/>
              <p:cNvCxnSpPr/>
              <p:nvPr/>
            </p:nvCxnSpPr>
            <p:spPr>
              <a:xfrm rot="16200000">
                <a:off x="7553642" y="116383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r Verbinder 24"/>
              <p:cNvCxnSpPr/>
              <p:nvPr/>
            </p:nvCxnSpPr>
            <p:spPr>
              <a:xfrm rot="16200000">
                <a:off x="7553642" y="121749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uppieren 9"/>
            <p:cNvGrpSpPr/>
            <p:nvPr/>
          </p:nvGrpSpPr>
          <p:grpSpPr>
            <a:xfrm rot="12961309">
              <a:off x="8530257" y="4738465"/>
              <a:ext cx="523227" cy="743673"/>
              <a:chOff x="7308793" y="2074070"/>
              <a:chExt cx="523227" cy="743673"/>
            </a:xfrm>
          </p:grpSpPr>
          <p:sp>
            <p:nvSpPr>
              <p:cNvPr id="17" name="Freihandform 16"/>
              <p:cNvSpPr/>
              <p:nvPr/>
            </p:nvSpPr>
            <p:spPr>
              <a:xfrm rot="10800000">
                <a:off x="7308793" y="2074070"/>
                <a:ext cx="523227" cy="743673"/>
              </a:xfrm>
              <a:custGeom>
                <a:avLst/>
                <a:gdLst>
                  <a:gd name="connsiteX0" fmla="*/ 0 w 1493520"/>
                  <a:gd name="connsiteY0" fmla="*/ 1036320 h 2118360"/>
                  <a:gd name="connsiteX1" fmla="*/ 843280 w 1493520"/>
                  <a:gd name="connsiteY1" fmla="*/ 797560 h 2118360"/>
                  <a:gd name="connsiteX2" fmla="*/ 1076960 w 1493520"/>
                  <a:gd name="connsiteY2" fmla="*/ 0 h 2118360"/>
                  <a:gd name="connsiteX3" fmla="*/ 1188720 w 1493520"/>
                  <a:gd name="connsiteY3" fmla="*/ 619760 h 2118360"/>
                  <a:gd name="connsiteX4" fmla="*/ 1493520 w 1493520"/>
                  <a:gd name="connsiteY4" fmla="*/ 1097280 h 2118360"/>
                  <a:gd name="connsiteX5" fmla="*/ 1163320 w 1493520"/>
                  <a:gd name="connsiteY5" fmla="*/ 1503680 h 2118360"/>
                  <a:gd name="connsiteX6" fmla="*/ 1036320 w 1493520"/>
                  <a:gd name="connsiteY6" fmla="*/ 2118360 h 2118360"/>
                  <a:gd name="connsiteX7" fmla="*/ 853440 w 1493520"/>
                  <a:gd name="connsiteY7" fmla="*/ 1300480 h 2118360"/>
                  <a:gd name="connsiteX8" fmla="*/ 0 w 1493520"/>
                  <a:gd name="connsiteY8" fmla="*/ 1036320 h 2118360"/>
                  <a:gd name="connsiteX0" fmla="*/ 0 w 1493520"/>
                  <a:gd name="connsiteY0" fmla="*/ 1036398 h 2118438"/>
                  <a:gd name="connsiteX1" fmla="*/ 843280 w 1493520"/>
                  <a:gd name="connsiteY1" fmla="*/ 797638 h 2118438"/>
                  <a:gd name="connsiteX2" fmla="*/ 1076960 w 1493520"/>
                  <a:gd name="connsiteY2" fmla="*/ 78 h 2118438"/>
                  <a:gd name="connsiteX3" fmla="*/ 1188720 w 1493520"/>
                  <a:gd name="connsiteY3" fmla="*/ 619838 h 2118438"/>
                  <a:gd name="connsiteX4" fmla="*/ 1493520 w 1493520"/>
                  <a:gd name="connsiteY4" fmla="*/ 1097358 h 2118438"/>
                  <a:gd name="connsiteX5" fmla="*/ 1163320 w 1493520"/>
                  <a:gd name="connsiteY5" fmla="*/ 1503758 h 2118438"/>
                  <a:gd name="connsiteX6" fmla="*/ 1036320 w 1493520"/>
                  <a:gd name="connsiteY6" fmla="*/ 2118438 h 2118438"/>
                  <a:gd name="connsiteX7" fmla="*/ 853440 w 1493520"/>
                  <a:gd name="connsiteY7" fmla="*/ 1300558 h 2118438"/>
                  <a:gd name="connsiteX8" fmla="*/ 0 w 1493520"/>
                  <a:gd name="connsiteY8" fmla="*/ 1036398 h 2118438"/>
                  <a:gd name="connsiteX0" fmla="*/ 0 w 1493520"/>
                  <a:gd name="connsiteY0" fmla="*/ 1036398 h 2118438"/>
                  <a:gd name="connsiteX1" fmla="*/ 843280 w 1493520"/>
                  <a:gd name="connsiteY1" fmla="*/ 797638 h 2118438"/>
                  <a:gd name="connsiteX2" fmla="*/ 1122680 w 1493520"/>
                  <a:gd name="connsiteY2" fmla="*/ 78 h 2118438"/>
                  <a:gd name="connsiteX3" fmla="*/ 1188720 w 1493520"/>
                  <a:gd name="connsiteY3" fmla="*/ 619838 h 2118438"/>
                  <a:gd name="connsiteX4" fmla="*/ 1493520 w 1493520"/>
                  <a:gd name="connsiteY4" fmla="*/ 1097358 h 2118438"/>
                  <a:gd name="connsiteX5" fmla="*/ 1163320 w 1493520"/>
                  <a:gd name="connsiteY5" fmla="*/ 1503758 h 2118438"/>
                  <a:gd name="connsiteX6" fmla="*/ 1036320 w 1493520"/>
                  <a:gd name="connsiteY6" fmla="*/ 2118438 h 2118438"/>
                  <a:gd name="connsiteX7" fmla="*/ 853440 w 1493520"/>
                  <a:gd name="connsiteY7" fmla="*/ 1300558 h 2118438"/>
                  <a:gd name="connsiteX8" fmla="*/ 0 w 1493520"/>
                  <a:gd name="connsiteY8" fmla="*/ 1036398 h 2118438"/>
                  <a:gd name="connsiteX0" fmla="*/ 0 w 1493520"/>
                  <a:gd name="connsiteY0" fmla="*/ 1036325 h 2118365"/>
                  <a:gd name="connsiteX1" fmla="*/ 843280 w 1493520"/>
                  <a:gd name="connsiteY1" fmla="*/ 797565 h 2118365"/>
                  <a:gd name="connsiteX2" fmla="*/ 1122680 w 1493520"/>
                  <a:gd name="connsiteY2" fmla="*/ 5 h 2118365"/>
                  <a:gd name="connsiteX3" fmla="*/ 1188720 w 1493520"/>
                  <a:gd name="connsiteY3" fmla="*/ 619765 h 2118365"/>
                  <a:gd name="connsiteX4" fmla="*/ 1493520 w 1493520"/>
                  <a:gd name="connsiteY4" fmla="*/ 1097285 h 2118365"/>
                  <a:gd name="connsiteX5" fmla="*/ 1163320 w 1493520"/>
                  <a:gd name="connsiteY5" fmla="*/ 1503685 h 2118365"/>
                  <a:gd name="connsiteX6" fmla="*/ 1036320 w 1493520"/>
                  <a:gd name="connsiteY6" fmla="*/ 2118365 h 2118365"/>
                  <a:gd name="connsiteX7" fmla="*/ 853440 w 1493520"/>
                  <a:gd name="connsiteY7" fmla="*/ 1300485 h 2118365"/>
                  <a:gd name="connsiteX8" fmla="*/ 0 w 1493520"/>
                  <a:gd name="connsiteY8" fmla="*/ 1036325 h 2118365"/>
                  <a:gd name="connsiteX0" fmla="*/ 0 w 1493520"/>
                  <a:gd name="connsiteY0" fmla="*/ 1040134 h 2122174"/>
                  <a:gd name="connsiteX1" fmla="*/ 843280 w 1493520"/>
                  <a:gd name="connsiteY1" fmla="*/ 801374 h 2122174"/>
                  <a:gd name="connsiteX2" fmla="*/ 1088390 w 1493520"/>
                  <a:gd name="connsiteY2" fmla="*/ 4 h 2122174"/>
                  <a:gd name="connsiteX3" fmla="*/ 1188720 w 1493520"/>
                  <a:gd name="connsiteY3" fmla="*/ 623574 h 2122174"/>
                  <a:gd name="connsiteX4" fmla="*/ 1493520 w 1493520"/>
                  <a:gd name="connsiteY4" fmla="*/ 1101094 h 2122174"/>
                  <a:gd name="connsiteX5" fmla="*/ 1163320 w 1493520"/>
                  <a:gd name="connsiteY5" fmla="*/ 1507494 h 2122174"/>
                  <a:gd name="connsiteX6" fmla="*/ 1036320 w 1493520"/>
                  <a:gd name="connsiteY6" fmla="*/ 2122174 h 2122174"/>
                  <a:gd name="connsiteX7" fmla="*/ 853440 w 1493520"/>
                  <a:gd name="connsiteY7" fmla="*/ 1304294 h 2122174"/>
                  <a:gd name="connsiteX8" fmla="*/ 0 w 1493520"/>
                  <a:gd name="connsiteY8" fmla="*/ 1040134 h 2122174"/>
                  <a:gd name="connsiteX0" fmla="*/ 6 w 1493526"/>
                  <a:gd name="connsiteY0" fmla="*/ 1040134 h 2122174"/>
                  <a:gd name="connsiteX1" fmla="*/ 843286 w 1493526"/>
                  <a:gd name="connsiteY1" fmla="*/ 801374 h 2122174"/>
                  <a:gd name="connsiteX2" fmla="*/ 1088396 w 1493526"/>
                  <a:gd name="connsiteY2" fmla="*/ 4 h 2122174"/>
                  <a:gd name="connsiteX3" fmla="*/ 1188726 w 1493526"/>
                  <a:gd name="connsiteY3" fmla="*/ 623574 h 2122174"/>
                  <a:gd name="connsiteX4" fmla="*/ 1493526 w 1493526"/>
                  <a:gd name="connsiteY4" fmla="*/ 1101094 h 2122174"/>
                  <a:gd name="connsiteX5" fmla="*/ 1163326 w 1493526"/>
                  <a:gd name="connsiteY5" fmla="*/ 1507494 h 2122174"/>
                  <a:gd name="connsiteX6" fmla="*/ 1036326 w 1493526"/>
                  <a:gd name="connsiteY6" fmla="*/ 2122174 h 2122174"/>
                  <a:gd name="connsiteX7" fmla="*/ 853446 w 1493526"/>
                  <a:gd name="connsiteY7" fmla="*/ 1304294 h 2122174"/>
                  <a:gd name="connsiteX8" fmla="*/ 6 w 1493526"/>
                  <a:gd name="connsiteY8" fmla="*/ 1040134 h 2122174"/>
                  <a:gd name="connsiteX0" fmla="*/ 6 w 1493526"/>
                  <a:gd name="connsiteY0" fmla="*/ 1040134 h 2122174"/>
                  <a:gd name="connsiteX1" fmla="*/ 843286 w 1493526"/>
                  <a:gd name="connsiteY1" fmla="*/ 801374 h 2122174"/>
                  <a:gd name="connsiteX2" fmla="*/ 1088396 w 1493526"/>
                  <a:gd name="connsiteY2" fmla="*/ 4 h 2122174"/>
                  <a:gd name="connsiteX3" fmla="*/ 1188726 w 1493526"/>
                  <a:gd name="connsiteY3" fmla="*/ 623574 h 2122174"/>
                  <a:gd name="connsiteX4" fmla="*/ 1493526 w 1493526"/>
                  <a:gd name="connsiteY4" fmla="*/ 1101094 h 2122174"/>
                  <a:gd name="connsiteX5" fmla="*/ 1163326 w 1493526"/>
                  <a:gd name="connsiteY5" fmla="*/ 1507494 h 2122174"/>
                  <a:gd name="connsiteX6" fmla="*/ 1036326 w 1493526"/>
                  <a:gd name="connsiteY6" fmla="*/ 2122174 h 2122174"/>
                  <a:gd name="connsiteX7" fmla="*/ 853446 w 1493526"/>
                  <a:gd name="connsiteY7" fmla="*/ 1304294 h 2122174"/>
                  <a:gd name="connsiteX8" fmla="*/ 6 w 1493526"/>
                  <a:gd name="connsiteY8" fmla="*/ 1040134 h 2122174"/>
                  <a:gd name="connsiteX0" fmla="*/ 6 w 1493526"/>
                  <a:gd name="connsiteY0" fmla="*/ 1040134 h 2122176"/>
                  <a:gd name="connsiteX1" fmla="*/ 843286 w 1493526"/>
                  <a:gd name="connsiteY1" fmla="*/ 801374 h 2122176"/>
                  <a:gd name="connsiteX2" fmla="*/ 1088396 w 1493526"/>
                  <a:gd name="connsiteY2" fmla="*/ 4 h 2122176"/>
                  <a:gd name="connsiteX3" fmla="*/ 1188726 w 1493526"/>
                  <a:gd name="connsiteY3" fmla="*/ 623574 h 2122176"/>
                  <a:gd name="connsiteX4" fmla="*/ 1493526 w 1493526"/>
                  <a:gd name="connsiteY4" fmla="*/ 1101094 h 2122176"/>
                  <a:gd name="connsiteX5" fmla="*/ 1163326 w 1493526"/>
                  <a:gd name="connsiteY5" fmla="*/ 1507494 h 2122176"/>
                  <a:gd name="connsiteX6" fmla="*/ 1036326 w 1493526"/>
                  <a:gd name="connsiteY6" fmla="*/ 2122174 h 2122176"/>
                  <a:gd name="connsiteX7" fmla="*/ 853446 w 1493526"/>
                  <a:gd name="connsiteY7" fmla="*/ 1304294 h 2122176"/>
                  <a:gd name="connsiteX8" fmla="*/ 6 w 1493526"/>
                  <a:gd name="connsiteY8" fmla="*/ 1040134 h 2122176"/>
                  <a:gd name="connsiteX0" fmla="*/ 6 w 1493526"/>
                  <a:gd name="connsiteY0" fmla="*/ 1040134 h 2122390"/>
                  <a:gd name="connsiteX1" fmla="*/ 843286 w 1493526"/>
                  <a:gd name="connsiteY1" fmla="*/ 801374 h 2122390"/>
                  <a:gd name="connsiteX2" fmla="*/ 1088396 w 1493526"/>
                  <a:gd name="connsiteY2" fmla="*/ 4 h 2122390"/>
                  <a:gd name="connsiteX3" fmla="*/ 1188726 w 1493526"/>
                  <a:gd name="connsiteY3" fmla="*/ 623574 h 2122390"/>
                  <a:gd name="connsiteX4" fmla="*/ 1493526 w 1493526"/>
                  <a:gd name="connsiteY4" fmla="*/ 1101094 h 2122390"/>
                  <a:gd name="connsiteX5" fmla="*/ 1163326 w 1493526"/>
                  <a:gd name="connsiteY5" fmla="*/ 1507494 h 2122390"/>
                  <a:gd name="connsiteX6" fmla="*/ 1036326 w 1493526"/>
                  <a:gd name="connsiteY6" fmla="*/ 2122174 h 2122390"/>
                  <a:gd name="connsiteX7" fmla="*/ 853446 w 1493526"/>
                  <a:gd name="connsiteY7" fmla="*/ 1304294 h 2122390"/>
                  <a:gd name="connsiteX8" fmla="*/ 6 w 1493526"/>
                  <a:gd name="connsiteY8" fmla="*/ 1040134 h 2122390"/>
                  <a:gd name="connsiteX0" fmla="*/ 6 w 1493796"/>
                  <a:gd name="connsiteY0" fmla="*/ 1040134 h 2122390"/>
                  <a:gd name="connsiteX1" fmla="*/ 843286 w 1493796"/>
                  <a:gd name="connsiteY1" fmla="*/ 801374 h 2122390"/>
                  <a:gd name="connsiteX2" fmla="*/ 1088396 w 1493796"/>
                  <a:gd name="connsiteY2" fmla="*/ 4 h 2122390"/>
                  <a:gd name="connsiteX3" fmla="*/ 1188726 w 1493796"/>
                  <a:gd name="connsiteY3" fmla="*/ 623574 h 2122390"/>
                  <a:gd name="connsiteX4" fmla="*/ 1493526 w 1493796"/>
                  <a:gd name="connsiteY4" fmla="*/ 1101094 h 2122390"/>
                  <a:gd name="connsiteX5" fmla="*/ 1163326 w 1493796"/>
                  <a:gd name="connsiteY5" fmla="*/ 1507494 h 2122390"/>
                  <a:gd name="connsiteX6" fmla="*/ 1036326 w 1493796"/>
                  <a:gd name="connsiteY6" fmla="*/ 2122174 h 2122390"/>
                  <a:gd name="connsiteX7" fmla="*/ 853446 w 1493796"/>
                  <a:gd name="connsiteY7" fmla="*/ 1304294 h 2122390"/>
                  <a:gd name="connsiteX8" fmla="*/ 6 w 1493796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40"/>
                  <a:gd name="connsiteY0" fmla="*/ 1041618 h 2123874"/>
                  <a:gd name="connsiteX1" fmla="*/ 843286 w 1493640"/>
                  <a:gd name="connsiteY1" fmla="*/ 802858 h 2123874"/>
                  <a:gd name="connsiteX2" fmla="*/ 1088396 w 1493640"/>
                  <a:gd name="connsiteY2" fmla="*/ 1488 h 2123874"/>
                  <a:gd name="connsiteX3" fmla="*/ 1203966 w 1493640"/>
                  <a:gd name="connsiteY3" fmla="*/ 621248 h 2123874"/>
                  <a:gd name="connsiteX4" fmla="*/ 1493526 w 1493640"/>
                  <a:gd name="connsiteY4" fmla="*/ 1102578 h 2123874"/>
                  <a:gd name="connsiteX5" fmla="*/ 1163326 w 1493640"/>
                  <a:gd name="connsiteY5" fmla="*/ 1508978 h 2123874"/>
                  <a:gd name="connsiteX6" fmla="*/ 1036326 w 1493640"/>
                  <a:gd name="connsiteY6" fmla="*/ 2123658 h 2123874"/>
                  <a:gd name="connsiteX7" fmla="*/ 853446 w 1493640"/>
                  <a:gd name="connsiteY7" fmla="*/ 1305778 h 2123874"/>
                  <a:gd name="connsiteX8" fmla="*/ 6 w 1493640"/>
                  <a:gd name="connsiteY8" fmla="*/ 1041618 h 2123874"/>
                  <a:gd name="connsiteX0" fmla="*/ 6 w 1493640"/>
                  <a:gd name="connsiteY0" fmla="*/ 1041618 h 2123874"/>
                  <a:gd name="connsiteX1" fmla="*/ 843286 w 1493640"/>
                  <a:gd name="connsiteY1" fmla="*/ 802858 h 2123874"/>
                  <a:gd name="connsiteX2" fmla="*/ 1088396 w 1493640"/>
                  <a:gd name="connsiteY2" fmla="*/ 1488 h 2123874"/>
                  <a:gd name="connsiteX3" fmla="*/ 1203966 w 1493640"/>
                  <a:gd name="connsiteY3" fmla="*/ 621248 h 2123874"/>
                  <a:gd name="connsiteX4" fmla="*/ 1493526 w 1493640"/>
                  <a:gd name="connsiteY4" fmla="*/ 1102578 h 2123874"/>
                  <a:gd name="connsiteX5" fmla="*/ 1163326 w 1493640"/>
                  <a:gd name="connsiteY5" fmla="*/ 1508978 h 2123874"/>
                  <a:gd name="connsiteX6" fmla="*/ 1036326 w 1493640"/>
                  <a:gd name="connsiteY6" fmla="*/ 2123658 h 2123874"/>
                  <a:gd name="connsiteX7" fmla="*/ 853446 w 1493640"/>
                  <a:gd name="connsiteY7" fmla="*/ 1305778 h 2123874"/>
                  <a:gd name="connsiteX8" fmla="*/ 6 w 1493640"/>
                  <a:gd name="connsiteY8" fmla="*/ 1041618 h 2123874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1 w 1493646"/>
                  <a:gd name="connsiteY0" fmla="*/ 1041765 h 2124021"/>
                  <a:gd name="connsiteX1" fmla="*/ 852806 w 1493646"/>
                  <a:gd name="connsiteY1" fmla="*/ 782050 h 2124021"/>
                  <a:gd name="connsiteX2" fmla="*/ 1088391 w 1493646"/>
                  <a:gd name="connsiteY2" fmla="*/ 1635 h 2124021"/>
                  <a:gd name="connsiteX3" fmla="*/ 1205866 w 1493646"/>
                  <a:gd name="connsiteY3" fmla="*/ 596630 h 2124021"/>
                  <a:gd name="connsiteX4" fmla="*/ 1493521 w 1493646"/>
                  <a:gd name="connsiteY4" fmla="*/ 1102725 h 2124021"/>
                  <a:gd name="connsiteX5" fmla="*/ 1163321 w 1493646"/>
                  <a:gd name="connsiteY5" fmla="*/ 1509125 h 2124021"/>
                  <a:gd name="connsiteX6" fmla="*/ 1036321 w 1493646"/>
                  <a:gd name="connsiteY6" fmla="*/ 2123805 h 2124021"/>
                  <a:gd name="connsiteX7" fmla="*/ 853441 w 1493646"/>
                  <a:gd name="connsiteY7" fmla="*/ 1305925 h 2124021"/>
                  <a:gd name="connsiteX8" fmla="*/ 1 w 1493646"/>
                  <a:gd name="connsiteY8" fmla="*/ 1041765 h 2124021"/>
                  <a:gd name="connsiteX0" fmla="*/ 1 w 1493646"/>
                  <a:gd name="connsiteY0" fmla="*/ 1041765 h 2124015"/>
                  <a:gd name="connsiteX1" fmla="*/ 852806 w 1493646"/>
                  <a:gd name="connsiteY1" fmla="*/ 782050 h 2124015"/>
                  <a:gd name="connsiteX2" fmla="*/ 1088391 w 1493646"/>
                  <a:gd name="connsiteY2" fmla="*/ 1635 h 2124015"/>
                  <a:gd name="connsiteX3" fmla="*/ 1205866 w 1493646"/>
                  <a:gd name="connsiteY3" fmla="*/ 596630 h 2124015"/>
                  <a:gd name="connsiteX4" fmla="*/ 1493521 w 1493646"/>
                  <a:gd name="connsiteY4" fmla="*/ 1102725 h 2124015"/>
                  <a:gd name="connsiteX5" fmla="*/ 1163321 w 1493646"/>
                  <a:gd name="connsiteY5" fmla="*/ 1509125 h 2124015"/>
                  <a:gd name="connsiteX6" fmla="*/ 1036321 w 1493646"/>
                  <a:gd name="connsiteY6" fmla="*/ 2123805 h 2124015"/>
                  <a:gd name="connsiteX7" fmla="*/ 853441 w 1493646"/>
                  <a:gd name="connsiteY7" fmla="*/ 1305925 h 2124015"/>
                  <a:gd name="connsiteX8" fmla="*/ 1 w 1493646"/>
                  <a:gd name="connsiteY8" fmla="*/ 1041765 h 2124015"/>
                  <a:gd name="connsiteX0" fmla="*/ 1 w 1493646"/>
                  <a:gd name="connsiteY0" fmla="*/ 1041765 h 2124008"/>
                  <a:gd name="connsiteX1" fmla="*/ 852806 w 1493646"/>
                  <a:gd name="connsiteY1" fmla="*/ 782050 h 2124008"/>
                  <a:gd name="connsiteX2" fmla="*/ 1088391 w 1493646"/>
                  <a:gd name="connsiteY2" fmla="*/ 1635 h 2124008"/>
                  <a:gd name="connsiteX3" fmla="*/ 1205866 w 1493646"/>
                  <a:gd name="connsiteY3" fmla="*/ 596630 h 2124008"/>
                  <a:gd name="connsiteX4" fmla="*/ 1493521 w 1493646"/>
                  <a:gd name="connsiteY4" fmla="*/ 1102725 h 2124008"/>
                  <a:gd name="connsiteX5" fmla="*/ 1163321 w 1493646"/>
                  <a:gd name="connsiteY5" fmla="*/ 1509125 h 2124008"/>
                  <a:gd name="connsiteX6" fmla="*/ 1036321 w 1493646"/>
                  <a:gd name="connsiteY6" fmla="*/ 2123805 h 2124008"/>
                  <a:gd name="connsiteX7" fmla="*/ 853441 w 1493646"/>
                  <a:gd name="connsiteY7" fmla="*/ 1305925 h 2124008"/>
                  <a:gd name="connsiteX8" fmla="*/ 1 w 1493646"/>
                  <a:gd name="connsiteY8" fmla="*/ 1041765 h 2124008"/>
                  <a:gd name="connsiteX0" fmla="*/ 64 w 1493709"/>
                  <a:gd name="connsiteY0" fmla="*/ 1041765 h 2124008"/>
                  <a:gd name="connsiteX1" fmla="*/ 852869 w 1493709"/>
                  <a:gd name="connsiteY1" fmla="*/ 782050 h 2124008"/>
                  <a:gd name="connsiteX2" fmla="*/ 1088454 w 1493709"/>
                  <a:gd name="connsiteY2" fmla="*/ 1635 h 2124008"/>
                  <a:gd name="connsiteX3" fmla="*/ 1205929 w 1493709"/>
                  <a:gd name="connsiteY3" fmla="*/ 596630 h 2124008"/>
                  <a:gd name="connsiteX4" fmla="*/ 1493584 w 1493709"/>
                  <a:gd name="connsiteY4" fmla="*/ 1102725 h 2124008"/>
                  <a:gd name="connsiteX5" fmla="*/ 1163384 w 1493709"/>
                  <a:gd name="connsiteY5" fmla="*/ 1509125 h 2124008"/>
                  <a:gd name="connsiteX6" fmla="*/ 1036384 w 1493709"/>
                  <a:gd name="connsiteY6" fmla="*/ 2123805 h 2124008"/>
                  <a:gd name="connsiteX7" fmla="*/ 853504 w 1493709"/>
                  <a:gd name="connsiteY7" fmla="*/ 1305925 h 2124008"/>
                  <a:gd name="connsiteX8" fmla="*/ 64 w 1493709"/>
                  <a:gd name="connsiteY8" fmla="*/ 1041765 h 2124008"/>
                  <a:gd name="connsiteX0" fmla="*/ 166 w 1493811"/>
                  <a:gd name="connsiteY0" fmla="*/ 1041765 h 2124008"/>
                  <a:gd name="connsiteX1" fmla="*/ 852971 w 1493811"/>
                  <a:gd name="connsiteY1" fmla="*/ 782050 h 2124008"/>
                  <a:gd name="connsiteX2" fmla="*/ 1088556 w 1493811"/>
                  <a:gd name="connsiteY2" fmla="*/ 1635 h 2124008"/>
                  <a:gd name="connsiteX3" fmla="*/ 1206031 w 1493811"/>
                  <a:gd name="connsiteY3" fmla="*/ 596630 h 2124008"/>
                  <a:gd name="connsiteX4" fmla="*/ 1493686 w 1493811"/>
                  <a:gd name="connsiteY4" fmla="*/ 1102725 h 2124008"/>
                  <a:gd name="connsiteX5" fmla="*/ 1163486 w 1493811"/>
                  <a:gd name="connsiteY5" fmla="*/ 1509125 h 2124008"/>
                  <a:gd name="connsiteX6" fmla="*/ 1036486 w 1493811"/>
                  <a:gd name="connsiteY6" fmla="*/ 2123805 h 2124008"/>
                  <a:gd name="connsiteX7" fmla="*/ 853606 w 1493811"/>
                  <a:gd name="connsiteY7" fmla="*/ 1305925 h 2124008"/>
                  <a:gd name="connsiteX8" fmla="*/ 166 w 1493811"/>
                  <a:gd name="connsiteY8" fmla="*/ 1041765 h 2124008"/>
                  <a:gd name="connsiteX0" fmla="*/ 163 w 1518573"/>
                  <a:gd name="connsiteY0" fmla="*/ 1057005 h 2123990"/>
                  <a:gd name="connsiteX1" fmla="*/ 877733 w 1518573"/>
                  <a:gd name="connsiteY1" fmla="*/ 782050 h 2123990"/>
                  <a:gd name="connsiteX2" fmla="*/ 1113318 w 1518573"/>
                  <a:gd name="connsiteY2" fmla="*/ 1635 h 2123990"/>
                  <a:gd name="connsiteX3" fmla="*/ 1230793 w 1518573"/>
                  <a:gd name="connsiteY3" fmla="*/ 596630 h 2123990"/>
                  <a:gd name="connsiteX4" fmla="*/ 1518448 w 1518573"/>
                  <a:gd name="connsiteY4" fmla="*/ 1102725 h 2123990"/>
                  <a:gd name="connsiteX5" fmla="*/ 1188248 w 1518573"/>
                  <a:gd name="connsiteY5" fmla="*/ 1509125 h 2123990"/>
                  <a:gd name="connsiteX6" fmla="*/ 1061248 w 1518573"/>
                  <a:gd name="connsiteY6" fmla="*/ 2123805 h 2123990"/>
                  <a:gd name="connsiteX7" fmla="*/ 878368 w 1518573"/>
                  <a:gd name="connsiteY7" fmla="*/ 1305925 h 2123990"/>
                  <a:gd name="connsiteX8" fmla="*/ 163 w 1518573"/>
                  <a:gd name="connsiteY8" fmla="*/ 1057005 h 2123990"/>
                  <a:gd name="connsiteX0" fmla="*/ 84 w 1518494"/>
                  <a:gd name="connsiteY0" fmla="*/ 1057005 h 2123990"/>
                  <a:gd name="connsiteX1" fmla="*/ 877654 w 1518494"/>
                  <a:gd name="connsiteY1" fmla="*/ 782050 h 2123990"/>
                  <a:gd name="connsiteX2" fmla="*/ 1113239 w 1518494"/>
                  <a:gd name="connsiteY2" fmla="*/ 1635 h 2123990"/>
                  <a:gd name="connsiteX3" fmla="*/ 1230714 w 1518494"/>
                  <a:gd name="connsiteY3" fmla="*/ 596630 h 2123990"/>
                  <a:gd name="connsiteX4" fmla="*/ 1518369 w 1518494"/>
                  <a:gd name="connsiteY4" fmla="*/ 1102725 h 2123990"/>
                  <a:gd name="connsiteX5" fmla="*/ 1188169 w 1518494"/>
                  <a:gd name="connsiteY5" fmla="*/ 1509125 h 2123990"/>
                  <a:gd name="connsiteX6" fmla="*/ 1061169 w 1518494"/>
                  <a:gd name="connsiteY6" fmla="*/ 2123805 h 2123990"/>
                  <a:gd name="connsiteX7" fmla="*/ 878289 w 1518494"/>
                  <a:gd name="connsiteY7" fmla="*/ 1305925 h 2123990"/>
                  <a:gd name="connsiteX8" fmla="*/ 84 w 1518494"/>
                  <a:gd name="connsiteY8" fmla="*/ 1057005 h 2123990"/>
                  <a:gd name="connsiteX0" fmla="*/ 14 w 1518424"/>
                  <a:gd name="connsiteY0" fmla="*/ 1057005 h 2123990"/>
                  <a:gd name="connsiteX1" fmla="*/ 877584 w 1518424"/>
                  <a:gd name="connsiteY1" fmla="*/ 782050 h 2123990"/>
                  <a:gd name="connsiteX2" fmla="*/ 1113169 w 1518424"/>
                  <a:gd name="connsiteY2" fmla="*/ 1635 h 2123990"/>
                  <a:gd name="connsiteX3" fmla="*/ 1230644 w 1518424"/>
                  <a:gd name="connsiteY3" fmla="*/ 596630 h 2123990"/>
                  <a:gd name="connsiteX4" fmla="*/ 1518299 w 1518424"/>
                  <a:gd name="connsiteY4" fmla="*/ 1102725 h 2123990"/>
                  <a:gd name="connsiteX5" fmla="*/ 1188099 w 1518424"/>
                  <a:gd name="connsiteY5" fmla="*/ 1509125 h 2123990"/>
                  <a:gd name="connsiteX6" fmla="*/ 1061099 w 1518424"/>
                  <a:gd name="connsiteY6" fmla="*/ 2123805 h 2123990"/>
                  <a:gd name="connsiteX7" fmla="*/ 878219 w 1518424"/>
                  <a:gd name="connsiteY7" fmla="*/ 1305925 h 2123990"/>
                  <a:gd name="connsiteX8" fmla="*/ 14 w 1518424"/>
                  <a:gd name="connsiteY8" fmla="*/ 1057005 h 2123990"/>
                  <a:gd name="connsiteX0" fmla="*/ 32 w 1518442"/>
                  <a:gd name="connsiteY0" fmla="*/ 1057005 h 2123990"/>
                  <a:gd name="connsiteX1" fmla="*/ 877602 w 1518442"/>
                  <a:gd name="connsiteY1" fmla="*/ 782050 h 2123990"/>
                  <a:gd name="connsiteX2" fmla="*/ 1113187 w 1518442"/>
                  <a:gd name="connsiteY2" fmla="*/ 1635 h 2123990"/>
                  <a:gd name="connsiteX3" fmla="*/ 1230662 w 1518442"/>
                  <a:gd name="connsiteY3" fmla="*/ 596630 h 2123990"/>
                  <a:gd name="connsiteX4" fmla="*/ 1518317 w 1518442"/>
                  <a:gd name="connsiteY4" fmla="*/ 1102725 h 2123990"/>
                  <a:gd name="connsiteX5" fmla="*/ 1188117 w 1518442"/>
                  <a:gd name="connsiteY5" fmla="*/ 1509125 h 2123990"/>
                  <a:gd name="connsiteX6" fmla="*/ 1061117 w 1518442"/>
                  <a:gd name="connsiteY6" fmla="*/ 2123805 h 2123990"/>
                  <a:gd name="connsiteX7" fmla="*/ 878237 w 1518442"/>
                  <a:gd name="connsiteY7" fmla="*/ 1305925 h 2123990"/>
                  <a:gd name="connsiteX8" fmla="*/ 32 w 1518442"/>
                  <a:gd name="connsiteY8" fmla="*/ 1057005 h 2123990"/>
                  <a:gd name="connsiteX0" fmla="*/ 32 w 1518442"/>
                  <a:gd name="connsiteY0" fmla="*/ 1058910 h 2123990"/>
                  <a:gd name="connsiteX1" fmla="*/ 877602 w 1518442"/>
                  <a:gd name="connsiteY1" fmla="*/ 782050 h 2123990"/>
                  <a:gd name="connsiteX2" fmla="*/ 1113187 w 1518442"/>
                  <a:gd name="connsiteY2" fmla="*/ 1635 h 2123990"/>
                  <a:gd name="connsiteX3" fmla="*/ 1230662 w 1518442"/>
                  <a:gd name="connsiteY3" fmla="*/ 596630 h 2123990"/>
                  <a:gd name="connsiteX4" fmla="*/ 1518317 w 1518442"/>
                  <a:gd name="connsiteY4" fmla="*/ 1102725 h 2123990"/>
                  <a:gd name="connsiteX5" fmla="*/ 1188117 w 1518442"/>
                  <a:gd name="connsiteY5" fmla="*/ 1509125 h 2123990"/>
                  <a:gd name="connsiteX6" fmla="*/ 1061117 w 1518442"/>
                  <a:gd name="connsiteY6" fmla="*/ 2123805 h 2123990"/>
                  <a:gd name="connsiteX7" fmla="*/ 878237 w 1518442"/>
                  <a:gd name="connsiteY7" fmla="*/ 1305925 h 2123990"/>
                  <a:gd name="connsiteX8" fmla="*/ 32 w 1518442"/>
                  <a:gd name="connsiteY8" fmla="*/ 1058910 h 2123990"/>
                  <a:gd name="connsiteX0" fmla="*/ 32 w 1518479"/>
                  <a:gd name="connsiteY0" fmla="*/ 1047417 h 2112497"/>
                  <a:gd name="connsiteX1" fmla="*/ 877602 w 1518479"/>
                  <a:gd name="connsiteY1" fmla="*/ 770557 h 2112497"/>
                  <a:gd name="connsiteX2" fmla="*/ 1107472 w 1518479"/>
                  <a:gd name="connsiteY2" fmla="*/ 1572 h 2112497"/>
                  <a:gd name="connsiteX3" fmla="*/ 1230662 w 1518479"/>
                  <a:gd name="connsiteY3" fmla="*/ 585137 h 2112497"/>
                  <a:gd name="connsiteX4" fmla="*/ 1518317 w 1518479"/>
                  <a:gd name="connsiteY4" fmla="*/ 1091232 h 2112497"/>
                  <a:gd name="connsiteX5" fmla="*/ 1188117 w 1518479"/>
                  <a:gd name="connsiteY5" fmla="*/ 1497632 h 2112497"/>
                  <a:gd name="connsiteX6" fmla="*/ 1061117 w 1518479"/>
                  <a:gd name="connsiteY6" fmla="*/ 2112312 h 2112497"/>
                  <a:gd name="connsiteX7" fmla="*/ 878237 w 1518479"/>
                  <a:gd name="connsiteY7" fmla="*/ 1294432 h 2112497"/>
                  <a:gd name="connsiteX8" fmla="*/ 32 w 1518479"/>
                  <a:gd name="connsiteY8" fmla="*/ 1047417 h 2112497"/>
                  <a:gd name="connsiteX0" fmla="*/ 32 w 1518479"/>
                  <a:gd name="connsiteY0" fmla="*/ 1045914 h 2110994"/>
                  <a:gd name="connsiteX1" fmla="*/ 877602 w 1518479"/>
                  <a:gd name="connsiteY1" fmla="*/ 769054 h 2110994"/>
                  <a:gd name="connsiteX2" fmla="*/ 1107472 w 1518479"/>
                  <a:gd name="connsiteY2" fmla="*/ 69 h 2110994"/>
                  <a:gd name="connsiteX3" fmla="*/ 1230662 w 1518479"/>
                  <a:gd name="connsiteY3" fmla="*/ 583634 h 2110994"/>
                  <a:gd name="connsiteX4" fmla="*/ 1518317 w 1518479"/>
                  <a:gd name="connsiteY4" fmla="*/ 1089729 h 2110994"/>
                  <a:gd name="connsiteX5" fmla="*/ 1188117 w 1518479"/>
                  <a:gd name="connsiteY5" fmla="*/ 1496129 h 2110994"/>
                  <a:gd name="connsiteX6" fmla="*/ 1061117 w 1518479"/>
                  <a:gd name="connsiteY6" fmla="*/ 2110809 h 2110994"/>
                  <a:gd name="connsiteX7" fmla="*/ 878237 w 1518479"/>
                  <a:gd name="connsiteY7" fmla="*/ 1292929 h 2110994"/>
                  <a:gd name="connsiteX8" fmla="*/ 32 w 1518479"/>
                  <a:gd name="connsiteY8" fmla="*/ 1045914 h 2110994"/>
                  <a:gd name="connsiteX0" fmla="*/ 32 w 1518479"/>
                  <a:gd name="connsiteY0" fmla="*/ 1046447 h 2111527"/>
                  <a:gd name="connsiteX1" fmla="*/ 877602 w 1518479"/>
                  <a:gd name="connsiteY1" fmla="*/ 769587 h 2111527"/>
                  <a:gd name="connsiteX2" fmla="*/ 1107472 w 1518479"/>
                  <a:gd name="connsiteY2" fmla="*/ 602 h 2111527"/>
                  <a:gd name="connsiteX3" fmla="*/ 1230662 w 1518479"/>
                  <a:gd name="connsiteY3" fmla="*/ 584167 h 2111527"/>
                  <a:gd name="connsiteX4" fmla="*/ 1518317 w 1518479"/>
                  <a:gd name="connsiteY4" fmla="*/ 1090262 h 2111527"/>
                  <a:gd name="connsiteX5" fmla="*/ 1188117 w 1518479"/>
                  <a:gd name="connsiteY5" fmla="*/ 1496662 h 2111527"/>
                  <a:gd name="connsiteX6" fmla="*/ 1061117 w 1518479"/>
                  <a:gd name="connsiteY6" fmla="*/ 2111342 h 2111527"/>
                  <a:gd name="connsiteX7" fmla="*/ 878237 w 1518479"/>
                  <a:gd name="connsiteY7" fmla="*/ 1293462 h 2111527"/>
                  <a:gd name="connsiteX8" fmla="*/ 32 w 1518479"/>
                  <a:gd name="connsiteY8" fmla="*/ 1046447 h 2111527"/>
                  <a:gd name="connsiteX0" fmla="*/ 32 w 1518479"/>
                  <a:gd name="connsiteY0" fmla="*/ 1046079 h 2111159"/>
                  <a:gd name="connsiteX1" fmla="*/ 877602 w 1518479"/>
                  <a:gd name="connsiteY1" fmla="*/ 769219 h 2111159"/>
                  <a:gd name="connsiteX2" fmla="*/ 1107472 w 1518479"/>
                  <a:gd name="connsiteY2" fmla="*/ 234 h 2111159"/>
                  <a:gd name="connsiteX3" fmla="*/ 1230662 w 1518479"/>
                  <a:gd name="connsiteY3" fmla="*/ 583799 h 2111159"/>
                  <a:gd name="connsiteX4" fmla="*/ 1518317 w 1518479"/>
                  <a:gd name="connsiteY4" fmla="*/ 1089894 h 2111159"/>
                  <a:gd name="connsiteX5" fmla="*/ 1188117 w 1518479"/>
                  <a:gd name="connsiteY5" fmla="*/ 1496294 h 2111159"/>
                  <a:gd name="connsiteX6" fmla="*/ 1061117 w 1518479"/>
                  <a:gd name="connsiteY6" fmla="*/ 2110974 h 2111159"/>
                  <a:gd name="connsiteX7" fmla="*/ 878237 w 1518479"/>
                  <a:gd name="connsiteY7" fmla="*/ 1293094 h 2111159"/>
                  <a:gd name="connsiteX8" fmla="*/ 32 w 1518479"/>
                  <a:gd name="connsiteY8" fmla="*/ 1046079 h 2111159"/>
                  <a:gd name="connsiteX0" fmla="*/ 32 w 1518442"/>
                  <a:gd name="connsiteY0" fmla="*/ 1046079 h 2111159"/>
                  <a:gd name="connsiteX1" fmla="*/ 877602 w 1518442"/>
                  <a:gd name="connsiteY1" fmla="*/ 769219 h 2111159"/>
                  <a:gd name="connsiteX2" fmla="*/ 1107472 w 1518442"/>
                  <a:gd name="connsiteY2" fmla="*/ 234 h 2111159"/>
                  <a:gd name="connsiteX3" fmla="*/ 1230662 w 1518442"/>
                  <a:gd name="connsiteY3" fmla="*/ 583799 h 2111159"/>
                  <a:gd name="connsiteX4" fmla="*/ 1518317 w 1518442"/>
                  <a:gd name="connsiteY4" fmla="*/ 1089894 h 2111159"/>
                  <a:gd name="connsiteX5" fmla="*/ 1188117 w 1518442"/>
                  <a:gd name="connsiteY5" fmla="*/ 1496294 h 2111159"/>
                  <a:gd name="connsiteX6" fmla="*/ 1061117 w 1518442"/>
                  <a:gd name="connsiteY6" fmla="*/ 2110974 h 2111159"/>
                  <a:gd name="connsiteX7" fmla="*/ 878237 w 1518442"/>
                  <a:gd name="connsiteY7" fmla="*/ 1293094 h 2111159"/>
                  <a:gd name="connsiteX8" fmla="*/ 32 w 1518442"/>
                  <a:gd name="connsiteY8" fmla="*/ 1046079 h 2111159"/>
                  <a:gd name="connsiteX0" fmla="*/ 32 w 1518444"/>
                  <a:gd name="connsiteY0" fmla="*/ 1046079 h 2111159"/>
                  <a:gd name="connsiteX1" fmla="*/ 877602 w 1518444"/>
                  <a:gd name="connsiteY1" fmla="*/ 769219 h 2111159"/>
                  <a:gd name="connsiteX2" fmla="*/ 1107472 w 1518444"/>
                  <a:gd name="connsiteY2" fmla="*/ 234 h 2111159"/>
                  <a:gd name="connsiteX3" fmla="*/ 1230662 w 1518444"/>
                  <a:gd name="connsiteY3" fmla="*/ 583799 h 2111159"/>
                  <a:gd name="connsiteX4" fmla="*/ 1518317 w 1518444"/>
                  <a:gd name="connsiteY4" fmla="*/ 1089894 h 2111159"/>
                  <a:gd name="connsiteX5" fmla="*/ 1188117 w 1518444"/>
                  <a:gd name="connsiteY5" fmla="*/ 1496294 h 2111159"/>
                  <a:gd name="connsiteX6" fmla="*/ 1061117 w 1518444"/>
                  <a:gd name="connsiteY6" fmla="*/ 2110974 h 2111159"/>
                  <a:gd name="connsiteX7" fmla="*/ 878237 w 1518444"/>
                  <a:gd name="connsiteY7" fmla="*/ 1293094 h 2111159"/>
                  <a:gd name="connsiteX8" fmla="*/ 32 w 1518444"/>
                  <a:gd name="connsiteY8" fmla="*/ 1046079 h 2111159"/>
                  <a:gd name="connsiteX0" fmla="*/ 32 w 1518445"/>
                  <a:gd name="connsiteY0" fmla="*/ 1046079 h 2111159"/>
                  <a:gd name="connsiteX1" fmla="*/ 877602 w 1518445"/>
                  <a:gd name="connsiteY1" fmla="*/ 769219 h 2111159"/>
                  <a:gd name="connsiteX2" fmla="*/ 1107472 w 1518445"/>
                  <a:gd name="connsiteY2" fmla="*/ 234 h 2111159"/>
                  <a:gd name="connsiteX3" fmla="*/ 1230662 w 1518445"/>
                  <a:gd name="connsiteY3" fmla="*/ 583799 h 2111159"/>
                  <a:gd name="connsiteX4" fmla="*/ 1518317 w 1518445"/>
                  <a:gd name="connsiteY4" fmla="*/ 1089894 h 2111159"/>
                  <a:gd name="connsiteX5" fmla="*/ 1188117 w 1518445"/>
                  <a:gd name="connsiteY5" fmla="*/ 1496294 h 2111159"/>
                  <a:gd name="connsiteX6" fmla="*/ 1061117 w 1518445"/>
                  <a:gd name="connsiteY6" fmla="*/ 2110974 h 2111159"/>
                  <a:gd name="connsiteX7" fmla="*/ 878237 w 1518445"/>
                  <a:gd name="connsiteY7" fmla="*/ 1293094 h 2111159"/>
                  <a:gd name="connsiteX8" fmla="*/ 32 w 1518445"/>
                  <a:gd name="connsiteY8" fmla="*/ 1046079 h 2111159"/>
                  <a:gd name="connsiteX0" fmla="*/ 32 w 1518445"/>
                  <a:gd name="connsiteY0" fmla="*/ 1045956 h 2111036"/>
                  <a:gd name="connsiteX1" fmla="*/ 877602 w 1518445"/>
                  <a:gd name="connsiteY1" fmla="*/ 769096 h 2111036"/>
                  <a:gd name="connsiteX2" fmla="*/ 1107472 w 1518445"/>
                  <a:gd name="connsiteY2" fmla="*/ 111 h 2111036"/>
                  <a:gd name="connsiteX3" fmla="*/ 1230662 w 1518445"/>
                  <a:gd name="connsiteY3" fmla="*/ 583676 h 2111036"/>
                  <a:gd name="connsiteX4" fmla="*/ 1518317 w 1518445"/>
                  <a:gd name="connsiteY4" fmla="*/ 1089771 h 2111036"/>
                  <a:gd name="connsiteX5" fmla="*/ 1188117 w 1518445"/>
                  <a:gd name="connsiteY5" fmla="*/ 1496171 h 2111036"/>
                  <a:gd name="connsiteX6" fmla="*/ 1061117 w 1518445"/>
                  <a:gd name="connsiteY6" fmla="*/ 2110851 h 2111036"/>
                  <a:gd name="connsiteX7" fmla="*/ 878237 w 1518445"/>
                  <a:gd name="connsiteY7" fmla="*/ 1292971 h 2111036"/>
                  <a:gd name="connsiteX8" fmla="*/ 32 w 1518445"/>
                  <a:gd name="connsiteY8" fmla="*/ 1045956 h 2111036"/>
                  <a:gd name="connsiteX0" fmla="*/ 32 w 1518445"/>
                  <a:gd name="connsiteY0" fmla="*/ 1046793 h 2111873"/>
                  <a:gd name="connsiteX1" fmla="*/ 877602 w 1518445"/>
                  <a:gd name="connsiteY1" fmla="*/ 769933 h 2111873"/>
                  <a:gd name="connsiteX2" fmla="*/ 1107472 w 1518445"/>
                  <a:gd name="connsiteY2" fmla="*/ 948 h 2111873"/>
                  <a:gd name="connsiteX3" fmla="*/ 1230662 w 1518445"/>
                  <a:gd name="connsiteY3" fmla="*/ 584513 h 2111873"/>
                  <a:gd name="connsiteX4" fmla="*/ 1518317 w 1518445"/>
                  <a:gd name="connsiteY4" fmla="*/ 1090608 h 2111873"/>
                  <a:gd name="connsiteX5" fmla="*/ 1188117 w 1518445"/>
                  <a:gd name="connsiteY5" fmla="*/ 1497008 h 2111873"/>
                  <a:gd name="connsiteX6" fmla="*/ 1061117 w 1518445"/>
                  <a:gd name="connsiteY6" fmla="*/ 2111688 h 2111873"/>
                  <a:gd name="connsiteX7" fmla="*/ 878237 w 1518445"/>
                  <a:gd name="connsiteY7" fmla="*/ 1293808 h 2111873"/>
                  <a:gd name="connsiteX8" fmla="*/ 32 w 1518445"/>
                  <a:gd name="connsiteY8" fmla="*/ 1046793 h 2111873"/>
                  <a:gd name="connsiteX0" fmla="*/ 32 w 1518445"/>
                  <a:gd name="connsiteY0" fmla="*/ 1045851 h 2110931"/>
                  <a:gd name="connsiteX1" fmla="*/ 877602 w 1518445"/>
                  <a:gd name="connsiteY1" fmla="*/ 768991 h 2110931"/>
                  <a:gd name="connsiteX2" fmla="*/ 1107472 w 1518445"/>
                  <a:gd name="connsiteY2" fmla="*/ 6 h 2110931"/>
                  <a:gd name="connsiteX3" fmla="*/ 1230662 w 1518445"/>
                  <a:gd name="connsiteY3" fmla="*/ 583571 h 2110931"/>
                  <a:gd name="connsiteX4" fmla="*/ 1518317 w 1518445"/>
                  <a:gd name="connsiteY4" fmla="*/ 1089666 h 2110931"/>
                  <a:gd name="connsiteX5" fmla="*/ 1188117 w 1518445"/>
                  <a:gd name="connsiteY5" fmla="*/ 1496066 h 2110931"/>
                  <a:gd name="connsiteX6" fmla="*/ 1061117 w 1518445"/>
                  <a:gd name="connsiteY6" fmla="*/ 2110746 h 2110931"/>
                  <a:gd name="connsiteX7" fmla="*/ 878237 w 1518445"/>
                  <a:gd name="connsiteY7" fmla="*/ 1292866 h 2110931"/>
                  <a:gd name="connsiteX8" fmla="*/ 32 w 1518445"/>
                  <a:gd name="connsiteY8" fmla="*/ 1045851 h 2110931"/>
                  <a:gd name="connsiteX0" fmla="*/ 32 w 1518445"/>
                  <a:gd name="connsiteY0" fmla="*/ 1045846 h 2110926"/>
                  <a:gd name="connsiteX1" fmla="*/ 877602 w 1518445"/>
                  <a:gd name="connsiteY1" fmla="*/ 768986 h 2110926"/>
                  <a:gd name="connsiteX2" fmla="*/ 1107472 w 1518445"/>
                  <a:gd name="connsiteY2" fmla="*/ 1 h 2110926"/>
                  <a:gd name="connsiteX3" fmla="*/ 1230662 w 1518445"/>
                  <a:gd name="connsiteY3" fmla="*/ 583566 h 2110926"/>
                  <a:gd name="connsiteX4" fmla="*/ 1518317 w 1518445"/>
                  <a:gd name="connsiteY4" fmla="*/ 1089661 h 2110926"/>
                  <a:gd name="connsiteX5" fmla="*/ 1188117 w 1518445"/>
                  <a:gd name="connsiteY5" fmla="*/ 1496061 h 2110926"/>
                  <a:gd name="connsiteX6" fmla="*/ 1061117 w 1518445"/>
                  <a:gd name="connsiteY6" fmla="*/ 2110741 h 2110926"/>
                  <a:gd name="connsiteX7" fmla="*/ 878237 w 1518445"/>
                  <a:gd name="connsiteY7" fmla="*/ 1292861 h 2110926"/>
                  <a:gd name="connsiteX8" fmla="*/ 32 w 1518445"/>
                  <a:gd name="connsiteY8" fmla="*/ 1045846 h 2110926"/>
                  <a:gd name="connsiteX0" fmla="*/ 32 w 1518327"/>
                  <a:gd name="connsiteY0" fmla="*/ 1045846 h 2110926"/>
                  <a:gd name="connsiteX1" fmla="*/ 877602 w 1518327"/>
                  <a:gd name="connsiteY1" fmla="*/ 768986 h 2110926"/>
                  <a:gd name="connsiteX2" fmla="*/ 1107472 w 1518327"/>
                  <a:gd name="connsiteY2" fmla="*/ 1 h 2110926"/>
                  <a:gd name="connsiteX3" fmla="*/ 1230662 w 1518327"/>
                  <a:gd name="connsiteY3" fmla="*/ 583566 h 2110926"/>
                  <a:gd name="connsiteX4" fmla="*/ 1518317 w 1518327"/>
                  <a:gd name="connsiteY4" fmla="*/ 1089661 h 2110926"/>
                  <a:gd name="connsiteX5" fmla="*/ 1188117 w 1518327"/>
                  <a:gd name="connsiteY5" fmla="*/ 1496061 h 2110926"/>
                  <a:gd name="connsiteX6" fmla="*/ 1061117 w 1518327"/>
                  <a:gd name="connsiteY6" fmla="*/ 2110741 h 2110926"/>
                  <a:gd name="connsiteX7" fmla="*/ 878237 w 1518327"/>
                  <a:gd name="connsiteY7" fmla="*/ 1292861 h 2110926"/>
                  <a:gd name="connsiteX8" fmla="*/ 32 w 1518327"/>
                  <a:gd name="connsiteY8" fmla="*/ 1045846 h 2110926"/>
                  <a:gd name="connsiteX0" fmla="*/ 32 w 1518327"/>
                  <a:gd name="connsiteY0" fmla="*/ 1045846 h 2110926"/>
                  <a:gd name="connsiteX1" fmla="*/ 877602 w 1518327"/>
                  <a:gd name="connsiteY1" fmla="*/ 768986 h 2110926"/>
                  <a:gd name="connsiteX2" fmla="*/ 1107472 w 1518327"/>
                  <a:gd name="connsiteY2" fmla="*/ 1 h 2110926"/>
                  <a:gd name="connsiteX3" fmla="*/ 1230662 w 1518327"/>
                  <a:gd name="connsiteY3" fmla="*/ 583566 h 2110926"/>
                  <a:gd name="connsiteX4" fmla="*/ 1518317 w 1518327"/>
                  <a:gd name="connsiteY4" fmla="*/ 1089661 h 2110926"/>
                  <a:gd name="connsiteX5" fmla="*/ 1188117 w 1518327"/>
                  <a:gd name="connsiteY5" fmla="*/ 1496061 h 2110926"/>
                  <a:gd name="connsiteX6" fmla="*/ 1061117 w 1518327"/>
                  <a:gd name="connsiteY6" fmla="*/ 2110741 h 2110926"/>
                  <a:gd name="connsiteX7" fmla="*/ 878237 w 1518327"/>
                  <a:gd name="connsiteY7" fmla="*/ 1292861 h 2110926"/>
                  <a:gd name="connsiteX8" fmla="*/ 32 w 1518327"/>
                  <a:gd name="connsiteY8" fmla="*/ 1045846 h 2110926"/>
                  <a:gd name="connsiteX0" fmla="*/ 32 w 1518513"/>
                  <a:gd name="connsiteY0" fmla="*/ 1047522 h 2112602"/>
                  <a:gd name="connsiteX1" fmla="*/ 877602 w 1518513"/>
                  <a:gd name="connsiteY1" fmla="*/ 770662 h 2112602"/>
                  <a:gd name="connsiteX2" fmla="*/ 1107472 w 1518513"/>
                  <a:gd name="connsiteY2" fmla="*/ 1677 h 2112602"/>
                  <a:gd name="connsiteX3" fmla="*/ 1240187 w 1518513"/>
                  <a:gd name="connsiteY3" fmla="*/ 573812 h 2112602"/>
                  <a:gd name="connsiteX4" fmla="*/ 1518317 w 1518513"/>
                  <a:gd name="connsiteY4" fmla="*/ 1091337 h 2112602"/>
                  <a:gd name="connsiteX5" fmla="*/ 1188117 w 1518513"/>
                  <a:gd name="connsiteY5" fmla="*/ 1497737 h 2112602"/>
                  <a:gd name="connsiteX6" fmla="*/ 1061117 w 1518513"/>
                  <a:gd name="connsiteY6" fmla="*/ 2112417 h 2112602"/>
                  <a:gd name="connsiteX7" fmla="*/ 878237 w 1518513"/>
                  <a:gd name="connsiteY7" fmla="*/ 1294537 h 2112602"/>
                  <a:gd name="connsiteX8" fmla="*/ 32 w 1518513"/>
                  <a:gd name="connsiteY8" fmla="*/ 1047522 h 2112602"/>
                  <a:gd name="connsiteX0" fmla="*/ 32 w 1518513"/>
                  <a:gd name="connsiteY0" fmla="*/ 1045855 h 2110935"/>
                  <a:gd name="connsiteX1" fmla="*/ 877602 w 1518513"/>
                  <a:gd name="connsiteY1" fmla="*/ 768995 h 2110935"/>
                  <a:gd name="connsiteX2" fmla="*/ 1107472 w 1518513"/>
                  <a:gd name="connsiteY2" fmla="*/ 10 h 2110935"/>
                  <a:gd name="connsiteX3" fmla="*/ 1240187 w 1518513"/>
                  <a:gd name="connsiteY3" fmla="*/ 572145 h 2110935"/>
                  <a:gd name="connsiteX4" fmla="*/ 1518317 w 1518513"/>
                  <a:gd name="connsiteY4" fmla="*/ 1089670 h 2110935"/>
                  <a:gd name="connsiteX5" fmla="*/ 1188117 w 1518513"/>
                  <a:gd name="connsiteY5" fmla="*/ 1496070 h 2110935"/>
                  <a:gd name="connsiteX6" fmla="*/ 1061117 w 1518513"/>
                  <a:gd name="connsiteY6" fmla="*/ 2110750 h 2110935"/>
                  <a:gd name="connsiteX7" fmla="*/ 878237 w 1518513"/>
                  <a:gd name="connsiteY7" fmla="*/ 1292870 h 2110935"/>
                  <a:gd name="connsiteX8" fmla="*/ 32 w 1518513"/>
                  <a:gd name="connsiteY8" fmla="*/ 1045855 h 2110935"/>
                  <a:gd name="connsiteX0" fmla="*/ 32 w 1518513"/>
                  <a:gd name="connsiteY0" fmla="*/ 1046386 h 2111466"/>
                  <a:gd name="connsiteX1" fmla="*/ 877602 w 1518513"/>
                  <a:gd name="connsiteY1" fmla="*/ 769526 h 2111466"/>
                  <a:gd name="connsiteX2" fmla="*/ 1107472 w 1518513"/>
                  <a:gd name="connsiteY2" fmla="*/ 541 h 2111466"/>
                  <a:gd name="connsiteX3" fmla="*/ 1240187 w 1518513"/>
                  <a:gd name="connsiteY3" fmla="*/ 572676 h 2111466"/>
                  <a:gd name="connsiteX4" fmla="*/ 1518317 w 1518513"/>
                  <a:gd name="connsiteY4" fmla="*/ 1090201 h 2111466"/>
                  <a:gd name="connsiteX5" fmla="*/ 1188117 w 1518513"/>
                  <a:gd name="connsiteY5" fmla="*/ 1496601 h 2111466"/>
                  <a:gd name="connsiteX6" fmla="*/ 1061117 w 1518513"/>
                  <a:gd name="connsiteY6" fmla="*/ 2111281 h 2111466"/>
                  <a:gd name="connsiteX7" fmla="*/ 878237 w 1518513"/>
                  <a:gd name="connsiteY7" fmla="*/ 1293401 h 2111466"/>
                  <a:gd name="connsiteX8" fmla="*/ 32 w 1518513"/>
                  <a:gd name="connsiteY8" fmla="*/ 1046386 h 2111466"/>
                  <a:gd name="connsiteX0" fmla="*/ 32 w 1518513"/>
                  <a:gd name="connsiteY0" fmla="*/ 1045856 h 2110936"/>
                  <a:gd name="connsiteX1" fmla="*/ 877602 w 1518513"/>
                  <a:gd name="connsiteY1" fmla="*/ 768996 h 2110936"/>
                  <a:gd name="connsiteX2" fmla="*/ 1107472 w 1518513"/>
                  <a:gd name="connsiteY2" fmla="*/ 11 h 2110936"/>
                  <a:gd name="connsiteX3" fmla="*/ 1240187 w 1518513"/>
                  <a:gd name="connsiteY3" fmla="*/ 572146 h 2110936"/>
                  <a:gd name="connsiteX4" fmla="*/ 1518317 w 1518513"/>
                  <a:gd name="connsiteY4" fmla="*/ 1089671 h 2110936"/>
                  <a:gd name="connsiteX5" fmla="*/ 1188117 w 1518513"/>
                  <a:gd name="connsiteY5" fmla="*/ 1496071 h 2110936"/>
                  <a:gd name="connsiteX6" fmla="*/ 1061117 w 1518513"/>
                  <a:gd name="connsiteY6" fmla="*/ 2110751 h 2110936"/>
                  <a:gd name="connsiteX7" fmla="*/ 878237 w 1518513"/>
                  <a:gd name="connsiteY7" fmla="*/ 1292871 h 2110936"/>
                  <a:gd name="connsiteX8" fmla="*/ 32 w 1518513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6111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486"/>
                  <a:gd name="connsiteY0" fmla="*/ 1045856 h 2114382"/>
                  <a:gd name="connsiteX1" fmla="*/ 877602 w 1518486"/>
                  <a:gd name="connsiteY1" fmla="*/ 768996 h 2114382"/>
                  <a:gd name="connsiteX2" fmla="*/ 1107472 w 1518486"/>
                  <a:gd name="connsiteY2" fmla="*/ 11 h 2114382"/>
                  <a:gd name="connsiteX3" fmla="*/ 1240187 w 1518486"/>
                  <a:gd name="connsiteY3" fmla="*/ 572146 h 2114382"/>
                  <a:gd name="connsiteX4" fmla="*/ 1518317 w 1518486"/>
                  <a:gd name="connsiteY4" fmla="*/ 1089671 h 2114382"/>
                  <a:gd name="connsiteX5" fmla="*/ 1191927 w 1518486"/>
                  <a:gd name="connsiteY5" fmla="*/ 1562746 h 2114382"/>
                  <a:gd name="connsiteX6" fmla="*/ 1049687 w 1518486"/>
                  <a:gd name="connsiteY6" fmla="*/ 2110751 h 2114382"/>
                  <a:gd name="connsiteX7" fmla="*/ 878237 w 1518486"/>
                  <a:gd name="connsiteY7" fmla="*/ 1292871 h 2114382"/>
                  <a:gd name="connsiteX8" fmla="*/ 32 w 1518486"/>
                  <a:gd name="connsiteY8" fmla="*/ 1045856 h 2114382"/>
                  <a:gd name="connsiteX0" fmla="*/ 32 w 1518445"/>
                  <a:gd name="connsiteY0" fmla="*/ 1045856 h 2114382"/>
                  <a:gd name="connsiteX1" fmla="*/ 877602 w 1518445"/>
                  <a:gd name="connsiteY1" fmla="*/ 768996 h 2114382"/>
                  <a:gd name="connsiteX2" fmla="*/ 1107472 w 1518445"/>
                  <a:gd name="connsiteY2" fmla="*/ 11 h 2114382"/>
                  <a:gd name="connsiteX3" fmla="*/ 1240187 w 1518445"/>
                  <a:gd name="connsiteY3" fmla="*/ 572146 h 2114382"/>
                  <a:gd name="connsiteX4" fmla="*/ 1518317 w 1518445"/>
                  <a:gd name="connsiteY4" fmla="*/ 1089671 h 2114382"/>
                  <a:gd name="connsiteX5" fmla="*/ 1191927 w 1518445"/>
                  <a:gd name="connsiteY5" fmla="*/ 1562746 h 2114382"/>
                  <a:gd name="connsiteX6" fmla="*/ 1049687 w 1518445"/>
                  <a:gd name="connsiteY6" fmla="*/ 2110751 h 2114382"/>
                  <a:gd name="connsiteX7" fmla="*/ 878237 w 1518445"/>
                  <a:gd name="connsiteY7" fmla="*/ 1292871 h 2114382"/>
                  <a:gd name="connsiteX8" fmla="*/ 32 w 1518445"/>
                  <a:gd name="connsiteY8" fmla="*/ 1045856 h 2114382"/>
                  <a:gd name="connsiteX0" fmla="*/ 32 w 1518349"/>
                  <a:gd name="connsiteY0" fmla="*/ 1045856 h 2114382"/>
                  <a:gd name="connsiteX1" fmla="*/ 877602 w 1518349"/>
                  <a:gd name="connsiteY1" fmla="*/ 768996 h 2114382"/>
                  <a:gd name="connsiteX2" fmla="*/ 1107472 w 1518349"/>
                  <a:gd name="connsiteY2" fmla="*/ 11 h 2114382"/>
                  <a:gd name="connsiteX3" fmla="*/ 1240187 w 1518349"/>
                  <a:gd name="connsiteY3" fmla="*/ 572146 h 2114382"/>
                  <a:gd name="connsiteX4" fmla="*/ 1518317 w 1518349"/>
                  <a:gd name="connsiteY4" fmla="*/ 1089671 h 2114382"/>
                  <a:gd name="connsiteX5" fmla="*/ 1191927 w 1518349"/>
                  <a:gd name="connsiteY5" fmla="*/ 1562746 h 2114382"/>
                  <a:gd name="connsiteX6" fmla="*/ 1049687 w 1518349"/>
                  <a:gd name="connsiteY6" fmla="*/ 2110751 h 2114382"/>
                  <a:gd name="connsiteX7" fmla="*/ 878237 w 1518349"/>
                  <a:gd name="connsiteY7" fmla="*/ 1292871 h 2114382"/>
                  <a:gd name="connsiteX8" fmla="*/ 32 w 1518349"/>
                  <a:gd name="connsiteY8" fmla="*/ 1045856 h 2114382"/>
                  <a:gd name="connsiteX0" fmla="*/ 32 w 1518359"/>
                  <a:gd name="connsiteY0" fmla="*/ 1045856 h 2114097"/>
                  <a:gd name="connsiteX1" fmla="*/ 877602 w 1518359"/>
                  <a:gd name="connsiteY1" fmla="*/ 768996 h 2114097"/>
                  <a:gd name="connsiteX2" fmla="*/ 1107472 w 1518359"/>
                  <a:gd name="connsiteY2" fmla="*/ 11 h 2114097"/>
                  <a:gd name="connsiteX3" fmla="*/ 1240187 w 1518359"/>
                  <a:gd name="connsiteY3" fmla="*/ 572146 h 2114097"/>
                  <a:gd name="connsiteX4" fmla="*/ 1518317 w 1518359"/>
                  <a:gd name="connsiteY4" fmla="*/ 1074431 h 2114097"/>
                  <a:gd name="connsiteX5" fmla="*/ 1191927 w 1518359"/>
                  <a:gd name="connsiteY5" fmla="*/ 1562746 h 2114097"/>
                  <a:gd name="connsiteX6" fmla="*/ 1049687 w 1518359"/>
                  <a:gd name="connsiteY6" fmla="*/ 2110751 h 2114097"/>
                  <a:gd name="connsiteX7" fmla="*/ 878237 w 1518359"/>
                  <a:gd name="connsiteY7" fmla="*/ 1292871 h 2114097"/>
                  <a:gd name="connsiteX8" fmla="*/ 32 w 1518359"/>
                  <a:gd name="connsiteY8" fmla="*/ 1045856 h 2114097"/>
                  <a:gd name="connsiteX0" fmla="*/ 32 w 1518707"/>
                  <a:gd name="connsiteY0" fmla="*/ 1045856 h 2112822"/>
                  <a:gd name="connsiteX1" fmla="*/ 877602 w 1518707"/>
                  <a:gd name="connsiteY1" fmla="*/ 768996 h 2112822"/>
                  <a:gd name="connsiteX2" fmla="*/ 1107472 w 1518707"/>
                  <a:gd name="connsiteY2" fmla="*/ 11 h 2112822"/>
                  <a:gd name="connsiteX3" fmla="*/ 1240187 w 1518707"/>
                  <a:gd name="connsiteY3" fmla="*/ 572146 h 2112822"/>
                  <a:gd name="connsiteX4" fmla="*/ 1518317 w 1518707"/>
                  <a:gd name="connsiteY4" fmla="*/ 1074431 h 2112822"/>
                  <a:gd name="connsiteX5" fmla="*/ 1174782 w 1518707"/>
                  <a:gd name="connsiteY5" fmla="*/ 1513216 h 2112822"/>
                  <a:gd name="connsiteX6" fmla="*/ 1049687 w 1518707"/>
                  <a:gd name="connsiteY6" fmla="*/ 2110751 h 2112822"/>
                  <a:gd name="connsiteX7" fmla="*/ 878237 w 1518707"/>
                  <a:gd name="connsiteY7" fmla="*/ 1292871 h 2112822"/>
                  <a:gd name="connsiteX8" fmla="*/ 32 w 1518707"/>
                  <a:gd name="connsiteY8" fmla="*/ 1045856 h 2112822"/>
                  <a:gd name="connsiteX0" fmla="*/ 32 w 1518517"/>
                  <a:gd name="connsiteY0" fmla="*/ 1045856 h 2112700"/>
                  <a:gd name="connsiteX1" fmla="*/ 877602 w 1518517"/>
                  <a:gd name="connsiteY1" fmla="*/ 768996 h 2112700"/>
                  <a:gd name="connsiteX2" fmla="*/ 1107472 w 1518517"/>
                  <a:gd name="connsiteY2" fmla="*/ 11 h 2112700"/>
                  <a:gd name="connsiteX3" fmla="*/ 1240187 w 1518517"/>
                  <a:gd name="connsiteY3" fmla="*/ 572146 h 2112700"/>
                  <a:gd name="connsiteX4" fmla="*/ 1518317 w 1518517"/>
                  <a:gd name="connsiteY4" fmla="*/ 1074431 h 2112700"/>
                  <a:gd name="connsiteX5" fmla="*/ 1193832 w 1518517"/>
                  <a:gd name="connsiteY5" fmla="*/ 1507501 h 2112700"/>
                  <a:gd name="connsiteX6" fmla="*/ 1049687 w 1518517"/>
                  <a:gd name="connsiteY6" fmla="*/ 2110751 h 2112700"/>
                  <a:gd name="connsiteX7" fmla="*/ 878237 w 1518517"/>
                  <a:gd name="connsiteY7" fmla="*/ 1292871 h 2112700"/>
                  <a:gd name="connsiteX8" fmla="*/ 32 w 1518517"/>
                  <a:gd name="connsiteY8" fmla="*/ 1045856 h 2112700"/>
                  <a:gd name="connsiteX0" fmla="*/ 32 w 1519249"/>
                  <a:gd name="connsiteY0" fmla="*/ 1045856 h 2112700"/>
                  <a:gd name="connsiteX1" fmla="*/ 877602 w 1519249"/>
                  <a:gd name="connsiteY1" fmla="*/ 768996 h 2112700"/>
                  <a:gd name="connsiteX2" fmla="*/ 1107472 w 1519249"/>
                  <a:gd name="connsiteY2" fmla="*/ 11 h 2112700"/>
                  <a:gd name="connsiteX3" fmla="*/ 1240187 w 1519249"/>
                  <a:gd name="connsiteY3" fmla="*/ 572146 h 2112700"/>
                  <a:gd name="connsiteX4" fmla="*/ 1518317 w 1519249"/>
                  <a:gd name="connsiteY4" fmla="*/ 1074431 h 2112700"/>
                  <a:gd name="connsiteX5" fmla="*/ 1193832 w 1519249"/>
                  <a:gd name="connsiteY5" fmla="*/ 1507501 h 2112700"/>
                  <a:gd name="connsiteX6" fmla="*/ 1049687 w 1519249"/>
                  <a:gd name="connsiteY6" fmla="*/ 2110751 h 2112700"/>
                  <a:gd name="connsiteX7" fmla="*/ 878237 w 1519249"/>
                  <a:gd name="connsiteY7" fmla="*/ 1292871 h 2112700"/>
                  <a:gd name="connsiteX8" fmla="*/ 32 w 1519249"/>
                  <a:gd name="connsiteY8" fmla="*/ 1045856 h 2112700"/>
                  <a:gd name="connsiteX0" fmla="*/ 32 w 1519387"/>
                  <a:gd name="connsiteY0" fmla="*/ 1045856 h 2112700"/>
                  <a:gd name="connsiteX1" fmla="*/ 877602 w 1519387"/>
                  <a:gd name="connsiteY1" fmla="*/ 768996 h 2112700"/>
                  <a:gd name="connsiteX2" fmla="*/ 1107472 w 1519387"/>
                  <a:gd name="connsiteY2" fmla="*/ 11 h 2112700"/>
                  <a:gd name="connsiteX3" fmla="*/ 1240187 w 1519387"/>
                  <a:gd name="connsiteY3" fmla="*/ 572146 h 2112700"/>
                  <a:gd name="connsiteX4" fmla="*/ 1518317 w 1519387"/>
                  <a:gd name="connsiteY4" fmla="*/ 1074431 h 2112700"/>
                  <a:gd name="connsiteX5" fmla="*/ 1193832 w 1519387"/>
                  <a:gd name="connsiteY5" fmla="*/ 1507501 h 2112700"/>
                  <a:gd name="connsiteX6" fmla="*/ 1049687 w 1519387"/>
                  <a:gd name="connsiteY6" fmla="*/ 2110751 h 2112700"/>
                  <a:gd name="connsiteX7" fmla="*/ 878237 w 1519387"/>
                  <a:gd name="connsiteY7" fmla="*/ 1292871 h 2112700"/>
                  <a:gd name="connsiteX8" fmla="*/ 32 w 1519387"/>
                  <a:gd name="connsiteY8" fmla="*/ 1045856 h 2112700"/>
                  <a:gd name="connsiteX0" fmla="*/ 32 w 1519387"/>
                  <a:gd name="connsiteY0" fmla="*/ 1045856 h 2110890"/>
                  <a:gd name="connsiteX1" fmla="*/ 877602 w 1519387"/>
                  <a:gd name="connsiteY1" fmla="*/ 768996 h 2110890"/>
                  <a:gd name="connsiteX2" fmla="*/ 1107472 w 1519387"/>
                  <a:gd name="connsiteY2" fmla="*/ 11 h 2110890"/>
                  <a:gd name="connsiteX3" fmla="*/ 1240187 w 1519387"/>
                  <a:gd name="connsiteY3" fmla="*/ 572146 h 2110890"/>
                  <a:gd name="connsiteX4" fmla="*/ 1518317 w 1519387"/>
                  <a:gd name="connsiteY4" fmla="*/ 1074431 h 2110890"/>
                  <a:gd name="connsiteX5" fmla="*/ 1193832 w 1519387"/>
                  <a:gd name="connsiteY5" fmla="*/ 1507501 h 2110890"/>
                  <a:gd name="connsiteX6" fmla="*/ 1049687 w 1519387"/>
                  <a:gd name="connsiteY6" fmla="*/ 2110751 h 2110890"/>
                  <a:gd name="connsiteX7" fmla="*/ 878237 w 1519387"/>
                  <a:gd name="connsiteY7" fmla="*/ 1292871 h 2110890"/>
                  <a:gd name="connsiteX8" fmla="*/ 32 w 1519387"/>
                  <a:gd name="connsiteY8" fmla="*/ 1045856 h 2110890"/>
                  <a:gd name="connsiteX0" fmla="*/ 32 w 1519387"/>
                  <a:gd name="connsiteY0" fmla="*/ 1045856 h 2110751"/>
                  <a:gd name="connsiteX1" fmla="*/ 877602 w 1519387"/>
                  <a:gd name="connsiteY1" fmla="*/ 768996 h 2110751"/>
                  <a:gd name="connsiteX2" fmla="*/ 1107472 w 1519387"/>
                  <a:gd name="connsiteY2" fmla="*/ 11 h 2110751"/>
                  <a:gd name="connsiteX3" fmla="*/ 1240187 w 1519387"/>
                  <a:gd name="connsiteY3" fmla="*/ 572146 h 2110751"/>
                  <a:gd name="connsiteX4" fmla="*/ 1518317 w 1519387"/>
                  <a:gd name="connsiteY4" fmla="*/ 1074431 h 2110751"/>
                  <a:gd name="connsiteX5" fmla="*/ 1193832 w 1519387"/>
                  <a:gd name="connsiteY5" fmla="*/ 1507501 h 2110751"/>
                  <a:gd name="connsiteX6" fmla="*/ 1049687 w 1519387"/>
                  <a:gd name="connsiteY6" fmla="*/ 2110751 h 2110751"/>
                  <a:gd name="connsiteX7" fmla="*/ 878237 w 1519387"/>
                  <a:gd name="connsiteY7" fmla="*/ 1292871 h 2110751"/>
                  <a:gd name="connsiteX8" fmla="*/ 32 w 1519387"/>
                  <a:gd name="connsiteY8" fmla="*/ 1045856 h 2110751"/>
                  <a:gd name="connsiteX0" fmla="*/ 32 w 1519387"/>
                  <a:gd name="connsiteY0" fmla="*/ 1045856 h 2110751"/>
                  <a:gd name="connsiteX1" fmla="*/ 877602 w 1519387"/>
                  <a:gd name="connsiteY1" fmla="*/ 768996 h 2110751"/>
                  <a:gd name="connsiteX2" fmla="*/ 1107472 w 1519387"/>
                  <a:gd name="connsiteY2" fmla="*/ 11 h 2110751"/>
                  <a:gd name="connsiteX3" fmla="*/ 1240187 w 1519387"/>
                  <a:gd name="connsiteY3" fmla="*/ 572146 h 2110751"/>
                  <a:gd name="connsiteX4" fmla="*/ 1518317 w 1519387"/>
                  <a:gd name="connsiteY4" fmla="*/ 1074431 h 2110751"/>
                  <a:gd name="connsiteX5" fmla="*/ 1193832 w 1519387"/>
                  <a:gd name="connsiteY5" fmla="*/ 1507501 h 2110751"/>
                  <a:gd name="connsiteX6" fmla="*/ 1049687 w 1519387"/>
                  <a:gd name="connsiteY6" fmla="*/ 2110751 h 2110751"/>
                  <a:gd name="connsiteX7" fmla="*/ 878237 w 1519387"/>
                  <a:gd name="connsiteY7" fmla="*/ 1292871 h 2110751"/>
                  <a:gd name="connsiteX8" fmla="*/ 32 w 1519387"/>
                  <a:gd name="connsiteY8" fmla="*/ 1045856 h 2110751"/>
                  <a:gd name="connsiteX0" fmla="*/ 32 w 1519387"/>
                  <a:gd name="connsiteY0" fmla="*/ 1045856 h 2105036"/>
                  <a:gd name="connsiteX1" fmla="*/ 877602 w 1519387"/>
                  <a:gd name="connsiteY1" fmla="*/ 768996 h 2105036"/>
                  <a:gd name="connsiteX2" fmla="*/ 1107472 w 1519387"/>
                  <a:gd name="connsiteY2" fmla="*/ 11 h 2105036"/>
                  <a:gd name="connsiteX3" fmla="*/ 1240187 w 1519387"/>
                  <a:gd name="connsiteY3" fmla="*/ 572146 h 2105036"/>
                  <a:gd name="connsiteX4" fmla="*/ 1518317 w 1519387"/>
                  <a:gd name="connsiteY4" fmla="*/ 1074431 h 2105036"/>
                  <a:gd name="connsiteX5" fmla="*/ 1193832 w 1519387"/>
                  <a:gd name="connsiteY5" fmla="*/ 1507501 h 2105036"/>
                  <a:gd name="connsiteX6" fmla="*/ 1053497 w 1519387"/>
                  <a:gd name="connsiteY6" fmla="*/ 2105036 h 2105036"/>
                  <a:gd name="connsiteX7" fmla="*/ 878237 w 1519387"/>
                  <a:gd name="connsiteY7" fmla="*/ 1292871 h 2105036"/>
                  <a:gd name="connsiteX8" fmla="*/ 32 w 1519387"/>
                  <a:gd name="connsiteY8" fmla="*/ 1045856 h 210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9387" h="2105036">
                    <a:moveTo>
                      <a:pt x="32" y="1045856"/>
                    </a:moveTo>
                    <a:cubicBezTo>
                      <a:pt x="-5439" y="762234"/>
                      <a:pt x="693029" y="943303"/>
                      <a:pt x="877602" y="768996"/>
                    </a:cubicBezTo>
                    <a:cubicBezTo>
                      <a:pt x="1062175" y="594689"/>
                      <a:pt x="867265" y="-2939"/>
                      <a:pt x="1107472" y="11"/>
                    </a:cubicBezTo>
                    <a:cubicBezTo>
                      <a:pt x="1293633" y="2297"/>
                      <a:pt x="1171713" y="393076"/>
                      <a:pt x="1240187" y="572146"/>
                    </a:cubicBezTo>
                    <a:cubicBezTo>
                      <a:pt x="1308661" y="751216"/>
                      <a:pt x="1536881" y="796704"/>
                      <a:pt x="1518317" y="1074431"/>
                    </a:cubicBezTo>
                    <a:cubicBezTo>
                      <a:pt x="1499118" y="1361659"/>
                      <a:pt x="1271302" y="1335734"/>
                      <a:pt x="1193832" y="1507501"/>
                    </a:cubicBezTo>
                    <a:cubicBezTo>
                      <a:pt x="1116362" y="1679269"/>
                      <a:pt x="1270100" y="2105565"/>
                      <a:pt x="1053497" y="2105036"/>
                    </a:cubicBezTo>
                    <a:cubicBezTo>
                      <a:pt x="814673" y="2104453"/>
                      <a:pt x="1053815" y="1469401"/>
                      <a:pt x="878237" y="1292871"/>
                    </a:cubicBezTo>
                    <a:cubicBezTo>
                      <a:pt x="702659" y="1116341"/>
                      <a:pt x="4656" y="1285552"/>
                      <a:pt x="32" y="1045856"/>
                    </a:cubicBezTo>
                    <a:close/>
                  </a:path>
                </a:pathLst>
              </a:custGeom>
              <a:solidFill>
                <a:srgbClr val="0000FF"/>
              </a:soli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Ellipse 17"/>
              <p:cNvSpPr/>
              <p:nvPr/>
            </p:nvSpPr>
            <p:spPr>
              <a:xfrm rot="16200000">
                <a:off x="7363729" y="2378815"/>
                <a:ext cx="140970" cy="140970"/>
              </a:xfrm>
              <a:prstGeom prst="ellipse">
                <a:avLst/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1" name="Freihandform 10"/>
            <p:cNvSpPr/>
            <p:nvPr/>
          </p:nvSpPr>
          <p:spPr>
            <a:xfrm rot="5400000">
              <a:off x="8394215" y="3649902"/>
              <a:ext cx="1014263" cy="840722"/>
            </a:xfrm>
            <a:custGeom>
              <a:avLst/>
              <a:gdLst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80240"/>
                <a:gd name="connsiteY0" fmla="*/ 0 h 1046357"/>
                <a:gd name="connsiteX1" fmla="*/ 1038922 w 1180240"/>
                <a:gd name="connsiteY1" fmla="*/ 0 h 1046357"/>
                <a:gd name="connsiteX2" fmla="*/ 1146717 w 1180240"/>
                <a:gd name="connsiteY2" fmla="*/ 540835 h 1046357"/>
                <a:gd name="connsiteX3" fmla="*/ 1035205 w 1180240"/>
                <a:gd name="connsiteY3" fmla="*/ 1046357 h 1046357"/>
                <a:gd name="connsiteX4" fmla="*/ 1858 w 1180240"/>
                <a:gd name="connsiteY4" fmla="*/ 1046357 h 1046357"/>
                <a:gd name="connsiteX5" fmla="*/ 0 w 1180240"/>
                <a:gd name="connsiteY5" fmla="*/ 0 h 1046357"/>
                <a:gd name="connsiteX0" fmla="*/ 0 w 1164569"/>
                <a:gd name="connsiteY0" fmla="*/ 0 h 1046357"/>
                <a:gd name="connsiteX1" fmla="*/ 1038922 w 1164569"/>
                <a:gd name="connsiteY1" fmla="*/ 0 h 1046357"/>
                <a:gd name="connsiteX2" fmla="*/ 1146717 w 1164569"/>
                <a:gd name="connsiteY2" fmla="*/ 540835 h 1046357"/>
                <a:gd name="connsiteX3" fmla="*/ 1035205 w 1164569"/>
                <a:gd name="connsiteY3" fmla="*/ 1046357 h 1046357"/>
                <a:gd name="connsiteX4" fmla="*/ 1858 w 1164569"/>
                <a:gd name="connsiteY4" fmla="*/ 1046357 h 1046357"/>
                <a:gd name="connsiteX5" fmla="*/ 0 w 1164569"/>
                <a:gd name="connsiteY5" fmla="*/ 0 h 1046357"/>
                <a:gd name="connsiteX0" fmla="*/ 0 w 1163963"/>
                <a:gd name="connsiteY0" fmla="*/ 0 h 1046357"/>
                <a:gd name="connsiteX1" fmla="*/ 1038922 w 1163963"/>
                <a:gd name="connsiteY1" fmla="*/ 0 h 1046357"/>
                <a:gd name="connsiteX2" fmla="*/ 1146717 w 1163963"/>
                <a:gd name="connsiteY2" fmla="*/ 540835 h 1046357"/>
                <a:gd name="connsiteX3" fmla="*/ 1035205 w 1163963"/>
                <a:gd name="connsiteY3" fmla="*/ 1046357 h 1046357"/>
                <a:gd name="connsiteX4" fmla="*/ 1858 w 1163963"/>
                <a:gd name="connsiteY4" fmla="*/ 1046357 h 1046357"/>
                <a:gd name="connsiteX5" fmla="*/ 0 w 1163963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1"/>
                <a:gd name="connsiteY0" fmla="*/ 0 h 1046358"/>
                <a:gd name="connsiteX1" fmla="*/ 1038922 w 1146901"/>
                <a:gd name="connsiteY1" fmla="*/ 0 h 1046358"/>
                <a:gd name="connsiteX2" fmla="*/ 1146717 w 1146901"/>
                <a:gd name="connsiteY2" fmla="*/ 540835 h 1046358"/>
                <a:gd name="connsiteX3" fmla="*/ 1035205 w 1146901"/>
                <a:gd name="connsiteY3" fmla="*/ 1046357 h 1046358"/>
                <a:gd name="connsiteX4" fmla="*/ 1858 w 1146901"/>
                <a:gd name="connsiteY4" fmla="*/ 1046357 h 1046358"/>
                <a:gd name="connsiteX5" fmla="*/ 0 w 1146901"/>
                <a:gd name="connsiteY5" fmla="*/ 0 h 1046358"/>
                <a:gd name="connsiteX0" fmla="*/ 0 w 1146919"/>
                <a:gd name="connsiteY0" fmla="*/ 0 h 1046368"/>
                <a:gd name="connsiteX1" fmla="*/ 1038922 w 1146919"/>
                <a:gd name="connsiteY1" fmla="*/ 0 h 1046368"/>
                <a:gd name="connsiteX2" fmla="*/ 1146717 w 1146919"/>
                <a:gd name="connsiteY2" fmla="*/ 540835 h 1046368"/>
                <a:gd name="connsiteX3" fmla="*/ 1035205 w 1146919"/>
                <a:gd name="connsiteY3" fmla="*/ 1046357 h 1046368"/>
                <a:gd name="connsiteX4" fmla="*/ 1858 w 1146919"/>
                <a:gd name="connsiteY4" fmla="*/ 1046357 h 1046368"/>
                <a:gd name="connsiteX5" fmla="*/ 0 w 1146919"/>
                <a:gd name="connsiteY5" fmla="*/ 0 h 1046368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7521"/>
                <a:gd name="connsiteY0" fmla="*/ 0 h 1046376"/>
                <a:gd name="connsiteX1" fmla="*/ 1038922 w 1147521"/>
                <a:gd name="connsiteY1" fmla="*/ 0 h 1046376"/>
                <a:gd name="connsiteX2" fmla="*/ 1146717 w 1147521"/>
                <a:gd name="connsiteY2" fmla="*/ 540835 h 1046376"/>
                <a:gd name="connsiteX3" fmla="*/ 1035205 w 1147521"/>
                <a:gd name="connsiteY3" fmla="*/ 1046357 h 1046376"/>
                <a:gd name="connsiteX4" fmla="*/ 1858 w 1147521"/>
                <a:gd name="connsiteY4" fmla="*/ 1046357 h 1046376"/>
                <a:gd name="connsiteX5" fmla="*/ 0 w 1147521"/>
                <a:gd name="connsiteY5" fmla="*/ 0 h 1046376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6838"/>
                <a:gd name="connsiteY0" fmla="*/ 0 h 1046373"/>
                <a:gd name="connsiteX1" fmla="*/ 1038922 w 1146838"/>
                <a:gd name="connsiteY1" fmla="*/ 0 h 1046373"/>
                <a:gd name="connsiteX2" fmla="*/ 1146717 w 1146838"/>
                <a:gd name="connsiteY2" fmla="*/ 540835 h 1046373"/>
                <a:gd name="connsiteX3" fmla="*/ 1035205 w 1146838"/>
                <a:gd name="connsiteY3" fmla="*/ 1046357 h 1046373"/>
                <a:gd name="connsiteX4" fmla="*/ 1858 w 1146838"/>
                <a:gd name="connsiteY4" fmla="*/ 1046357 h 1046373"/>
                <a:gd name="connsiteX5" fmla="*/ 0 w 1146838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344882 w 1489862"/>
                <a:gd name="connsiteY4" fmla="*/ 1046357 h 1046373"/>
                <a:gd name="connsiteX5" fmla="*/ 0 w 1489862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961 w 1489862"/>
                <a:gd name="connsiteY4" fmla="*/ 1046373 h 1046373"/>
                <a:gd name="connsiteX5" fmla="*/ 0 w 1489862"/>
                <a:gd name="connsiteY5" fmla="*/ 0 h 1046373"/>
                <a:gd name="connsiteX0" fmla="*/ 114998 w 1488904"/>
                <a:gd name="connsiteY0" fmla="*/ 0 h 1049435"/>
                <a:gd name="connsiteX1" fmla="*/ 1380988 w 1488904"/>
                <a:gd name="connsiteY1" fmla="*/ 3062 h 1049435"/>
                <a:gd name="connsiteX2" fmla="*/ 1488783 w 1488904"/>
                <a:gd name="connsiteY2" fmla="*/ 543897 h 1049435"/>
                <a:gd name="connsiteX3" fmla="*/ 1377271 w 1488904"/>
                <a:gd name="connsiteY3" fmla="*/ 1049419 h 1049435"/>
                <a:gd name="connsiteX4" fmla="*/ 3 w 1488904"/>
                <a:gd name="connsiteY4" fmla="*/ 1049435 h 1049435"/>
                <a:gd name="connsiteX5" fmla="*/ 114998 w 1488904"/>
                <a:gd name="connsiteY5" fmla="*/ 0 h 1049435"/>
                <a:gd name="connsiteX0" fmla="*/ 231000 w 1488903"/>
                <a:gd name="connsiteY0" fmla="*/ 0 h 1049435"/>
                <a:gd name="connsiteX1" fmla="*/ 1380987 w 1488903"/>
                <a:gd name="connsiteY1" fmla="*/ 3062 h 1049435"/>
                <a:gd name="connsiteX2" fmla="*/ 1488782 w 1488903"/>
                <a:gd name="connsiteY2" fmla="*/ 543897 h 1049435"/>
                <a:gd name="connsiteX3" fmla="*/ 1377270 w 1488903"/>
                <a:gd name="connsiteY3" fmla="*/ 1049419 h 1049435"/>
                <a:gd name="connsiteX4" fmla="*/ 2 w 1488903"/>
                <a:gd name="connsiteY4" fmla="*/ 1049435 h 1049435"/>
                <a:gd name="connsiteX5" fmla="*/ 231000 w 1488903"/>
                <a:gd name="connsiteY5" fmla="*/ 0 h 1049435"/>
                <a:gd name="connsiteX0" fmla="*/ 179 w 1258082"/>
                <a:gd name="connsiteY0" fmla="*/ 0 h 1049435"/>
                <a:gd name="connsiteX1" fmla="*/ 1150166 w 1258082"/>
                <a:gd name="connsiteY1" fmla="*/ 3062 h 1049435"/>
                <a:gd name="connsiteX2" fmla="*/ 1257961 w 1258082"/>
                <a:gd name="connsiteY2" fmla="*/ 543897 h 1049435"/>
                <a:gd name="connsiteX3" fmla="*/ 1146449 w 1258082"/>
                <a:gd name="connsiteY3" fmla="*/ 1049419 h 1049435"/>
                <a:gd name="connsiteX4" fmla="*/ 179 w 1258082"/>
                <a:gd name="connsiteY4" fmla="*/ 1049435 h 1049435"/>
                <a:gd name="connsiteX5" fmla="*/ 179 w 1258082"/>
                <a:gd name="connsiteY5" fmla="*/ 0 h 1049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8082" h="1049435">
                  <a:moveTo>
                    <a:pt x="179" y="0"/>
                  </a:moveTo>
                  <a:lnTo>
                    <a:pt x="1150166" y="3062"/>
                  </a:lnTo>
                  <a:cubicBezTo>
                    <a:pt x="1246748" y="4766"/>
                    <a:pt x="1259547" y="440676"/>
                    <a:pt x="1257961" y="543897"/>
                  </a:cubicBezTo>
                  <a:cubicBezTo>
                    <a:pt x="1253669" y="823165"/>
                    <a:pt x="1188195" y="1051683"/>
                    <a:pt x="1146449" y="1049419"/>
                  </a:cubicBezTo>
                  <a:lnTo>
                    <a:pt x="179" y="1049435"/>
                  </a:lnTo>
                  <a:cubicBezTo>
                    <a:pt x="-440" y="700649"/>
                    <a:pt x="798" y="348786"/>
                    <a:pt x="179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053724" y="402538"/>
              <a:ext cx="1681443" cy="2993234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068597" y="2105319"/>
              <a:ext cx="1681443" cy="3027149"/>
            </a:xfrm>
            <a:prstGeom prst="rect">
              <a:avLst/>
            </a:prstGeom>
          </p:spPr>
        </p:pic>
        <p:sp>
          <p:nvSpPr>
            <p:cNvPr id="14" name="Ellipse 13"/>
            <p:cNvSpPr/>
            <p:nvPr/>
          </p:nvSpPr>
          <p:spPr>
            <a:xfrm>
              <a:off x="8811791" y="3723983"/>
              <a:ext cx="104626" cy="9304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llipse 14"/>
            <p:cNvSpPr/>
            <p:nvPr/>
          </p:nvSpPr>
          <p:spPr>
            <a:xfrm>
              <a:off x="8868205" y="4370631"/>
              <a:ext cx="142690" cy="14885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Ellipse 15"/>
            <p:cNvSpPr/>
            <p:nvPr/>
          </p:nvSpPr>
          <p:spPr>
            <a:xfrm>
              <a:off x="8853052" y="4091233"/>
              <a:ext cx="108000" cy="108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hteck 31"/>
              <p:cNvSpPr/>
              <p:nvPr/>
            </p:nvSpPr>
            <p:spPr>
              <a:xfrm>
                <a:off x="885577" y="3846283"/>
                <a:ext cx="3934475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b="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3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32" name="Rechteck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577" y="3846283"/>
                <a:ext cx="3934475" cy="752770"/>
              </a:xfrm>
              <a:prstGeom prst="rect">
                <a:avLst/>
              </a:prstGeom>
              <a:blipFill rotWithShape="0">
                <a:blip r:embed="rId5"/>
                <a:stretch>
                  <a:fillRect l="-3096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hteck 33"/>
              <p:cNvSpPr/>
              <p:nvPr/>
            </p:nvSpPr>
            <p:spPr>
              <a:xfrm>
                <a:off x="8284957" y="3460047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3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34" name="Rechteck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4957" y="3460047"/>
                <a:ext cx="3859133" cy="752770"/>
              </a:xfrm>
              <a:prstGeom prst="rect">
                <a:avLst/>
              </a:prstGeom>
              <a:blipFill rotWithShape="0">
                <a:blip r:embed="rId6"/>
                <a:stretch>
                  <a:fillRect l="-3160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Grafik 30">
            <a:extLst>
              <a:ext uri="{FF2B5EF4-FFF2-40B4-BE49-F238E27FC236}">
                <a16:creationId xmlns:a16="http://schemas.microsoft.com/office/drawing/2014/main" id="{908DD56D-AE9E-4F7F-945E-7C25C5E2E28F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9994" y="172227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752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2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Mathematisch abstrakte Betrachtung - wo ändert sich etwas?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397000" y="18669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eck 7"/>
              <p:cNvSpPr/>
              <p:nvPr/>
            </p:nvSpPr>
            <p:spPr>
              <a:xfrm>
                <a:off x="1095488" y="2343555"/>
                <a:ext cx="5436040" cy="6143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de-DE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800" b="0" i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  <m:r>
                                <a:rPr lang="de-DE" sz="2800" b="0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𝐶𝑂</m:t>
                              </m:r>
                            </m:e>
                            <m:sub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sub>
                          <m:d>
                            <m:d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</m:sub>
                      </m:sSub>
                      <m:r>
                        <a:rPr lang="de-DE" sz="2800" i="0">
                          <a:latin typeface="Cambria Math" panose="02040503050406030204" pitchFamily="18" charset="0"/>
                        </a:rPr>
                        <m:t> ⇆ 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𝐶𝑂</m:t>
                              </m:r>
                            </m:e>
                            <m:sub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sub>
                          <m:d>
                            <m:d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  <m:r>
                        <a:rPr lang="de-DE" sz="2800" i="0">
                          <a:latin typeface="Cambria Math" panose="02040503050406030204" pitchFamily="18" charset="0"/>
                        </a:rPr>
                        <m:t> |</m:t>
                      </m:r>
                      <m:r>
                        <a:rPr lang="de-DE" sz="2800" i="1">
                          <a:latin typeface="Cambria Math" panose="02040503050406030204" pitchFamily="18" charset="0"/>
                        </a:rPr>
                        <m:t>𝑒𝑥𝑜𝑡h𝑒𝑟𝑚</m:t>
                      </m:r>
                    </m:oMath>
                  </m:oMathPara>
                </a14:m>
                <a:endParaRPr lang="de-DE" sz="2800" dirty="0"/>
              </a:p>
            </p:txBody>
          </p:sp>
        </mc:Choice>
        <mc:Fallback xmlns="">
          <p:sp>
            <p:nvSpPr>
              <p:cNvPr id="8" name="Rechtec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488" y="2343555"/>
                <a:ext cx="5436040" cy="61433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1095488" y="3209302"/>
                <a:ext cx="5735416" cy="6147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de-DE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d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𝐶𝑂</m:t>
                              </m:r>
                            </m:e>
                            <m:sub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  <m:sub>
                          <m:d>
                            <m:d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  <m:r>
                        <a:rPr lang="de-DE" sz="2800" i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d>
                            <m:d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</m:sub>
                      </m:sSub>
                      <m:r>
                        <a:rPr lang="de-DE" sz="2800" i="0">
                          <a:latin typeface="Cambria Math" panose="02040503050406030204" pitchFamily="18" charset="0"/>
                        </a:rPr>
                        <m:t> ⇆ 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de-DE" sz="28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𝐶𝑂</m:t>
                              </m:r>
                            </m:e>
                            <m:sub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b>
                          <m:d>
                            <m:d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488" y="3209302"/>
                <a:ext cx="5735416" cy="6147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hteck 9"/>
              <p:cNvSpPr/>
              <p:nvPr/>
            </p:nvSpPr>
            <p:spPr>
              <a:xfrm>
                <a:off x="1095488" y="4094761"/>
                <a:ext cx="7911910" cy="6215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de-DE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2800" b="0" i="0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d>
                                  <m:r>
                                    <a:rPr lang="de-DE" sz="28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de-DE" sz="2800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de-DE" sz="28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𝐶𝑂</m:t>
                              </m:r>
                            </m:e>
                            <m:sub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  <m:sub>
                          <m:d>
                            <m:d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  <m:r>
                        <a:rPr lang="de-DE" sz="2800" i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de-DE" sz="2800" i="1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d>
                            <m:d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d>
                        </m:sub>
                      </m:sSub>
                      <m:r>
                        <a:rPr lang="de-DE" sz="2800" i="0">
                          <a:latin typeface="Cambria Math" panose="02040503050406030204" pitchFamily="18" charset="0"/>
                        </a:rPr>
                        <m:t>⇆ 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Sup>
                            <m:sSubSup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𝐻𝐶𝑂</m:t>
                              </m:r>
                            </m:e>
                            <m:sub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bSup>
                        </m:e>
                        <m:sub>
                          <m:d>
                            <m:d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  <m:r>
                        <a:rPr lang="de-DE" sz="2800" i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  <m:sup>
                              <m:r>
                                <a:rPr lang="de-DE" sz="28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  <m:sub>
                          <m:d>
                            <m:d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latin typeface="Cambria Math" panose="02040503050406030204" pitchFamily="18" charset="0"/>
                                </a:rPr>
                                <m:t>𝑎𝑞</m:t>
                              </m:r>
                            </m:e>
                          </m:d>
                        </m:sub>
                      </m:sSub>
                    </m:oMath>
                  </m:oMathPara>
                </a14:m>
                <a:endParaRPr lang="de-DE" sz="2800" dirty="0"/>
              </a:p>
            </p:txBody>
          </p:sp>
        </mc:Choice>
        <mc:Fallback xmlns="">
          <p:sp>
            <p:nvSpPr>
              <p:cNvPr id="10" name="Rechtec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488" y="4094761"/>
                <a:ext cx="7911910" cy="6215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hteck 11"/>
              <p:cNvSpPr/>
              <p:nvPr/>
            </p:nvSpPr>
            <p:spPr>
              <a:xfrm>
                <a:off x="838200" y="5353039"/>
                <a:ext cx="10718800" cy="921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5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𝐶</m:t>
                        </m:r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𝑎𝑞</m:t>
                            </m:r>
                          </m:sub>
                        </m:sSub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𝐶</m:t>
                        </m:r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𝐶</m:t>
                        </m:r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𝑎𝑞</m:t>
                            </m:r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b>
                        </m:sSub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𝐶</m:t>
                        </m:r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𝑎𝑞</m:t>
                            </m:r>
                          </m:sub>
                        </m:sSub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• 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𝑂</m:t>
                            </m:r>
                          </m:sub>
                        </m:sSub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  <m:r>
                      <a:rPr lang="en-US" sz="2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sSup>
                          <m:sSup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𝑂</m:t>
                            </m:r>
                          </m:e>
                          <m:sup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𝑎𝑞</m:t>
                            </m:r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𝐻𝐶</m:t>
                        </m:r>
                        <m:sSubSup>
                          <m:sSubSup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</m:sup>
                        </m:sSubSup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𝑎𝑞</m:t>
                            </m:r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b>
                        </m:sSub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𝐶</m:t>
                        </m:r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𝑎𝑞</m:t>
                            </m:r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• 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de-DE" sz="2800" i="1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𝑂</m:t>
                            </m:r>
                          </m:sub>
                        </m:sSub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de-DE" sz="2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Rechtec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353039"/>
                <a:ext cx="10718800" cy="92166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9875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 rot="5400000">
            <a:off x="5859721" y="-4630004"/>
            <a:ext cx="635474" cy="9895484"/>
          </a:xfrm>
        </p:spPr>
        <p:txBody>
          <a:bodyPr vert="vert270">
            <a:noAutofit/>
          </a:bodyPr>
          <a:lstStyle/>
          <a:p>
            <a:r>
              <a:rPr lang="de-DE" sz="3000" dirty="0"/>
              <a:t>Die Veränderung des Drucks führt zu einer Neueinstellung des Gleichgewichts!</a:t>
            </a:r>
          </a:p>
        </p:txBody>
      </p:sp>
      <p:sp>
        <p:nvSpPr>
          <p:cNvPr id="12" name="Pfeil nach links und rechts 11"/>
          <p:cNvSpPr/>
          <p:nvPr/>
        </p:nvSpPr>
        <p:spPr>
          <a:xfrm>
            <a:off x="4003532" y="3441221"/>
            <a:ext cx="2387733" cy="327259"/>
          </a:xfrm>
          <a:prstGeom prst="left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Kleiner Raum</a:t>
            </a:r>
          </a:p>
        </p:txBody>
      </p:sp>
      <p:sp>
        <p:nvSpPr>
          <p:cNvPr id="13" name="Pfeil nach links und rechts 12"/>
          <p:cNvSpPr/>
          <p:nvPr/>
        </p:nvSpPr>
        <p:spPr>
          <a:xfrm>
            <a:off x="1394848" y="6291893"/>
            <a:ext cx="5071665" cy="349859"/>
          </a:xfrm>
          <a:prstGeom prst="left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Großer Raum</a:t>
            </a:r>
          </a:p>
        </p:txBody>
      </p:sp>
      <p:sp>
        <p:nvSpPr>
          <p:cNvPr id="16" name="Richtungspfeil 15"/>
          <p:cNvSpPr/>
          <p:nvPr/>
        </p:nvSpPr>
        <p:spPr>
          <a:xfrm rot="16200000" flipH="1">
            <a:off x="-2743788" y="2735659"/>
            <a:ext cx="6858000" cy="1386675"/>
          </a:xfrm>
          <a:prstGeom prst="homePlate">
            <a:avLst>
              <a:gd name="adj" fmla="val 47867"/>
            </a:avLst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Der Druck sinkt zunächst. Dann stellt sich ein neues Gleichgewicht ein! Je kleiner der Druck ist, desto mehr Teilchen wechseln in die Gasphase!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9900207" y="3905759"/>
            <a:ext cx="686226" cy="2373441"/>
            <a:chOff x="10199358" y="3801536"/>
            <a:chExt cx="686226" cy="2373441"/>
          </a:xfrm>
        </p:grpSpPr>
        <p:grpSp>
          <p:nvGrpSpPr>
            <p:cNvPr id="39" name="Gruppieren 38"/>
            <p:cNvGrpSpPr/>
            <p:nvPr/>
          </p:nvGrpSpPr>
          <p:grpSpPr>
            <a:xfrm rot="16200000" flipH="1" flipV="1">
              <a:off x="10420653" y="5994538"/>
              <a:ext cx="237490" cy="123387"/>
              <a:chOff x="5986972" y="1963849"/>
              <a:chExt cx="588974" cy="306000"/>
            </a:xfrm>
          </p:grpSpPr>
          <p:sp>
            <p:nvSpPr>
              <p:cNvPr id="57" name="Freihandform 56"/>
              <p:cNvSpPr/>
              <p:nvPr/>
            </p:nvSpPr>
            <p:spPr>
              <a:xfrm>
                <a:off x="5986972" y="1963849"/>
                <a:ext cx="585536" cy="306000"/>
              </a:xfrm>
              <a:custGeom>
                <a:avLst/>
                <a:gdLst>
                  <a:gd name="connsiteX0" fmla="*/ 195763 w 585536"/>
                  <a:gd name="connsiteY0" fmla="*/ 0 h 306000"/>
                  <a:gd name="connsiteX1" fmla="*/ 585536 w 585536"/>
                  <a:gd name="connsiteY1" fmla="*/ 0 h 306000"/>
                  <a:gd name="connsiteX2" fmla="*/ 585536 w 585536"/>
                  <a:gd name="connsiteY2" fmla="*/ 306000 h 306000"/>
                  <a:gd name="connsiteX3" fmla="*/ 195763 w 585536"/>
                  <a:gd name="connsiteY3" fmla="*/ 306000 h 306000"/>
                  <a:gd name="connsiteX4" fmla="*/ 195763 w 585536"/>
                  <a:gd name="connsiteY4" fmla="*/ 263660 h 306000"/>
                  <a:gd name="connsiteX5" fmla="*/ 0 w 585536"/>
                  <a:gd name="connsiteY5" fmla="*/ 263660 h 306000"/>
                  <a:gd name="connsiteX6" fmla="*/ 0 w 585536"/>
                  <a:gd name="connsiteY6" fmla="*/ 39101 h 306000"/>
                  <a:gd name="connsiteX7" fmla="*/ 195763 w 585536"/>
                  <a:gd name="connsiteY7" fmla="*/ 39101 h 3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5536" h="306000">
                    <a:moveTo>
                      <a:pt x="195763" y="0"/>
                    </a:moveTo>
                    <a:lnTo>
                      <a:pt x="585536" y="0"/>
                    </a:lnTo>
                    <a:lnTo>
                      <a:pt x="585536" y="306000"/>
                    </a:lnTo>
                    <a:lnTo>
                      <a:pt x="195763" y="306000"/>
                    </a:lnTo>
                    <a:lnTo>
                      <a:pt x="195763" y="263660"/>
                    </a:lnTo>
                    <a:lnTo>
                      <a:pt x="0" y="263660"/>
                    </a:lnTo>
                    <a:lnTo>
                      <a:pt x="0" y="39101"/>
                    </a:lnTo>
                    <a:lnTo>
                      <a:pt x="195763" y="39101"/>
                    </a:lnTo>
                    <a:close/>
                  </a:path>
                </a:pathLst>
              </a:cu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58" name="Gerader Verbinder 57"/>
              <p:cNvCxnSpPr/>
              <p:nvPr/>
            </p:nvCxnSpPr>
            <p:spPr>
              <a:xfrm flipH="1">
                <a:off x="6182735" y="2053376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Gerader Verbinder 58"/>
              <p:cNvCxnSpPr/>
              <p:nvPr/>
            </p:nvCxnSpPr>
            <p:spPr>
              <a:xfrm flipH="1">
                <a:off x="6186173" y="2116042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Gerader Verbinder 59"/>
              <p:cNvCxnSpPr/>
              <p:nvPr/>
            </p:nvCxnSpPr>
            <p:spPr>
              <a:xfrm flipH="1">
                <a:off x="6186173" y="2178169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uppieren 39"/>
            <p:cNvGrpSpPr/>
            <p:nvPr/>
          </p:nvGrpSpPr>
          <p:grpSpPr>
            <a:xfrm rot="10800000" flipH="1" flipV="1">
              <a:off x="10358509" y="5545558"/>
              <a:ext cx="248537" cy="443339"/>
              <a:chOff x="7132613" y="339858"/>
              <a:chExt cx="616370" cy="1099479"/>
            </a:xfrm>
          </p:grpSpPr>
          <p:sp>
            <p:nvSpPr>
              <p:cNvPr id="50" name="Freihandform 49"/>
              <p:cNvSpPr/>
              <p:nvPr/>
            </p:nvSpPr>
            <p:spPr>
              <a:xfrm rot="16200000">
                <a:off x="7202146" y="622751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1" name="Freihandform 50"/>
              <p:cNvSpPr/>
              <p:nvPr/>
            </p:nvSpPr>
            <p:spPr>
              <a:xfrm>
                <a:off x="7492356" y="339858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Ellipse 51"/>
              <p:cNvSpPr/>
              <p:nvPr/>
            </p:nvSpPr>
            <p:spPr>
              <a:xfrm rot="16200000">
                <a:off x="7413452" y="627803"/>
                <a:ext cx="335531" cy="335531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Freihandform 52"/>
              <p:cNvSpPr/>
              <p:nvPr/>
            </p:nvSpPr>
            <p:spPr>
              <a:xfrm rot="16200000">
                <a:off x="7353392" y="1064988"/>
                <a:ext cx="472473" cy="276225"/>
              </a:xfrm>
              <a:custGeom>
                <a:avLst/>
                <a:gdLst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2905 w 430530"/>
                  <a:gd name="connsiteY4" fmla="*/ 5715 h 276225"/>
                  <a:gd name="connsiteX5" fmla="*/ 0 w 430530"/>
                  <a:gd name="connsiteY5" fmla="*/ 0 h 27622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481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100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1000 w 430530"/>
                  <a:gd name="connsiteY4" fmla="*/ 0 h 276225"/>
                  <a:gd name="connsiteX5" fmla="*/ 0 w 430530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1686"/>
                  <a:gd name="connsiteY0" fmla="*/ 0 h 276225"/>
                  <a:gd name="connsiteX1" fmla="*/ 0 w 431686"/>
                  <a:gd name="connsiteY1" fmla="*/ 276225 h 276225"/>
                  <a:gd name="connsiteX2" fmla="*/ 394335 w 431686"/>
                  <a:gd name="connsiteY2" fmla="*/ 276225 h 276225"/>
                  <a:gd name="connsiteX3" fmla="*/ 430530 w 431686"/>
                  <a:gd name="connsiteY3" fmla="*/ 135255 h 276225"/>
                  <a:gd name="connsiteX4" fmla="*/ 381000 w 431686"/>
                  <a:gd name="connsiteY4" fmla="*/ 0 h 276225"/>
                  <a:gd name="connsiteX5" fmla="*/ 0 w 431686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2473" h="276225">
                    <a:moveTo>
                      <a:pt x="0" y="0"/>
                    </a:moveTo>
                    <a:lnTo>
                      <a:pt x="0" y="276225"/>
                    </a:lnTo>
                    <a:lnTo>
                      <a:pt x="394335" y="276225"/>
                    </a:lnTo>
                    <a:cubicBezTo>
                      <a:pt x="438785" y="274955"/>
                      <a:pt x="473710" y="227965"/>
                      <a:pt x="472440" y="133350"/>
                    </a:cubicBezTo>
                    <a:cubicBezTo>
                      <a:pt x="471170" y="38735"/>
                      <a:pt x="433705" y="1270"/>
                      <a:pt x="3810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99">
                  <a:alpha val="49804"/>
                </a:srgbClr>
              </a:solidFill>
              <a:ln w="19050">
                <a:solidFill>
                  <a:srgbClr val="00B8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54" name="Gerader Verbinder 53"/>
              <p:cNvCxnSpPr/>
              <p:nvPr/>
            </p:nvCxnSpPr>
            <p:spPr>
              <a:xfrm rot="16200000">
                <a:off x="7553642" y="1110199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Gerader Verbinder 54"/>
              <p:cNvCxnSpPr/>
              <p:nvPr/>
            </p:nvCxnSpPr>
            <p:spPr>
              <a:xfrm rot="16200000">
                <a:off x="7553642" y="116383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Gerader Verbinder 55"/>
              <p:cNvCxnSpPr/>
              <p:nvPr/>
            </p:nvCxnSpPr>
            <p:spPr>
              <a:xfrm rot="16200000">
                <a:off x="7553642" y="121749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uppieren 40"/>
            <p:cNvGrpSpPr/>
            <p:nvPr/>
          </p:nvGrpSpPr>
          <p:grpSpPr>
            <a:xfrm rot="2161309" flipH="1" flipV="1">
              <a:off x="10391509" y="5549898"/>
              <a:ext cx="210979" cy="299869"/>
              <a:chOff x="7308793" y="2074070"/>
              <a:chExt cx="523227" cy="743673"/>
            </a:xfrm>
          </p:grpSpPr>
          <p:sp>
            <p:nvSpPr>
              <p:cNvPr id="48" name="Freihandform 47"/>
              <p:cNvSpPr/>
              <p:nvPr/>
            </p:nvSpPr>
            <p:spPr>
              <a:xfrm rot="10800000">
                <a:off x="7308793" y="2074070"/>
                <a:ext cx="523227" cy="743673"/>
              </a:xfrm>
              <a:custGeom>
                <a:avLst/>
                <a:gdLst>
                  <a:gd name="connsiteX0" fmla="*/ 0 w 1493520"/>
                  <a:gd name="connsiteY0" fmla="*/ 1036320 h 2118360"/>
                  <a:gd name="connsiteX1" fmla="*/ 843280 w 1493520"/>
                  <a:gd name="connsiteY1" fmla="*/ 797560 h 2118360"/>
                  <a:gd name="connsiteX2" fmla="*/ 1076960 w 1493520"/>
                  <a:gd name="connsiteY2" fmla="*/ 0 h 2118360"/>
                  <a:gd name="connsiteX3" fmla="*/ 1188720 w 1493520"/>
                  <a:gd name="connsiteY3" fmla="*/ 619760 h 2118360"/>
                  <a:gd name="connsiteX4" fmla="*/ 1493520 w 1493520"/>
                  <a:gd name="connsiteY4" fmla="*/ 1097280 h 2118360"/>
                  <a:gd name="connsiteX5" fmla="*/ 1163320 w 1493520"/>
                  <a:gd name="connsiteY5" fmla="*/ 1503680 h 2118360"/>
                  <a:gd name="connsiteX6" fmla="*/ 1036320 w 1493520"/>
                  <a:gd name="connsiteY6" fmla="*/ 2118360 h 2118360"/>
                  <a:gd name="connsiteX7" fmla="*/ 853440 w 1493520"/>
                  <a:gd name="connsiteY7" fmla="*/ 1300480 h 2118360"/>
                  <a:gd name="connsiteX8" fmla="*/ 0 w 1493520"/>
                  <a:gd name="connsiteY8" fmla="*/ 1036320 h 2118360"/>
                  <a:gd name="connsiteX0" fmla="*/ 0 w 1493520"/>
                  <a:gd name="connsiteY0" fmla="*/ 1036398 h 2118438"/>
                  <a:gd name="connsiteX1" fmla="*/ 843280 w 1493520"/>
                  <a:gd name="connsiteY1" fmla="*/ 797638 h 2118438"/>
                  <a:gd name="connsiteX2" fmla="*/ 1076960 w 1493520"/>
                  <a:gd name="connsiteY2" fmla="*/ 78 h 2118438"/>
                  <a:gd name="connsiteX3" fmla="*/ 1188720 w 1493520"/>
                  <a:gd name="connsiteY3" fmla="*/ 619838 h 2118438"/>
                  <a:gd name="connsiteX4" fmla="*/ 1493520 w 1493520"/>
                  <a:gd name="connsiteY4" fmla="*/ 1097358 h 2118438"/>
                  <a:gd name="connsiteX5" fmla="*/ 1163320 w 1493520"/>
                  <a:gd name="connsiteY5" fmla="*/ 1503758 h 2118438"/>
                  <a:gd name="connsiteX6" fmla="*/ 1036320 w 1493520"/>
                  <a:gd name="connsiteY6" fmla="*/ 2118438 h 2118438"/>
                  <a:gd name="connsiteX7" fmla="*/ 853440 w 1493520"/>
                  <a:gd name="connsiteY7" fmla="*/ 1300558 h 2118438"/>
                  <a:gd name="connsiteX8" fmla="*/ 0 w 1493520"/>
                  <a:gd name="connsiteY8" fmla="*/ 1036398 h 2118438"/>
                  <a:gd name="connsiteX0" fmla="*/ 0 w 1493520"/>
                  <a:gd name="connsiteY0" fmla="*/ 1036398 h 2118438"/>
                  <a:gd name="connsiteX1" fmla="*/ 843280 w 1493520"/>
                  <a:gd name="connsiteY1" fmla="*/ 797638 h 2118438"/>
                  <a:gd name="connsiteX2" fmla="*/ 1122680 w 1493520"/>
                  <a:gd name="connsiteY2" fmla="*/ 78 h 2118438"/>
                  <a:gd name="connsiteX3" fmla="*/ 1188720 w 1493520"/>
                  <a:gd name="connsiteY3" fmla="*/ 619838 h 2118438"/>
                  <a:gd name="connsiteX4" fmla="*/ 1493520 w 1493520"/>
                  <a:gd name="connsiteY4" fmla="*/ 1097358 h 2118438"/>
                  <a:gd name="connsiteX5" fmla="*/ 1163320 w 1493520"/>
                  <a:gd name="connsiteY5" fmla="*/ 1503758 h 2118438"/>
                  <a:gd name="connsiteX6" fmla="*/ 1036320 w 1493520"/>
                  <a:gd name="connsiteY6" fmla="*/ 2118438 h 2118438"/>
                  <a:gd name="connsiteX7" fmla="*/ 853440 w 1493520"/>
                  <a:gd name="connsiteY7" fmla="*/ 1300558 h 2118438"/>
                  <a:gd name="connsiteX8" fmla="*/ 0 w 1493520"/>
                  <a:gd name="connsiteY8" fmla="*/ 1036398 h 2118438"/>
                  <a:gd name="connsiteX0" fmla="*/ 0 w 1493520"/>
                  <a:gd name="connsiteY0" fmla="*/ 1036325 h 2118365"/>
                  <a:gd name="connsiteX1" fmla="*/ 843280 w 1493520"/>
                  <a:gd name="connsiteY1" fmla="*/ 797565 h 2118365"/>
                  <a:gd name="connsiteX2" fmla="*/ 1122680 w 1493520"/>
                  <a:gd name="connsiteY2" fmla="*/ 5 h 2118365"/>
                  <a:gd name="connsiteX3" fmla="*/ 1188720 w 1493520"/>
                  <a:gd name="connsiteY3" fmla="*/ 619765 h 2118365"/>
                  <a:gd name="connsiteX4" fmla="*/ 1493520 w 1493520"/>
                  <a:gd name="connsiteY4" fmla="*/ 1097285 h 2118365"/>
                  <a:gd name="connsiteX5" fmla="*/ 1163320 w 1493520"/>
                  <a:gd name="connsiteY5" fmla="*/ 1503685 h 2118365"/>
                  <a:gd name="connsiteX6" fmla="*/ 1036320 w 1493520"/>
                  <a:gd name="connsiteY6" fmla="*/ 2118365 h 2118365"/>
                  <a:gd name="connsiteX7" fmla="*/ 853440 w 1493520"/>
                  <a:gd name="connsiteY7" fmla="*/ 1300485 h 2118365"/>
                  <a:gd name="connsiteX8" fmla="*/ 0 w 1493520"/>
                  <a:gd name="connsiteY8" fmla="*/ 1036325 h 2118365"/>
                  <a:gd name="connsiteX0" fmla="*/ 0 w 1493520"/>
                  <a:gd name="connsiteY0" fmla="*/ 1040134 h 2122174"/>
                  <a:gd name="connsiteX1" fmla="*/ 843280 w 1493520"/>
                  <a:gd name="connsiteY1" fmla="*/ 801374 h 2122174"/>
                  <a:gd name="connsiteX2" fmla="*/ 1088390 w 1493520"/>
                  <a:gd name="connsiteY2" fmla="*/ 4 h 2122174"/>
                  <a:gd name="connsiteX3" fmla="*/ 1188720 w 1493520"/>
                  <a:gd name="connsiteY3" fmla="*/ 623574 h 2122174"/>
                  <a:gd name="connsiteX4" fmla="*/ 1493520 w 1493520"/>
                  <a:gd name="connsiteY4" fmla="*/ 1101094 h 2122174"/>
                  <a:gd name="connsiteX5" fmla="*/ 1163320 w 1493520"/>
                  <a:gd name="connsiteY5" fmla="*/ 1507494 h 2122174"/>
                  <a:gd name="connsiteX6" fmla="*/ 1036320 w 1493520"/>
                  <a:gd name="connsiteY6" fmla="*/ 2122174 h 2122174"/>
                  <a:gd name="connsiteX7" fmla="*/ 853440 w 1493520"/>
                  <a:gd name="connsiteY7" fmla="*/ 1304294 h 2122174"/>
                  <a:gd name="connsiteX8" fmla="*/ 0 w 1493520"/>
                  <a:gd name="connsiteY8" fmla="*/ 1040134 h 2122174"/>
                  <a:gd name="connsiteX0" fmla="*/ 6 w 1493526"/>
                  <a:gd name="connsiteY0" fmla="*/ 1040134 h 2122174"/>
                  <a:gd name="connsiteX1" fmla="*/ 843286 w 1493526"/>
                  <a:gd name="connsiteY1" fmla="*/ 801374 h 2122174"/>
                  <a:gd name="connsiteX2" fmla="*/ 1088396 w 1493526"/>
                  <a:gd name="connsiteY2" fmla="*/ 4 h 2122174"/>
                  <a:gd name="connsiteX3" fmla="*/ 1188726 w 1493526"/>
                  <a:gd name="connsiteY3" fmla="*/ 623574 h 2122174"/>
                  <a:gd name="connsiteX4" fmla="*/ 1493526 w 1493526"/>
                  <a:gd name="connsiteY4" fmla="*/ 1101094 h 2122174"/>
                  <a:gd name="connsiteX5" fmla="*/ 1163326 w 1493526"/>
                  <a:gd name="connsiteY5" fmla="*/ 1507494 h 2122174"/>
                  <a:gd name="connsiteX6" fmla="*/ 1036326 w 1493526"/>
                  <a:gd name="connsiteY6" fmla="*/ 2122174 h 2122174"/>
                  <a:gd name="connsiteX7" fmla="*/ 853446 w 1493526"/>
                  <a:gd name="connsiteY7" fmla="*/ 1304294 h 2122174"/>
                  <a:gd name="connsiteX8" fmla="*/ 6 w 1493526"/>
                  <a:gd name="connsiteY8" fmla="*/ 1040134 h 2122174"/>
                  <a:gd name="connsiteX0" fmla="*/ 6 w 1493526"/>
                  <a:gd name="connsiteY0" fmla="*/ 1040134 h 2122174"/>
                  <a:gd name="connsiteX1" fmla="*/ 843286 w 1493526"/>
                  <a:gd name="connsiteY1" fmla="*/ 801374 h 2122174"/>
                  <a:gd name="connsiteX2" fmla="*/ 1088396 w 1493526"/>
                  <a:gd name="connsiteY2" fmla="*/ 4 h 2122174"/>
                  <a:gd name="connsiteX3" fmla="*/ 1188726 w 1493526"/>
                  <a:gd name="connsiteY3" fmla="*/ 623574 h 2122174"/>
                  <a:gd name="connsiteX4" fmla="*/ 1493526 w 1493526"/>
                  <a:gd name="connsiteY4" fmla="*/ 1101094 h 2122174"/>
                  <a:gd name="connsiteX5" fmla="*/ 1163326 w 1493526"/>
                  <a:gd name="connsiteY5" fmla="*/ 1507494 h 2122174"/>
                  <a:gd name="connsiteX6" fmla="*/ 1036326 w 1493526"/>
                  <a:gd name="connsiteY6" fmla="*/ 2122174 h 2122174"/>
                  <a:gd name="connsiteX7" fmla="*/ 853446 w 1493526"/>
                  <a:gd name="connsiteY7" fmla="*/ 1304294 h 2122174"/>
                  <a:gd name="connsiteX8" fmla="*/ 6 w 1493526"/>
                  <a:gd name="connsiteY8" fmla="*/ 1040134 h 2122174"/>
                  <a:gd name="connsiteX0" fmla="*/ 6 w 1493526"/>
                  <a:gd name="connsiteY0" fmla="*/ 1040134 h 2122176"/>
                  <a:gd name="connsiteX1" fmla="*/ 843286 w 1493526"/>
                  <a:gd name="connsiteY1" fmla="*/ 801374 h 2122176"/>
                  <a:gd name="connsiteX2" fmla="*/ 1088396 w 1493526"/>
                  <a:gd name="connsiteY2" fmla="*/ 4 h 2122176"/>
                  <a:gd name="connsiteX3" fmla="*/ 1188726 w 1493526"/>
                  <a:gd name="connsiteY3" fmla="*/ 623574 h 2122176"/>
                  <a:gd name="connsiteX4" fmla="*/ 1493526 w 1493526"/>
                  <a:gd name="connsiteY4" fmla="*/ 1101094 h 2122176"/>
                  <a:gd name="connsiteX5" fmla="*/ 1163326 w 1493526"/>
                  <a:gd name="connsiteY5" fmla="*/ 1507494 h 2122176"/>
                  <a:gd name="connsiteX6" fmla="*/ 1036326 w 1493526"/>
                  <a:gd name="connsiteY6" fmla="*/ 2122174 h 2122176"/>
                  <a:gd name="connsiteX7" fmla="*/ 853446 w 1493526"/>
                  <a:gd name="connsiteY7" fmla="*/ 1304294 h 2122176"/>
                  <a:gd name="connsiteX8" fmla="*/ 6 w 1493526"/>
                  <a:gd name="connsiteY8" fmla="*/ 1040134 h 2122176"/>
                  <a:gd name="connsiteX0" fmla="*/ 6 w 1493526"/>
                  <a:gd name="connsiteY0" fmla="*/ 1040134 h 2122390"/>
                  <a:gd name="connsiteX1" fmla="*/ 843286 w 1493526"/>
                  <a:gd name="connsiteY1" fmla="*/ 801374 h 2122390"/>
                  <a:gd name="connsiteX2" fmla="*/ 1088396 w 1493526"/>
                  <a:gd name="connsiteY2" fmla="*/ 4 h 2122390"/>
                  <a:gd name="connsiteX3" fmla="*/ 1188726 w 1493526"/>
                  <a:gd name="connsiteY3" fmla="*/ 623574 h 2122390"/>
                  <a:gd name="connsiteX4" fmla="*/ 1493526 w 1493526"/>
                  <a:gd name="connsiteY4" fmla="*/ 1101094 h 2122390"/>
                  <a:gd name="connsiteX5" fmla="*/ 1163326 w 1493526"/>
                  <a:gd name="connsiteY5" fmla="*/ 1507494 h 2122390"/>
                  <a:gd name="connsiteX6" fmla="*/ 1036326 w 1493526"/>
                  <a:gd name="connsiteY6" fmla="*/ 2122174 h 2122390"/>
                  <a:gd name="connsiteX7" fmla="*/ 853446 w 1493526"/>
                  <a:gd name="connsiteY7" fmla="*/ 1304294 h 2122390"/>
                  <a:gd name="connsiteX8" fmla="*/ 6 w 1493526"/>
                  <a:gd name="connsiteY8" fmla="*/ 1040134 h 2122390"/>
                  <a:gd name="connsiteX0" fmla="*/ 6 w 1493796"/>
                  <a:gd name="connsiteY0" fmla="*/ 1040134 h 2122390"/>
                  <a:gd name="connsiteX1" fmla="*/ 843286 w 1493796"/>
                  <a:gd name="connsiteY1" fmla="*/ 801374 h 2122390"/>
                  <a:gd name="connsiteX2" fmla="*/ 1088396 w 1493796"/>
                  <a:gd name="connsiteY2" fmla="*/ 4 h 2122390"/>
                  <a:gd name="connsiteX3" fmla="*/ 1188726 w 1493796"/>
                  <a:gd name="connsiteY3" fmla="*/ 623574 h 2122390"/>
                  <a:gd name="connsiteX4" fmla="*/ 1493526 w 1493796"/>
                  <a:gd name="connsiteY4" fmla="*/ 1101094 h 2122390"/>
                  <a:gd name="connsiteX5" fmla="*/ 1163326 w 1493796"/>
                  <a:gd name="connsiteY5" fmla="*/ 1507494 h 2122390"/>
                  <a:gd name="connsiteX6" fmla="*/ 1036326 w 1493796"/>
                  <a:gd name="connsiteY6" fmla="*/ 2122174 h 2122390"/>
                  <a:gd name="connsiteX7" fmla="*/ 853446 w 1493796"/>
                  <a:gd name="connsiteY7" fmla="*/ 1304294 h 2122390"/>
                  <a:gd name="connsiteX8" fmla="*/ 6 w 1493796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40"/>
                  <a:gd name="connsiteY0" fmla="*/ 1041618 h 2123874"/>
                  <a:gd name="connsiteX1" fmla="*/ 843286 w 1493640"/>
                  <a:gd name="connsiteY1" fmla="*/ 802858 h 2123874"/>
                  <a:gd name="connsiteX2" fmla="*/ 1088396 w 1493640"/>
                  <a:gd name="connsiteY2" fmla="*/ 1488 h 2123874"/>
                  <a:gd name="connsiteX3" fmla="*/ 1203966 w 1493640"/>
                  <a:gd name="connsiteY3" fmla="*/ 621248 h 2123874"/>
                  <a:gd name="connsiteX4" fmla="*/ 1493526 w 1493640"/>
                  <a:gd name="connsiteY4" fmla="*/ 1102578 h 2123874"/>
                  <a:gd name="connsiteX5" fmla="*/ 1163326 w 1493640"/>
                  <a:gd name="connsiteY5" fmla="*/ 1508978 h 2123874"/>
                  <a:gd name="connsiteX6" fmla="*/ 1036326 w 1493640"/>
                  <a:gd name="connsiteY6" fmla="*/ 2123658 h 2123874"/>
                  <a:gd name="connsiteX7" fmla="*/ 853446 w 1493640"/>
                  <a:gd name="connsiteY7" fmla="*/ 1305778 h 2123874"/>
                  <a:gd name="connsiteX8" fmla="*/ 6 w 1493640"/>
                  <a:gd name="connsiteY8" fmla="*/ 1041618 h 2123874"/>
                  <a:gd name="connsiteX0" fmla="*/ 6 w 1493640"/>
                  <a:gd name="connsiteY0" fmla="*/ 1041618 h 2123874"/>
                  <a:gd name="connsiteX1" fmla="*/ 843286 w 1493640"/>
                  <a:gd name="connsiteY1" fmla="*/ 802858 h 2123874"/>
                  <a:gd name="connsiteX2" fmla="*/ 1088396 w 1493640"/>
                  <a:gd name="connsiteY2" fmla="*/ 1488 h 2123874"/>
                  <a:gd name="connsiteX3" fmla="*/ 1203966 w 1493640"/>
                  <a:gd name="connsiteY3" fmla="*/ 621248 h 2123874"/>
                  <a:gd name="connsiteX4" fmla="*/ 1493526 w 1493640"/>
                  <a:gd name="connsiteY4" fmla="*/ 1102578 h 2123874"/>
                  <a:gd name="connsiteX5" fmla="*/ 1163326 w 1493640"/>
                  <a:gd name="connsiteY5" fmla="*/ 1508978 h 2123874"/>
                  <a:gd name="connsiteX6" fmla="*/ 1036326 w 1493640"/>
                  <a:gd name="connsiteY6" fmla="*/ 2123658 h 2123874"/>
                  <a:gd name="connsiteX7" fmla="*/ 853446 w 1493640"/>
                  <a:gd name="connsiteY7" fmla="*/ 1305778 h 2123874"/>
                  <a:gd name="connsiteX8" fmla="*/ 6 w 1493640"/>
                  <a:gd name="connsiteY8" fmla="*/ 1041618 h 2123874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1 w 1493646"/>
                  <a:gd name="connsiteY0" fmla="*/ 1041765 h 2124021"/>
                  <a:gd name="connsiteX1" fmla="*/ 852806 w 1493646"/>
                  <a:gd name="connsiteY1" fmla="*/ 782050 h 2124021"/>
                  <a:gd name="connsiteX2" fmla="*/ 1088391 w 1493646"/>
                  <a:gd name="connsiteY2" fmla="*/ 1635 h 2124021"/>
                  <a:gd name="connsiteX3" fmla="*/ 1205866 w 1493646"/>
                  <a:gd name="connsiteY3" fmla="*/ 596630 h 2124021"/>
                  <a:gd name="connsiteX4" fmla="*/ 1493521 w 1493646"/>
                  <a:gd name="connsiteY4" fmla="*/ 1102725 h 2124021"/>
                  <a:gd name="connsiteX5" fmla="*/ 1163321 w 1493646"/>
                  <a:gd name="connsiteY5" fmla="*/ 1509125 h 2124021"/>
                  <a:gd name="connsiteX6" fmla="*/ 1036321 w 1493646"/>
                  <a:gd name="connsiteY6" fmla="*/ 2123805 h 2124021"/>
                  <a:gd name="connsiteX7" fmla="*/ 853441 w 1493646"/>
                  <a:gd name="connsiteY7" fmla="*/ 1305925 h 2124021"/>
                  <a:gd name="connsiteX8" fmla="*/ 1 w 1493646"/>
                  <a:gd name="connsiteY8" fmla="*/ 1041765 h 2124021"/>
                  <a:gd name="connsiteX0" fmla="*/ 1 w 1493646"/>
                  <a:gd name="connsiteY0" fmla="*/ 1041765 h 2124015"/>
                  <a:gd name="connsiteX1" fmla="*/ 852806 w 1493646"/>
                  <a:gd name="connsiteY1" fmla="*/ 782050 h 2124015"/>
                  <a:gd name="connsiteX2" fmla="*/ 1088391 w 1493646"/>
                  <a:gd name="connsiteY2" fmla="*/ 1635 h 2124015"/>
                  <a:gd name="connsiteX3" fmla="*/ 1205866 w 1493646"/>
                  <a:gd name="connsiteY3" fmla="*/ 596630 h 2124015"/>
                  <a:gd name="connsiteX4" fmla="*/ 1493521 w 1493646"/>
                  <a:gd name="connsiteY4" fmla="*/ 1102725 h 2124015"/>
                  <a:gd name="connsiteX5" fmla="*/ 1163321 w 1493646"/>
                  <a:gd name="connsiteY5" fmla="*/ 1509125 h 2124015"/>
                  <a:gd name="connsiteX6" fmla="*/ 1036321 w 1493646"/>
                  <a:gd name="connsiteY6" fmla="*/ 2123805 h 2124015"/>
                  <a:gd name="connsiteX7" fmla="*/ 853441 w 1493646"/>
                  <a:gd name="connsiteY7" fmla="*/ 1305925 h 2124015"/>
                  <a:gd name="connsiteX8" fmla="*/ 1 w 1493646"/>
                  <a:gd name="connsiteY8" fmla="*/ 1041765 h 2124015"/>
                  <a:gd name="connsiteX0" fmla="*/ 1 w 1493646"/>
                  <a:gd name="connsiteY0" fmla="*/ 1041765 h 2124008"/>
                  <a:gd name="connsiteX1" fmla="*/ 852806 w 1493646"/>
                  <a:gd name="connsiteY1" fmla="*/ 782050 h 2124008"/>
                  <a:gd name="connsiteX2" fmla="*/ 1088391 w 1493646"/>
                  <a:gd name="connsiteY2" fmla="*/ 1635 h 2124008"/>
                  <a:gd name="connsiteX3" fmla="*/ 1205866 w 1493646"/>
                  <a:gd name="connsiteY3" fmla="*/ 596630 h 2124008"/>
                  <a:gd name="connsiteX4" fmla="*/ 1493521 w 1493646"/>
                  <a:gd name="connsiteY4" fmla="*/ 1102725 h 2124008"/>
                  <a:gd name="connsiteX5" fmla="*/ 1163321 w 1493646"/>
                  <a:gd name="connsiteY5" fmla="*/ 1509125 h 2124008"/>
                  <a:gd name="connsiteX6" fmla="*/ 1036321 w 1493646"/>
                  <a:gd name="connsiteY6" fmla="*/ 2123805 h 2124008"/>
                  <a:gd name="connsiteX7" fmla="*/ 853441 w 1493646"/>
                  <a:gd name="connsiteY7" fmla="*/ 1305925 h 2124008"/>
                  <a:gd name="connsiteX8" fmla="*/ 1 w 1493646"/>
                  <a:gd name="connsiteY8" fmla="*/ 1041765 h 2124008"/>
                  <a:gd name="connsiteX0" fmla="*/ 64 w 1493709"/>
                  <a:gd name="connsiteY0" fmla="*/ 1041765 h 2124008"/>
                  <a:gd name="connsiteX1" fmla="*/ 852869 w 1493709"/>
                  <a:gd name="connsiteY1" fmla="*/ 782050 h 2124008"/>
                  <a:gd name="connsiteX2" fmla="*/ 1088454 w 1493709"/>
                  <a:gd name="connsiteY2" fmla="*/ 1635 h 2124008"/>
                  <a:gd name="connsiteX3" fmla="*/ 1205929 w 1493709"/>
                  <a:gd name="connsiteY3" fmla="*/ 596630 h 2124008"/>
                  <a:gd name="connsiteX4" fmla="*/ 1493584 w 1493709"/>
                  <a:gd name="connsiteY4" fmla="*/ 1102725 h 2124008"/>
                  <a:gd name="connsiteX5" fmla="*/ 1163384 w 1493709"/>
                  <a:gd name="connsiteY5" fmla="*/ 1509125 h 2124008"/>
                  <a:gd name="connsiteX6" fmla="*/ 1036384 w 1493709"/>
                  <a:gd name="connsiteY6" fmla="*/ 2123805 h 2124008"/>
                  <a:gd name="connsiteX7" fmla="*/ 853504 w 1493709"/>
                  <a:gd name="connsiteY7" fmla="*/ 1305925 h 2124008"/>
                  <a:gd name="connsiteX8" fmla="*/ 64 w 1493709"/>
                  <a:gd name="connsiteY8" fmla="*/ 1041765 h 2124008"/>
                  <a:gd name="connsiteX0" fmla="*/ 166 w 1493811"/>
                  <a:gd name="connsiteY0" fmla="*/ 1041765 h 2124008"/>
                  <a:gd name="connsiteX1" fmla="*/ 852971 w 1493811"/>
                  <a:gd name="connsiteY1" fmla="*/ 782050 h 2124008"/>
                  <a:gd name="connsiteX2" fmla="*/ 1088556 w 1493811"/>
                  <a:gd name="connsiteY2" fmla="*/ 1635 h 2124008"/>
                  <a:gd name="connsiteX3" fmla="*/ 1206031 w 1493811"/>
                  <a:gd name="connsiteY3" fmla="*/ 596630 h 2124008"/>
                  <a:gd name="connsiteX4" fmla="*/ 1493686 w 1493811"/>
                  <a:gd name="connsiteY4" fmla="*/ 1102725 h 2124008"/>
                  <a:gd name="connsiteX5" fmla="*/ 1163486 w 1493811"/>
                  <a:gd name="connsiteY5" fmla="*/ 1509125 h 2124008"/>
                  <a:gd name="connsiteX6" fmla="*/ 1036486 w 1493811"/>
                  <a:gd name="connsiteY6" fmla="*/ 2123805 h 2124008"/>
                  <a:gd name="connsiteX7" fmla="*/ 853606 w 1493811"/>
                  <a:gd name="connsiteY7" fmla="*/ 1305925 h 2124008"/>
                  <a:gd name="connsiteX8" fmla="*/ 166 w 1493811"/>
                  <a:gd name="connsiteY8" fmla="*/ 1041765 h 2124008"/>
                  <a:gd name="connsiteX0" fmla="*/ 163 w 1518573"/>
                  <a:gd name="connsiteY0" fmla="*/ 1057005 h 2123990"/>
                  <a:gd name="connsiteX1" fmla="*/ 877733 w 1518573"/>
                  <a:gd name="connsiteY1" fmla="*/ 782050 h 2123990"/>
                  <a:gd name="connsiteX2" fmla="*/ 1113318 w 1518573"/>
                  <a:gd name="connsiteY2" fmla="*/ 1635 h 2123990"/>
                  <a:gd name="connsiteX3" fmla="*/ 1230793 w 1518573"/>
                  <a:gd name="connsiteY3" fmla="*/ 596630 h 2123990"/>
                  <a:gd name="connsiteX4" fmla="*/ 1518448 w 1518573"/>
                  <a:gd name="connsiteY4" fmla="*/ 1102725 h 2123990"/>
                  <a:gd name="connsiteX5" fmla="*/ 1188248 w 1518573"/>
                  <a:gd name="connsiteY5" fmla="*/ 1509125 h 2123990"/>
                  <a:gd name="connsiteX6" fmla="*/ 1061248 w 1518573"/>
                  <a:gd name="connsiteY6" fmla="*/ 2123805 h 2123990"/>
                  <a:gd name="connsiteX7" fmla="*/ 878368 w 1518573"/>
                  <a:gd name="connsiteY7" fmla="*/ 1305925 h 2123990"/>
                  <a:gd name="connsiteX8" fmla="*/ 163 w 1518573"/>
                  <a:gd name="connsiteY8" fmla="*/ 1057005 h 2123990"/>
                  <a:gd name="connsiteX0" fmla="*/ 84 w 1518494"/>
                  <a:gd name="connsiteY0" fmla="*/ 1057005 h 2123990"/>
                  <a:gd name="connsiteX1" fmla="*/ 877654 w 1518494"/>
                  <a:gd name="connsiteY1" fmla="*/ 782050 h 2123990"/>
                  <a:gd name="connsiteX2" fmla="*/ 1113239 w 1518494"/>
                  <a:gd name="connsiteY2" fmla="*/ 1635 h 2123990"/>
                  <a:gd name="connsiteX3" fmla="*/ 1230714 w 1518494"/>
                  <a:gd name="connsiteY3" fmla="*/ 596630 h 2123990"/>
                  <a:gd name="connsiteX4" fmla="*/ 1518369 w 1518494"/>
                  <a:gd name="connsiteY4" fmla="*/ 1102725 h 2123990"/>
                  <a:gd name="connsiteX5" fmla="*/ 1188169 w 1518494"/>
                  <a:gd name="connsiteY5" fmla="*/ 1509125 h 2123990"/>
                  <a:gd name="connsiteX6" fmla="*/ 1061169 w 1518494"/>
                  <a:gd name="connsiteY6" fmla="*/ 2123805 h 2123990"/>
                  <a:gd name="connsiteX7" fmla="*/ 878289 w 1518494"/>
                  <a:gd name="connsiteY7" fmla="*/ 1305925 h 2123990"/>
                  <a:gd name="connsiteX8" fmla="*/ 84 w 1518494"/>
                  <a:gd name="connsiteY8" fmla="*/ 1057005 h 2123990"/>
                  <a:gd name="connsiteX0" fmla="*/ 14 w 1518424"/>
                  <a:gd name="connsiteY0" fmla="*/ 1057005 h 2123990"/>
                  <a:gd name="connsiteX1" fmla="*/ 877584 w 1518424"/>
                  <a:gd name="connsiteY1" fmla="*/ 782050 h 2123990"/>
                  <a:gd name="connsiteX2" fmla="*/ 1113169 w 1518424"/>
                  <a:gd name="connsiteY2" fmla="*/ 1635 h 2123990"/>
                  <a:gd name="connsiteX3" fmla="*/ 1230644 w 1518424"/>
                  <a:gd name="connsiteY3" fmla="*/ 596630 h 2123990"/>
                  <a:gd name="connsiteX4" fmla="*/ 1518299 w 1518424"/>
                  <a:gd name="connsiteY4" fmla="*/ 1102725 h 2123990"/>
                  <a:gd name="connsiteX5" fmla="*/ 1188099 w 1518424"/>
                  <a:gd name="connsiteY5" fmla="*/ 1509125 h 2123990"/>
                  <a:gd name="connsiteX6" fmla="*/ 1061099 w 1518424"/>
                  <a:gd name="connsiteY6" fmla="*/ 2123805 h 2123990"/>
                  <a:gd name="connsiteX7" fmla="*/ 878219 w 1518424"/>
                  <a:gd name="connsiteY7" fmla="*/ 1305925 h 2123990"/>
                  <a:gd name="connsiteX8" fmla="*/ 14 w 1518424"/>
                  <a:gd name="connsiteY8" fmla="*/ 1057005 h 2123990"/>
                  <a:gd name="connsiteX0" fmla="*/ 32 w 1518442"/>
                  <a:gd name="connsiteY0" fmla="*/ 1057005 h 2123990"/>
                  <a:gd name="connsiteX1" fmla="*/ 877602 w 1518442"/>
                  <a:gd name="connsiteY1" fmla="*/ 782050 h 2123990"/>
                  <a:gd name="connsiteX2" fmla="*/ 1113187 w 1518442"/>
                  <a:gd name="connsiteY2" fmla="*/ 1635 h 2123990"/>
                  <a:gd name="connsiteX3" fmla="*/ 1230662 w 1518442"/>
                  <a:gd name="connsiteY3" fmla="*/ 596630 h 2123990"/>
                  <a:gd name="connsiteX4" fmla="*/ 1518317 w 1518442"/>
                  <a:gd name="connsiteY4" fmla="*/ 1102725 h 2123990"/>
                  <a:gd name="connsiteX5" fmla="*/ 1188117 w 1518442"/>
                  <a:gd name="connsiteY5" fmla="*/ 1509125 h 2123990"/>
                  <a:gd name="connsiteX6" fmla="*/ 1061117 w 1518442"/>
                  <a:gd name="connsiteY6" fmla="*/ 2123805 h 2123990"/>
                  <a:gd name="connsiteX7" fmla="*/ 878237 w 1518442"/>
                  <a:gd name="connsiteY7" fmla="*/ 1305925 h 2123990"/>
                  <a:gd name="connsiteX8" fmla="*/ 32 w 1518442"/>
                  <a:gd name="connsiteY8" fmla="*/ 1057005 h 2123990"/>
                  <a:gd name="connsiteX0" fmla="*/ 32 w 1518442"/>
                  <a:gd name="connsiteY0" fmla="*/ 1058910 h 2123990"/>
                  <a:gd name="connsiteX1" fmla="*/ 877602 w 1518442"/>
                  <a:gd name="connsiteY1" fmla="*/ 782050 h 2123990"/>
                  <a:gd name="connsiteX2" fmla="*/ 1113187 w 1518442"/>
                  <a:gd name="connsiteY2" fmla="*/ 1635 h 2123990"/>
                  <a:gd name="connsiteX3" fmla="*/ 1230662 w 1518442"/>
                  <a:gd name="connsiteY3" fmla="*/ 596630 h 2123990"/>
                  <a:gd name="connsiteX4" fmla="*/ 1518317 w 1518442"/>
                  <a:gd name="connsiteY4" fmla="*/ 1102725 h 2123990"/>
                  <a:gd name="connsiteX5" fmla="*/ 1188117 w 1518442"/>
                  <a:gd name="connsiteY5" fmla="*/ 1509125 h 2123990"/>
                  <a:gd name="connsiteX6" fmla="*/ 1061117 w 1518442"/>
                  <a:gd name="connsiteY6" fmla="*/ 2123805 h 2123990"/>
                  <a:gd name="connsiteX7" fmla="*/ 878237 w 1518442"/>
                  <a:gd name="connsiteY7" fmla="*/ 1305925 h 2123990"/>
                  <a:gd name="connsiteX8" fmla="*/ 32 w 1518442"/>
                  <a:gd name="connsiteY8" fmla="*/ 1058910 h 2123990"/>
                  <a:gd name="connsiteX0" fmla="*/ 32 w 1518479"/>
                  <a:gd name="connsiteY0" fmla="*/ 1047417 h 2112497"/>
                  <a:gd name="connsiteX1" fmla="*/ 877602 w 1518479"/>
                  <a:gd name="connsiteY1" fmla="*/ 770557 h 2112497"/>
                  <a:gd name="connsiteX2" fmla="*/ 1107472 w 1518479"/>
                  <a:gd name="connsiteY2" fmla="*/ 1572 h 2112497"/>
                  <a:gd name="connsiteX3" fmla="*/ 1230662 w 1518479"/>
                  <a:gd name="connsiteY3" fmla="*/ 585137 h 2112497"/>
                  <a:gd name="connsiteX4" fmla="*/ 1518317 w 1518479"/>
                  <a:gd name="connsiteY4" fmla="*/ 1091232 h 2112497"/>
                  <a:gd name="connsiteX5" fmla="*/ 1188117 w 1518479"/>
                  <a:gd name="connsiteY5" fmla="*/ 1497632 h 2112497"/>
                  <a:gd name="connsiteX6" fmla="*/ 1061117 w 1518479"/>
                  <a:gd name="connsiteY6" fmla="*/ 2112312 h 2112497"/>
                  <a:gd name="connsiteX7" fmla="*/ 878237 w 1518479"/>
                  <a:gd name="connsiteY7" fmla="*/ 1294432 h 2112497"/>
                  <a:gd name="connsiteX8" fmla="*/ 32 w 1518479"/>
                  <a:gd name="connsiteY8" fmla="*/ 1047417 h 2112497"/>
                  <a:gd name="connsiteX0" fmla="*/ 32 w 1518479"/>
                  <a:gd name="connsiteY0" fmla="*/ 1045914 h 2110994"/>
                  <a:gd name="connsiteX1" fmla="*/ 877602 w 1518479"/>
                  <a:gd name="connsiteY1" fmla="*/ 769054 h 2110994"/>
                  <a:gd name="connsiteX2" fmla="*/ 1107472 w 1518479"/>
                  <a:gd name="connsiteY2" fmla="*/ 69 h 2110994"/>
                  <a:gd name="connsiteX3" fmla="*/ 1230662 w 1518479"/>
                  <a:gd name="connsiteY3" fmla="*/ 583634 h 2110994"/>
                  <a:gd name="connsiteX4" fmla="*/ 1518317 w 1518479"/>
                  <a:gd name="connsiteY4" fmla="*/ 1089729 h 2110994"/>
                  <a:gd name="connsiteX5" fmla="*/ 1188117 w 1518479"/>
                  <a:gd name="connsiteY5" fmla="*/ 1496129 h 2110994"/>
                  <a:gd name="connsiteX6" fmla="*/ 1061117 w 1518479"/>
                  <a:gd name="connsiteY6" fmla="*/ 2110809 h 2110994"/>
                  <a:gd name="connsiteX7" fmla="*/ 878237 w 1518479"/>
                  <a:gd name="connsiteY7" fmla="*/ 1292929 h 2110994"/>
                  <a:gd name="connsiteX8" fmla="*/ 32 w 1518479"/>
                  <a:gd name="connsiteY8" fmla="*/ 1045914 h 2110994"/>
                  <a:gd name="connsiteX0" fmla="*/ 32 w 1518479"/>
                  <a:gd name="connsiteY0" fmla="*/ 1046447 h 2111527"/>
                  <a:gd name="connsiteX1" fmla="*/ 877602 w 1518479"/>
                  <a:gd name="connsiteY1" fmla="*/ 769587 h 2111527"/>
                  <a:gd name="connsiteX2" fmla="*/ 1107472 w 1518479"/>
                  <a:gd name="connsiteY2" fmla="*/ 602 h 2111527"/>
                  <a:gd name="connsiteX3" fmla="*/ 1230662 w 1518479"/>
                  <a:gd name="connsiteY3" fmla="*/ 584167 h 2111527"/>
                  <a:gd name="connsiteX4" fmla="*/ 1518317 w 1518479"/>
                  <a:gd name="connsiteY4" fmla="*/ 1090262 h 2111527"/>
                  <a:gd name="connsiteX5" fmla="*/ 1188117 w 1518479"/>
                  <a:gd name="connsiteY5" fmla="*/ 1496662 h 2111527"/>
                  <a:gd name="connsiteX6" fmla="*/ 1061117 w 1518479"/>
                  <a:gd name="connsiteY6" fmla="*/ 2111342 h 2111527"/>
                  <a:gd name="connsiteX7" fmla="*/ 878237 w 1518479"/>
                  <a:gd name="connsiteY7" fmla="*/ 1293462 h 2111527"/>
                  <a:gd name="connsiteX8" fmla="*/ 32 w 1518479"/>
                  <a:gd name="connsiteY8" fmla="*/ 1046447 h 2111527"/>
                  <a:gd name="connsiteX0" fmla="*/ 32 w 1518479"/>
                  <a:gd name="connsiteY0" fmla="*/ 1046079 h 2111159"/>
                  <a:gd name="connsiteX1" fmla="*/ 877602 w 1518479"/>
                  <a:gd name="connsiteY1" fmla="*/ 769219 h 2111159"/>
                  <a:gd name="connsiteX2" fmla="*/ 1107472 w 1518479"/>
                  <a:gd name="connsiteY2" fmla="*/ 234 h 2111159"/>
                  <a:gd name="connsiteX3" fmla="*/ 1230662 w 1518479"/>
                  <a:gd name="connsiteY3" fmla="*/ 583799 h 2111159"/>
                  <a:gd name="connsiteX4" fmla="*/ 1518317 w 1518479"/>
                  <a:gd name="connsiteY4" fmla="*/ 1089894 h 2111159"/>
                  <a:gd name="connsiteX5" fmla="*/ 1188117 w 1518479"/>
                  <a:gd name="connsiteY5" fmla="*/ 1496294 h 2111159"/>
                  <a:gd name="connsiteX6" fmla="*/ 1061117 w 1518479"/>
                  <a:gd name="connsiteY6" fmla="*/ 2110974 h 2111159"/>
                  <a:gd name="connsiteX7" fmla="*/ 878237 w 1518479"/>
                  <a:gd name="connsiteY7" fmla="*/ 1293094 h 2111159"/>
                  <a:gd name="connsiteX8" fmla="*/ 32 w 1518479"/>
                  <a:gd name="connsiteY8" fmla="*/ 1046079 h 2111159"/>
                  <a:gd name="connsiteX0" fmla="*/ 32 w 1518442"/>
                  <a:gd name="connsiteY0" fmla="*/ 1046079 h 2111159"/>
                  <a:gd name="connsiteX1" fmla="*/ 877602 w 1518442"/>
                  <a:gd name="connsiteY1" fmla="*/ 769219 h 2111159"/>
                  <a:gd name="connsiteX2" fmla="*/ 1107472 w 1518442"/>
                  <a:gd name="connsiteY2" fmla="*/ 234 h 2111159"/>
                  <a:gd name="connsiteX3" fmla="*/ 1230662 w 1518442"/>
                  <a:gd name="connsiteY3" fmla="*/ 583799 h 2111159"/>
                  <a:gd name="connsiteX4" fmla="*/ 1518317 w 1518442"/>
                  <a:gd name="connsiteY4" fmla="*/ 1089894 h 2111159"/>
                  <a:gd name="connsiteX5" fmla="*/ 1188117 w 1518442"/>
                  <a:gd name="connsiteY5" fmla="*/ 1496294 h 2111159"/>
                  <a:gd name="connsiteX6" fmla="*/ 1061117 w 1518442"/>
                  <a:gd name="connsiteY6" fmla="*/ 2110974 h 2111159"/>
                  <a:gd name="connsiteX7" fmla="*/ 878237 w 1518442"/>
                  <a:gd name="connsiteY7" fmla="*/ 1293094 h 2111159"/>
                  <a:gd name="connsiteX8" fmla="*/ 32 w 1518442"/>
                  <a:gd name="connsiteY8" fmla="*/ 1046079 h 2111159"/>
                  <a:gd name="connsiteX0" fmla="*/ 32 w 1518444"/>
                  <a:gd name="connsiteY0" fmla="*/ 1046079 h 2111159"/>
                  <a:gd name="connsiteX1" fmla="*/ 877602 w 1518444"/>
                  <a:gd name="connsiteY1" fmla="*/ 769219 h 2111159"/>
                  <a:gd name="connsiteX2" fmla="*/ 1107472 w 1518444"/>
                  <a:gd name="connsiteY2" fmla="*/ 234 h 2111159"/>
                  <a:gd name="connsiteX3" fmla="*/ 1230662 w 1518444"/>
                  <a:gd name="connsiteY3" fmla="*/ 583799 h 2111159"/>
                  <a:gd name="connsiteX4" fmla="*/ 1518317 w 1518444"/>
                  <a:gd name="connsiteY4" fmla="*/ 1089894 h 2111159"/>
                  <a:gd name="connsiteX5" fmla="*/ 1188117 w 1518444"/>
                  <a:gd name="connsiteY5" fmla="*/ 1496294 h 2111159"/>
                  <a:gd name="connsiteX6" fmla="*/ 1061117 w 1518444"/>
                  <a:gd name="connsiteY6" fmla="*/ 2110974 h 2111159"/>
                  <a:gd name="connsiteX7" fmla="*/ 878237 w 1518444"/>
                  <a:gd name="connsiteY7" fmla="*/ 1293094 h 2111159"/>
                  <a:gd name="connsiteX8" fmla="*/ 32 w 1518444"/>
                  <a:gd name="connsiteY8" fmla="*/ 1046079 h 2111159"/>
                  <a:gd name="connsiteX0" fmla="*/ 32 w 1518445"/>
                  <a:gd name="connsiteY0" fmla="*/ 1046079 h 2111159"/>
                  <a:gd name="connsiteX1" fmla="*/ 877602 w 1518445"/>
                  <a:gd name="connsiteY1" fmla="*/ 769219 h 2111159"/>
                  <a:gd name="connsiteX2" fmla="*/ 1107472 w 1518445"/>
                  <a:gd name="connsiteY2" fmla="*/ 234 h 2111159"/>
                  <a:gd name="connsiteX3" fmla="*/ 1230662 w 1518445"/>
                  <a:gd name="connsiteY3" fmla="*/ 583799 h 2111159"/>
                  <a:gd name="connsiteX4" fmla="*/ 1518317 w 1518445"/>
                  <a:gd name="connsiteY4" fmla="*/ 1089894 h 2111159"/>
                  <a:gd name="connsiteX5" fmla="*/ 1188117 w 1518445"/>
                  <a:gd name="connsiteY5" fmla="*/ 1496294 h 2111159"/>
                  <a:gd name="connsiteX6" fmla="*/ 1061117 w 1518445"/>
                  <a:gd name="connsiteY6" fmla="*/ 2110974 h 2111159"/>
                  <a:gd name="connsiteX7" fmla="*/ 878237 w 1518445"/>
                  <a:gd name="connsiteY7" fmla="*/ 1293094 h 2111159"/>
                  <a:gd name="connsiteX8" fmla="*/ 32 w 1518445"/>
                  <a:gd name="connsiteY8" fmla="*/ 1046079 h 2111159"/>
                  <a:gd name="connsiteX0" fmla="*/ 32 w 1518445"/>
                  <a:gd name="connsiteY0" fmla="*/ 1045956 h 2111036"/>
                  <a:gd name="connsiteX1" fmla="*/ 877602 w 1518445"/>
                  <a:gd name="connsiteY1" fmla="*/ 769096 h 2111036"/>
                  <a:gd name="connsiteX2" fmla="*/ 1107472 w 1518445"/>
                  <a:gd name="connsiteY2" fmla="*/ 111 h 2111036"/>
                  <a:gd name="connsiteX3" fmla="*/ 1230662 w 1518445"/>
                  <a:gd name="connsiteY3" fmla="*/ 583676 h 2111036"/>
                  <a:gd name="connsiteX4" fmla="*/ 1518317 w 1518445"/>
                  <a:gd name="connsiteY4" fmla="*/ 1089771 h 2111036"/>
                  <a:gd name="connsiteX5" fmla="*/ 1188117 w 1518445"/>
                  <a:gd name="connsiteY5" fmla="*/ 1496171 h 2111036"/>
                  <a:gd name="connsiteX6" fmla="*/ 1061117 w 1518445"/>
                  <a:gd name="connsiteY6" fmla="*/ 2110851 h 2111036"/>
                  <a:gd name="connsiteX7" fmla="*/ 878237 w 1518445"/>
                  <a:gd name="connsiteY7" fmla="*/ 1292971 h 2111036"/>
                  <a:gd name="connsiteX8" fmla="*/ 32 w 1518445"/>
                  <a:gd name="connsiteY8" fmla="*/ 1045956 h 2111036"/>
                  <a:gd name="connsiteX0" fmla="*/ 32 w 1518445"/>
                  <a:gd name="connsiteY0" fmla="*/ 1046793 h 2111873"/>
                  <a:gd name="connsiteX1" fmla="*/ 877602 w 1518445"/>
                  <a:gd name="connsiteY1" fmla="*/ 769933 h 2111873"/>
                  <a:gd name="connsiteX2" fmla="*/ 1107472 w 1518445"/>
                  <a:gd name="connsiteY2" fmla="*/ 948 h 2111873"/>
                  <a:gd name="connsiteX3" fmla="*/ 1230662 w 1518445"/>
                  <a:gd name="connsiteY3" fmla="*/ 584513 h 2111873"/>
                  <a:gd name="connsiteX4" fmla="*/ 1518317 w 1518445"/>
                  <a:gd name="connsiteY4" fmla="*/ 1090608 h 2111873"/>
                  <a:gd name="connsiteX5" fmla="*/ 1188117 w 1518445"/>
                  <a:gd name="connsiteY5" fmla="*/ 1497008 h 2111873"/>
                  <a:gd name="connsiteX6" fmla="*/ 1061117 w 1518445"/>
                  <a:gd name="connsiteY6" fmla="*/ 2111688 h 2111873"/>
                  <a:gd name="connsiteX7" fmla="*/ 878237 w 1518445"/>
                  <a:gd name="connsiteY7" fmla="*/ 1293808 h 2111873"/>
                  <a:gd name="connsiteX8" fmla="*/ 32 w 1518445"/>
                  <a:gd name="connsiteY8" fmla="*/ 1046793 h 2111873"/>
                  <a:gd name="connsiteX0" fmla="*/ 32 w 1518445"/>
                  <a:gd name="connsiteY0" fmla="*/ 1045851 h 2110931"/>
                  <a:gd name="connsiteX1" fmla="*/ 877602 w 1518445"/>
                  <a:gd name="connsiteY1" fmla="*/ 768991 h 2110931"/>
                  <a:gd name="connsiteX2" fmla="*/ 1107472 w 1518445"/>
                  <a:gd name="connsiteY2" fmla="*/ 6 h 2110931"/>
                  <a:gd name="connsiteX3" fmla="*/ 1230662 w 1518445"/>
                  <a:gd name="connsiteY3" fmla="*/ 583571 h 2110931"/>
                  <a:gd name="connsiteX4" fmla="*/ 1518317 w 1518445"/>
                  <a:gd name="connsiteY4" fmla="*/ 1089666 h 2110931"/>
                  <a:gd name="connsiteX5" fmla="*/ 1188117 w 1518445"/>
                  <a:gd name="connsiteY5" fmla="*/ 1496066 h 2110931"/>
                  <a:gd name="connsiteX6" fmla="*/ 1061117 w 1518445"/>
                  <a:gd name="connsiteY6" fmla="*/ 2110746 h 2110931"/>
                  <a:gd name="connsiteX7" fmla="*/ 878237 w 1518445"/>
                  <a:gd name="connsiteY7" fmla="*/ 1292866 h 2110931"/>
                  <a:gd name="connsiteX8" fmla="*/ 32 w 1518445"/>
                  <a:gd name="connsiteY8" fmla="*/ 1045851 h 2110931"/>
                  <a:gd name="connsiteX0" fmla="*/ 32 w 1518445"/>
                  <a:gd name="connsiteY0" fmla="*/ 1045846 h 2110926"/>
                  <a:gd name="connsiteX1" fmla="*/ 877602 w 1518445"/>
                  <a:gd name="connsiteY1" fmla="*/ 768986 h 2110926"/>
                  <a:gd name="connsiteX2" fmla="*/ 1107472 w 1518445"/>
                  <a:gd name="connsiteY2" fmla="*/ 1 h 2110926"/>
                  <a:gd name="connsiteX3" fmla="*/ 1230662 w 1518445"/>
                  <a:gd name="connsiteY3" fmla="*/ 583566 h 2110926"/>
                  <a:gd name="connsiteX4" fmla="*/ 1518317 w 1518445"/>
                  <a:gd name="connsiteY4" fmla="*/ 1089661 h 2110926"/>
                  <a:gd name="connsiteX5" fmla="*/ 1188117 w 1518445"/>
                  <a:gd name="connsiteY5" fmla="*/ 1496061 h 2110926"/>
                  <a:gd name="connsiteX6" fmla="*/ 1061117 w 1518445"/>
                  <a:gd name="connsiteY6" fmla="*/ 2110741 h 2110926"/>
                  <a:gd name="connsiteX7" fmla="*/ 878237 w 1518445"/>
                  <a:gd name="connsiteY7" fmla="*/ 1292861 h 2110926"/>
                  <a:gd name="connsiteX8" fmla="*/ 32 w 1518445"/>
                  <a:gd name="connsiteY8" fmla="*/ 1045846 h 2110926"/>
                  <a:gd name="connsiteX0" fmla="*/ 32 w 1518327"/>
                  <a:gd name="connsiteY0" fmla="*/ 1045846 h 2110926"/>
                  <a:gd name="connsiteX1" fmla="*/ 877602 w 1518327"/>
                  <a:gd name="connsiteY1" fmla="*/ 768986 h 2110926"/>
                  <a:gd name="connsiteX2" fmla="*/ 1107472 w 1518327"/>
                  <a:gd name="connsiteY2" fmla="*/ 1 h 2110926"/>
                  <a:gd name="connsiteX3" fmla="*/ 1230662 w 1518327"/>
                  <a:gd name="connsiteY3" fmla="*/ 583566 h 2110926"/>
                  <a:gd name="connsiteX4" fmla="*/ 1518317 w 1518327"/>
                  <a:gd name="connsiteY4" fmla="*/ 1089661 h 2110926"/>
                  <a:gd name="connsiteX5" fmla="*/ 1188117 w 1518327"/>
                  <a:gd name="connsiteY5" fmla="*/ 1496061 h 2110926"/>
                  <a:gd name="connsiteX6" fmla="*/ 1061117 w 1518327"/>
                  <a:gd name="connsiteY6" fmla="*/ 2110741 h 2110926"/>
                  <a:gd name="connsiteX7" fmla="*/ 878237 w 1518327"/>
                  <a:gd name="connsiteY7" fmla="*/ 1292861 h 2110926"/>
                  <a:gd name="connsiteX8" fmla="*/ 32 w 1518327"/>
                  <a:gd name="connsiteY8" fmla="*/ 1045846 h 2110926"/>
                  <a:gd name="connsiteX0" fmla="*/ 32 w 1518327"/>
                  <a:gd name="connsiteY0" fmla="*/ 1045846 h 2110926"/>
                  <a:gd name="connsiteX1" fmla="*/ 877602 w 1518327"/>
                  <a:gd name="connsiteY1" fmla="*/ 768986 h 2110926"/>
                  <a:gd name="connsiteX2" fmla="*/ 1107472 w 1518327"/>
                  <a:gd name="connsiteY2" fmla="*/ 1 h 2110926"/>
                  <a:gd name="connsiteX3" fmla="*/ 1230662 w 1518327"/>
                  <a:gd name="connsiteY3" fmla="*/ 583566 h 2110926"/>
                  <a:gd name="connsiteX4" fmla="*/ 1518317 w 1518327"/>
                  <a:gd name="connsiteY4" fmla="*/ 1089661 h 2110926"/>
                  <a:gd name="connsiteX5" fmla="*/ 1188117 w 1518327"/>
                  <a:gd name="connsiteY5" fmla="*/ 1496061 h 2110926"/>
                  <a:gd name="connsiteX6" fmla="*/ 1061117 w 1518327"/>
                  <a:gd name="connsiteY6" fmla="*/ 2110741 h 2110926"/>
                  <a:gd name="connsiteX7" fmla="*/ 878237 w 1518327"/>
                  <a:gd name="connsiteY7" fmla="*/ 1292861 h 2110926"/>
                  <a:gd name="connsiteX8" fmla="*/ 32 w 1518327"/>
                  <a:gd name="connsiteY8" fmla="*/ 1045846 h 2110926"/>
                  <a:gd name="connsiteX0" fmla="*/ 32 w 1518513"/>
                  <a:gd name="connsiteY0" fmla="*/ 1047522 h 2112602"/>
                  <a:gd name="connsiteX1" fmla="*/ 877602 w 1518513"/>
                  <a:gd name="connsiteY1" fmla="*/ 770662 h 2112602"/>
                  <a:gd name="connsiteX2" fmla="*/ 1107472 w 1518513"/>
                  <a:gd name="connsiteY2" fmla="*/ 1677 h 2112602"/>
                  <a:gd name="connsiteX3" fmla="*/ 1240187 w 1518513"/>
                  <a:gd name="connsiteY3" fmla="*/ 573812 h 2112602"/>
                  <a:gd name="connsiteX4" fmla="*/ 1518317 w 1518513"/>
                  <a:gd name="connsiteY4" fmla="*/ 1091337 h 2112602"/>
                  <a:gd name="connsiteX5" fmla="*/ 1188117 w 1518513"/>
                  <a:gd name="connsiteY5" fmla="*/ 1497737 h 2112602"/>
                  <a:gd name="connsiteX6" fmla="*/ 1061117 w 1518513"/>
                  <a:gd name="connsiteY6" fmla="*/ 2112417 h 2112602"/>
                  <a:gd name="connsiteX7" fmla="*/ 878237 w 1518513"/>
                  <a:gd name="connsiteY7" fmla="*/ 1294537 h 2112602"/>
                  <a:gd name="connsiteX8" fmla="*/ 32 w 1518513"/>
                  <a:gd name="connsiteY8" fmla="*/ 1047522 h 2112602"/>
                  <a:gd name="connsiteX0" fmla="*/ 32 w 1518513"/>
                  <a:gd name="connsiteY0" fmla="*/ 1045855 h 2110935"/>
                  <a:gd name="connsiteX1" fmla="*/ 877602 w 1518513"/>
                  <a:gd name="connsiteY1" fmla="*/ 768995 h 2110935"/>
                  <a:gd name="connsiteX2" fmla="*/ 1107472 w 1518513"/>
                  <a:gd name="connsiteY2" fmla="*/ 10 h 2110935"/>
                  <a:gd name="connsiteX3" fmla="*/ 1240187 w 1518513"/>
                  <a:gd name="connsiteY3" fmla="*/ 572145 h 2110935"/>
                  <a:gd name="connsiteX4" fmla="*/ 1518317 w 1518513"/>
                  <a:gd name="connsiteY4" fmla="*/ 1089670 h 2110935"/>
                  <a:gd name="connsiteX5" fmla="*/ 1188117 w 1518513"/>
                  <a:gd name="connsiteY5" fmla="*/ 1496070 h 2110935"/>
                  <a:gd name="connsiteX6" fmla="*/ 1061117 w 1518513"/>
                  <a:gd name="connsiteY6" fmla="*/ 2110750 h 2110935"/>
                  <a:gd name="connsiteX7" fmla="*/ 878237 w 1518513"/>
                  <a:gd name="connsiteY7" fmla="*/ 1292870 h 2110935"/>
                  <a:gd name="connsiteX8" fmla="*/ 32 w 1518513"/>
                  <a:gd name="connsiteY8" fmla="*/ 1045855 h 2110935"/>
                  <a:gd name="connsiteX0" fmla="*/ 32 w 1518513"/>
                  <a:gd name="connsiteY0" fmla="*/ 1046386 h 2111466"/>
                  <a:gd name="connsiteX1" fmla="*/ 877602 w 1518513"/>
                  <a:gd name="connsiteY1" fmla="*/ 769526 h 2111466"/>
                  <a:gd name="connsiteX2" fmla="*/ 1107472 w 1518513"/>
                  <a:gd name="connsiteY2" fmla="*/ 541 h 2111466"/>
                  <a:gd name="connsiteX3" fmla="*/ 1240187 w 1518513"/>
                  <a:gd name="connsiteY3" fmla="*/ 572676 h 2111466"/>
                  <a:gd name="connsiteX4" fmla="*/ 1518317 w 1518513"/>
                  <a:gd name="connsiteY4" fmla="*/ 1090201 h 2111466"/>
                  <a:gd name="connsiteX5" fmla="*/ 1188117 w 1518513"/>
                  <a:gd name="connsiteY5" fmla="*/ 1496601 h 2111466"/>
                  <a:gd name="connsiteX6" fmla="*/ 1061117 w 1518513"/>
                  <a:gd name="connsiteY6" fmla="*/ 2111281 h 2111466"/>
                  <a:gd name="connsiteX7" fmla="*/ 878237 w 1518513"/>
                  <a:gd name="connsiteY7" fmla="*/ 1293401 h 2111466"/>
                  <a:gd name="connsiteX8" fmla="*/ 32 w 1518513"/>
                  <a:gd name="connsiteY8" fmla="*/ 1046386 h 2111466"/>
                  <a:gd name="connsiteX0" fmla="*/ 32 w 1518513"/>
                  <a:gd name="connsiteY0" fmla="*/ 1045856 h 2110936"/>
                  <a:gd name="connsiteX1" fmla="*/ 877602 w 1518513"/>
                  <a:gd name="connsiteY1" fmla="*/ 768996 h 2110936"/>
                  <a:gd name="connsiteX2" fmla="*/ 1107472 w 1518513"/>
                  <a:gd name="connsiteY2" fmla="*/ 11 h 2110936"/>
                  <a:gd name="connsiteX3" fmla="*/ 1240187 w 1518513"/>
                  <a:gd name="connsiteY3" fmla="*/ 572146 h 2110936"/>
                  <a:gd name="connsiteX4" fmla="*/ 1518317 w 1518513"/>
                  <a:gd name="connsiteY4" fmla="*/ 1089671 h 2110936"/>
                  <a:gd name="connsiteX5" fmla="*/ 1188117 w 1518513"/>
                  <a:gd name="connsiteY5" fmla="*/ 1496071 h 2110936"/>
                  <a:gd name="connsiteX6" fmla="*/ 1061117 w 1518513"/>
                  <a:gd name="connsiteY6" fmla="*/ 2110751 h 2110936"/>
                  <a:gd name="connsiteX7" fmla="*/ 878237 w 1518513"/>
                  <a:gd name="connsiteY7" fmla="*/ 1292871 h 2110936"/>
                  <a:gd name="connsiteX8" fmla="*/ 32 w 1518513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6111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486"/>
                  <a:gd name="connsiteY0" fmla="*/ 1045856 h 2114382"/>
                  <a:gd name="connsiteX1" fmla="*/ 877602 w 1518486"/>
                  <a:gd name="connsiteY1" fmla="*/ 768996 h 2114382"/>
                  <a:gd name="connsiteX2" fmla="*/ 1107472 w 1518486"/>
                  <a:gd name="connsiteY2" fmla="*/ 11 h 2114382"/>
                  <a:gd name="connsiteX3" fmla="*/ 1240187 w 1518486"/>
                  <a:gd name="connsiteY3" fmla="*/ 572146 h 2114382"/>
                  <a:gd name="connsiteX4" fmla="*/ 1518317 w 1518486"/>
                  <a:gd name="connsiteY4" fmla="*/ 1089671 h 2114382"/>
                  <a:gd name="connsiteX5" fmla="*/ 1191927 w 1518486"/>
                  <a:gd name="connsiteY5" fmla="*/ 1562746 h 2114382"/>
                  <a:gd name="connsiteX6" fmla="*/ 1049687 w 1518486"/>
                  <a:gd name="connsiteY6" fmla="*/ 2110751 h 2114382"/>
                  <a:gd name="connsiteX7" fmla="*/ 878237 w 1518486"/>
                  <a:gd name="connsiteY7" fmla="*/ 1292871 h 2114382"/>
                  <a:gd name="connsiteX8" fmla="*/ 32 w 1518486"/>
                  <a:gd name="connsiteY8" fmla="*/ 1045856 h 2114382"/>
                  <a:gd name="connsiteX0" fmla="*/ 32 w 1518445"/>
                  <a:gd name="connsiteY0" fmla="*/ 1045856 h 2114382"/>
                  <a:gd name="connsiteX1" fmla="*/ 877602 w 1518445"/>
                  <a:gd name="connsiteY1" fmla="*/ 768996 h 2114382"/>
                  <a:gd name="connsiteX2" fmla="*/ 1107472 w 1518445"/>
                  <a:gd name="connsiteY2" fmla="*/ 11 h 2114382"/>
                  <a:gd name="connsiteX3" fmla="*/ 1240187 w 1518445"/>
                  <a:gd name="connsiteY3" fmla="*/ 572146 h 2114382"/>
                  <a:gd name="connsiteX4" fmla="*/ 1518317 w 1518445"/>
                  <a:gd name="connsiteY4" fmla="*/ 1089671 h 2114382"/>
                  <a:gd name="connsiteX5" fmla="*/ 1191927 w 1518445"/>
                  <a:gd name="connsiteY5" fmla="*/ 1562746 h 2114382"/>
                  <a:gd name="connsiteX6" fmla="*/ 1049687 w 1518445"/>
                  <a:gd name="connsiteY6" fmla="*/ 2110751 h 2114382"/>
                  <a:gd name="connsiteX7" fmla="*/ 878237 w 1518445"/>
                  <a:gd name="connsiteY7" fmla="*/ 1292871 h 2114382"/>
                  <a:gd name="connsiteX8" fmla="*/ 32 w 1518445"/>
                  <a:gd name="connsiteY8" fmla="*/ 1045856 h 2114382"/>
                  <a:gd name="connsiteX0" fmla="*/ 32 w 1518349"/>
                  <a:gd name="connsiteY0" fmla="*/ 1045856 h 2114382"/>
                  <a:gd name="connsiteX1" fmla="*/ 877602 w 1518349"/>
                  <a:gd name="connsiteY1" fmla="*/ 768996 h 2114382"/>
                  <a:gd name="connsiteX2" fmla="*/ 1107472 w 1518349"/>
                  <a:gd name="connsiteY2" fmla="*/ 11 h 2114382"/>
                  <a:gd name="connsiteX3" fmla="*/ 1240187 w 1518349"/>
                  <a:gd name="connsiteY3" fmla="*/ 572146 h 2114382"/>
                  <a:gd name="connsiteX4" fmla="*/ 1518317 w 1518349"/>
                  <a:gd name="connsiteY4" fmla="*/ 1089671 h 2114382"/>
                  <a:gd name="connsiteX5" fmla="*/ 1191927 w 1518349"/>
                  <a:gd name="connsiteY5" fmla="*/ 1562746 h 2114382"/>
                  <a:gd name="connsiteX6" fmla="*/ 1049687 w 1518349"/>
                  <a:gd name="connsiteY6" fmla="*/ 2110751 h 2114382"/>
                  <a:gd name="connsiteX7" fmla="*/ 878237 w 1518349"/>
                  <a:gd name="connsiteY7" fmla="*/ 1292871 h 2114382"/>
                  <a:gd name="connsiteX8" fmla="*/ 32 w 1518349"/>
                  <a:gd name="connsiteY8" fmla="*/ 1045856 h 2114382"/>
                  <a:gd name="connsiteX0" fmla="*/ 32 w 1518359"/>
                  <a:gd name="connsiteY0" fmla="*/ 1045856 h 2114097"/>
                  <a:gd name="connsiteX1" fmla="*/ 877602 w 1518359"/>
                  <a:gd name="connsiteY1" fmla="*/ 768996 h 2114097"/>
                  <a:gd name="connsiteX2" fmla="*/ 1107472 w 1518359"/>
                  <a:gd name="connsiteY2" fmla="*/ 11 h 2114097"/>
                  <a:gd name="connsiteX3" fmla="*/ 1240187 w 1518359"/>
                  <a:gd name="connsiteY3" fmla="*/ 572146 h 2114097"/>
                  <a:gd name="connsiteX4" fmla="*/ 1518317 w 1518359"/>
                  <a:gd name="connsiteY4" fmla="*/ 1074431 h 2114097"/>
                  <a:gd name="connsiteX5" fmla="*/ 1191927 w 1518359"/>
                  <a:gd name="connsiteY5" fmla="*/ 1562746 h 2114097"/>
                  <a:gd name="connsiteX6" fmla="*/ 1049687 w 1518359"/>
                  <a:gd name="connsiteY6" fmla="*/ 2110751 h 2114097"/>
                  <a:gd name="connsiteX7" fmla="*/ 878237 w 1518359"/>
                  <a:gd name="connsiteY7" fmla="*/ 1292871 h 2114097"/>
                  <a:gd name="connsiteX8" fmla="*/ 32 w 1518359"/>
                  <a:gd name="connsiteY8" fmla="*/ 1045856 h 2114097"/>
                  <a:gd name="connsiteX0" fmla="*/ 32 w 1518707"/>
                  <a:gd name="connsiteY0" fmla="*/ 1045856 h 2112822"/>
                  <a:gd name="connsiteX1" fmla="*/ 877602 w 1518707"/>
                  <a:gd name="connsiteY1" fmla="*/ 768996 h 2112822"/>
                  <a:gd name="connsiteX2" fmla="*/ 1107472 w 1518707"/>
                  <a:gd name="connsiteY2" fmla="*/ 11 h 2112822"/>
                  <a:gd name="connsiteX3" fmla="*/ 1240187 w 1518707"/>
                  <a:gd name="connsiteY3" fmla="*/ 572146 h 2112822"/>
                  <a:gd name="connsiteX4" fmla="*/ 1518317 w 1518707"/>
                  <a:gd name="connsiteY4" fmla="*/ 1074431 h 2112822"/>
                  <a:gd name="connsiteX5" fmla="*/ 1174782 w 1518707"/>
                  <a:gd name="connsiteY5" fmla="*/ 1513216 h 2112822"/>
                  <a:gd name="connsiteX6" fmla="*/ 1049687 w 1518707"/>
                  <a:gd name="connsiteY6" fmla="*/ 2110751 h 2112822"/>
                  <a:gd name="connsiteX7" fmla="*/ 878237 w 1518707"/>
                  <a:gd name="connsiteY7" fmla="*/ 1292871 h 2112822"/>
                  <a:gd name="connsiteX8" fmla="*/ 32 w 1518707"/>
                  <a:gd name="connsiteY8" fmla="*/ 1045856 h 2112822"/>
                  <a:gd name="connsiteX0" fmla="*/ 32 w 1518517"/>
                  <a:gd name="connsiteY0" fmla="*/ 1045856 h 2112700"/>
                  <a:gd name="connsiteX1" fmla="*/ 877602 w 1518517"/>
                  <a:gd name="connsiteY1" fmla="*/ 768996 h 2112700"/>
                  <a:gd name="connsiteX2" fmla="*/ 1107472 w 1518517"/>
                  <a:gd name="connsiteY2" fmla="*/ 11 h 2112700"/>
                  <a:gd name="connsiteX3" fmla="*/ 1240187 w 1518517"/>
                  <a:gd name="connsiteY3" fmla="*/ 572146 h 2112700"/>
                  <a:gd name="connsiteX4" fmla="*/ 1518317 w 1518517"/>
                  <a:gd name="connsiteY4" fmla="*/ 1074431 h 2112700"/>
                  <a:gd name="connsiteX5" fmla="*/ 1193832 w 1518517"/>
                  <a:gd name="connsiteY5" fmla="*/ 1507501 h 2112700"/>
                  <a:gd name="connsiteX6" fmla="*/ 1049687 w 1518517"/>
                  <a:gd name="connsiteY6" fmla="*/ 2110751 h 2112700"/>
                  <a:gd name="connsiteX7" fmla="*/ 878237 w 1518517"/>
                  <a:gd name="connsiteY7" fmla="*/ 1292871 h 2112700"/>
                  <a:gd name="connsiteX8" fmla="*/ 32 w 1518517"/>
                  <a:gd name="connsiteY8" fmla="*/ 1045856 h 2112700"/>
                  <a:gd name="connsiteX0" fmla="*/ 32 w 1519249"/>
                  <a:gd name="connsiteY0" fmla="*/ 1045856 h 2112700"/>
                  <a:gd name="connsiteX1" fmla="*/ 877602 w 1519249"/>
                  <a:gd name="connsiteY1" fmla="*/ 768996 h 2112700"/>
                  <a:gd name="connsiteX2" fmla="*/ 1107472 w 1519249"/>
                  <a:gd name="connsiteY2" fmla="*/ 11 h 2112700"/>
                  <a:gd name="connsiteX3" fmla="*/ 1240187 w 1519249"/>
                  <a:gd name="connsiteY3" fmla="*/ 572146 h 2112700"/>
                  <a:gd name="connsiteX4" fmla="*/ 1518317 w 1519249"/>
                  <a:gd name="connsiteY4" fmla="*/ 1074431 h 2112700"/>
                  <a:gd name="connsiteX5" fmla="*/ 1193832 w 1519249"/>
                  <a:gd name="connsiteY5" fmla="*/ 1507501 h 2112700"/>
                  <a:gd name="connsiteX6" fmla="*/ 1049687 w 1519249"/>
                  <a:gd name="connsiteY6" fmla="*/ 2110751 h 2112700"/>
                  <a:gd name="connsiteX7" fmla="*/ 878237 w 1519249"/>
                  <a:gd name="connsiteY7" fmla="*/ 1292871 h 2112700"/>
                  <a:gd name="connsiteX8" fmla="*/ 32 w 1519249"/>
                  <a:gd name="connsiteY8" fmla="*/ 1045856 h 2112700"/>
                  <a:gd name="connsiteX0" fmla="*/ 32 w 1519387"/>
                  <a:gd name="connsiteY0" fmla="*/ 1045856 h 2112700"/>
                  <a:gd name="connsiteX1" fmla="*/ 877602 w 1519387"/>
                  <a:gd name="connsiteY1" fmla="*/ 768996 h 2112700"/>
                  <a:gd name="connsiteX2" fmla="*/ 1107472 w 1519387"/>
                  <a:gd name="connsiteY2" fmla="*/ 11 h 2112700"/>
                  <a:gd name="connsiteX3" fmla="*/ 1240187 w 1519387"/>
                  <a:gd name="connsiteY3" fmla="*/ 572146 h 2112700"/>
                  <a:gd name="connsiteX4" fmla="*/ 1518317 w 1519387"/>
                  <a:gd name="connsiteY4" fmla="*/ 1074431 h 2112700"/>
                  <a:gd name="connsiteX5" fmla="*/ 1193832 w 1519387"/>
                  <a:gd name="connsiteY5" fmla="*/ 1507501 h 2112700"/>
                  <a:gd name="connsiteX6" fmla="*/ 1049687 w 1519387"/>
                  <a:gd name="connsiteY6" fmla="*/ 2110751 h 2112700"/>
                  <a:gd name="connsiteX7" fmla="*/ 878237 w 1519387"/>
                  <a:gd name="connsiteY7" fmla="*/ 1292871 h 2112700"/>
                  <a:gd name="connsiteX8" fmla="*/ 32 w 1519387"/>
                  <a:gd name="connsiteY8" fmla="*/ 1045856 h 2112700"/>
                  <a:gd name="connsiteX0" fmla="*/ 32 w 1519387"/>
                  <a:gd name="connsiteY0" fmla="*/ 1045856 h 2110890"/>
                  <a:gd name="connsiteX1" fmla="*/ 877602 w 1519387"/>
                  <a:gd name="connsiteY1" fmla="*/ 768996 h 2110890"/>
                  <a:gd name="connsiteX2" fmla="*/ 1107472 w 1519387"/>
                  <a:gd name="connsiteY2" fmla="*/ 11 h 2110890"/>
                  <a:gd name="connsiteX3" fmla="*/ 1240187 w 1519387"/>
                  <a:gd name="connsiteY3" fmla="*/ 572146 h 2110890"/>
                  <a:gd name="connsiteX4" fmla="*/ 1518317 w 1519387"/>
                  <a:gd name="connsiteY4" fmla="*/ 1074431 h 2110890"/>
                  <a:gd name="connsiteX5" fmla="*/ 1193832 w 1519387"/>
                  <a:gd name="connsiteY5" fmla="*/ 1507501 h 2110890"/>
                  <a:gd name="connsiteX6" fmla="*/ 1049687 w 1519387"/>
                  <a:gd name="connsiteY6" fmla="*/ 2110751 h 2110890"/>
                  <a:gd name="connsiteX7" fmla="*/ 878237 w 1519387"/>
                  <a:gd name="connsiteY7" fmla="*/ 1292871 h 2110890"/>
                  <a:gd name="connsiteX8" fmla="*/ 32 w 1519387"/>
                  <a:gd name="connsiteY8" fmla="*/ 1045856 h 2110890"/>
                  <a:gd name="connsiteX0" fmla="*/ 32 w 1519387"/>
                  <a:gd name="connsiteY0" fmla="*/ 1045856 h 2110751"/>
                  <a:gd name="connsiteX1" fmla="*/ 877602 w 1519387"/>
                  <a:gd name="connsiteY1" fmla="*/ 768996 h 2110751"/>
                  <a:gd name="connsiteX2" fmla="*/ 1107472 w 1519387"/>
                  <a:gd name="connsiteY2" fmla="*/ 11 h 2110751"/>
                  <a:gd name="connsiteX3" fmla="*/ 1240187 w 1519387"/>
                  <a:gd name="connsiteY3" fmla="*/ 572146 h 2110751"/>
                  <a:gd name="connsiteX4" fmla="*/ 1518317 w 1519387"/>
                  <a:gd name="connsiteY4" fmla="*/ 1074431 h 2110751"/>
                  <a:gd name="connsiteX5" fmla="*/ 1193832 w 1519387"/>
                  <a:gd name="connsiteY5" fmla="*/ 1507501 h 2110751"/>
                  <a:gd name="connsiteX6" fmla="*/ 1049687 w 1519387"/>
                  <a:gd name="connsiteY6" fmla="*/ 2110751 h 2110751"/>
                  <a:gd name="connsiteX7" fmla="*/ 878237 w 1519387"/>
                  <a:gd name="connsiteY7" fmla="*/ 1292871 h 2110751"/>
                  <a:gd name="connsiteX8" fmla="*/ 32 w 1519387"/>
                  <a:gd name="connsiteY8" fmla="*/ 1045856 h 2110751"/>
                  <a:gd name="connsiteX0" fmla="*/ 32 w 1519387"/>
                  <a:gd name="connsiteY0" fmla="*/ 1045856 h 2110751"/>
                  <a:gd name="connsiteX1" fmla="*/ 877602 w 1519387"/>
                  <a:gd name="connsiteY1" fmla="*/ 768996 h 2110751"/>
                  <a:gd name="connsiteX2" fmla="*/ 1107472 w 1519387"/>
                  <a:gd name="connsiteY2" fmla="*/ 11 h 2110751"/>
                  <a:gd name="connsiteX3" fmla="*/ 1240187 w 1519387"/>
                  <a:gd name="connsiteY3" fmla="*/ 572146 h 2110751"/>
                  <a:gd name="connsiteX4" fmla="*/ 1518317 w 1519387"/>
                  <a:gd name="connsiteY4" fmla="*/ 1074431 h 2110751"/>
                  <a:gd name="connsiteX5" fmla="*/ 1193832 w 1519387"/>
                  <a:gd name="connsiteY5" fmla="*/ 1507501 h 2110751"/>
                  <a:gd name="connsiteX6" fmla="*/ 1049687 w 1519387"/>
                  <a:gd name="connsiteY6" fmla="*/ 2110751 h 2110751"/>
                  <a:gd name="connsiteX7" fmla="*/ 878237 w 1519387"/>
                  <a:gd name="connsiteY7" fmla="*/ 1292871 h 2110751"/>
                  <a:gd name="connsiteX8" fmla="*/ 32 w 1519387"/>
                  <a:gd name="connsiteY8" fmla="*/ 1045856 h 2110751"/>
                  <a:gd name="connsiteX0" fmla="*/ 32 w 1519387"/>
                  <a:gd name="connsiteY0" fmla="*/ 1045856 h 2105036"/>
                  <a:gd name="connsiteX1" fmla="*/ 877602 w 1519387"/>
                  <a:gd name="connsiteY1" fmla="*/ 768996 h 2105036"/>
                  <a:gd name="connsiteX2" fmla="*/ 1107472 w 1519387"/>
                  <a:gd name="connsiteY2" fmla="*/ 11 h 2105036"/>
                  <a:gd name="connsiteX3" fmla="*/ 1240187 w 1519387"/>
                  <a:gd name="connsiteY3" fmla="*/ 572146 h 2105036"/>
                  <a:gd name="connsiteX4" fmla="*/ 1518317 w 1519387"/>
                  <a:gd name="connsiteY4" fmla="*/ 1074431 h 2105036"/>
                  <a:gd name="connsiteX5" fmla="*/ 1193832 w 1519387"/>
                  <a:gd name="connsiteY5" fmla="*/ 1507501 h 2105036"/>
                  <a:gd name="connsiteX6" fmla="*/ 1053497 w 1519387"/>
                  <a:gd name="connsiteY6" fmla="*/ 2105036 h 2105036"/>
                  <a:gd name="connsiteX7" fmla="*/ 878237 w 1519387"/>
                  <a:gd name="connsiteY7" fmla="*/ 1292871 h 2105036"/>
                  <a:gd name="connsiteX8" fmla="*/ 32 w 1519387"/>
                  <a:gd name="connsiteY8" fmla="*/ 1045856 h 210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9387" h="2105036">
                    <a:moveTo>
                      <a:pt x="32" y="1045856"/>
                    </a:moveTo>
                    <a:cubicBezTo>
                      <a:pt x="-5439" y="762234"/>
                      <a:pt x="693029" y="943303"/>
                      <a:pt x="877602" y="768996"/>
                    </a:cubicBezTo>
                    <a:cubicBezTo>
                      <a:pt x="1062175" y="594689"/>
                      <a:pt x="867265" y="-2939"/>
                      <a:pt x="1107472" y="11"/>
                    </a:cubicBezTo>
                    <a:cubicBezTo>
                      <a:pt x="1293633" y="2297"/>
                      <a:pt x="1171713" y="393076"/>
                      <a:pt x="1240187" y="572146"/>
                    </a:cubicBezTo>
                    <a:cubicBezTo>
                      <a:pt x="1308661" y="751216"/>
                      <a:pt x="1536881" y="796704"/>
                      <a:pt x="1518317" y="1074431"/>
                    </a:cubicBezTo>
                    <a:cubicBezTo>
                      <a:pt x="1499118" y="1361659"/>
                      <a:pt x="1271302" y="1335734"/>
                      <a:pt x="1193832" y="1507501"/>
                    </a:cubicBezTo>
                    <a:cubicBezTo>
                      <a:pt x="1116362" y="1679269"/>
                      <a:pt x="1270100" y="2105565"/>
                      <a:pt x="1053497" y="2105036"/>
                    </a:cubicBezTo>
                    <a:cubicBezTo>
                      <a:pt x="814673" y="2104453"/>
                      <a:pt x="1053815" y="1469401"/>
                      <a:pt x="878237" y="1292871"/>
                    </a:cubicBezTo>
                    <a:cubicBezTo>
                      <a:pt x="702659" y="1116341"/>
                      <a:pt x="4656" y="1285552"/>
                      <a:pt x="32" y="1045856"/>
                    </a:cubicBezTo>
                    <a:close/>
                  </a:path>
                </a:pathLst>
              </a:custGeom>
              <a:solidFill>
                <a:srgbClr val="0000FF"/>
              </a:soli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Ellipse 48"/>
              <p:cNvSpPr/>
              <p:nvPr/>
            </p:nvSpPr>
            <p:spPr>
              <a:xfrm rot="16200000">
                <a:off x="7363729" y="2378815"/>
                <a:ext cx="140970" cy="140970"/>
              </a:xfrm>
              <a:prstGeom prst="ellipse">
                <a:avLst/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2" name="Freihandform 41"/>
            <p:cNvSpPr/>
            <p:nvPr/>
          </p:nvSpPr>
          <p:spPr>
            <a:xfrm rot="16200000" flipH="1" flipV="1">
              <a:off x="10358909" y="5188651"/>
              <a:ext cx="367230" cy="349181"/>
            </a:xfrm>
            <a:custGeom>
              <a:avLst/>
              <a:gdLst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80240"/>
                <a:gd name="connsiteY0" fmla="*/ 0 h 1046357"/>
                <a:gd name="connsiteX1" fmla="*/ 1038922 w 1180240"/>
                <a:gd name="connsiteY1" fmla="*/ 0 h 1046357"/>
                <a:gd name="connsiteX2" fmla="*/ 1146717 w 1180240"/>
                <a:gd name="connsiteY2" fmla="*/ 540835 h 1046357"/>
                <a:gd name="connsiteX3" fmla="*/ 1035205 w 1180240"/>
                <a:gd name="connsiteY3" fmla="*/ 1046357 h 1046357"/>
                <a:gd name="connsiteX4" fmla="*/ 1858 w 1180240"/>
                <a:gd name="connsiteY4" fmla="*/ 1046357 h 1046357"/>
                <a:gd name="connsiteX5" fmla="*/ 0 w 1180240"/>
                <a:gd name="connsiteY5" fmla="*/ 0 h 1046357"/>
                <a:gd name="connsiteX0" fmla="*/ 0 w 1164569"/>
                <a:gd name="connsiteY0" fmla="*/ 0 h 1046357"/>
                <a:gd name="connsiteX1" fmla="*/ 1038922 w 1164569"/>
                <a:gd name="connsiteY1" fmla="*/ 0 h 1046357"/>
                <a:gd name="connsiteX2" fmla="*/ 1146717 w 1164569"/>
                <a:gd name="connsiteY2" fmla="*/ 540835 h 1046357"/>
                <a:gd name="connsiteX3" fmla="*/ 1035205 w 1164569"/>
                <a:gd name="connsiteY3" fmla="*/ 1046357 h 1046357"/>
                <a:gd name="connsiteX4" fmla="*/ 1858 w 1164569"/>
                <a:gd name="connsiteY4" fmla="*/ 1046357 h 1046357"/>
                <a:gd name="connsiteX5" fmla="*/ 0 w 1164569"/>
                <a:gd name="connsiteY5" fmla="*/ 0 h 1046357"/>
                <a:gd name="connsiteX0" fmla="*/ 0 w 1163963"/>
                <a:gd name="connsiteY0" fmla="*/ 0 h 1046357"/>
                <a:gd name="connsiteX1" fmla="*/ 1038922 w 1163963"/>
                <a:gd name="connsiteY1" fmla="*/ 0 h 1046357"/>
                <a:gd name="connsiteX2" fmla="*/ 1146717 w 1163963"/>
                <a:gd name="connsiteY2" fmla="*/ 540835 h 1046357"/>
                <a:gd name="connsiteX3" fmla="*/ 1035205 w 1163963"/>
                <a:gd name="connsiteY3" fmla="*/ 1046357 h 1046357"/>
                <a:gd name="connsiteX4" fmla="*/ 1858 w 1163963"/>
                <a:gd name="connsiteY4" fmla="*/ 1046357 h 1046357"/>
                <a:gd name="connsiteX5" fmla="*/ 0 w 1163963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1"/>
                <a:gd name="connsiteY0" fmla="*/ 0 h 1046358"/>
                <a:gd name="connsiteX1" fmla="*/ 1038922 w 1146901"/>
                <a:gd name="connsiteY1" fmla="*/ 0 h 1046358"/>
                <a:gd name="connsiteX2" fmla="*/ 1146717 w 1146901"/>
                <a:gd name="connsiteY2" fmla="*/ 540835 h 1046358"/>
                <a:gd name="connsiteX3" fmla="*/ 1035205 w 1146901"/>
                <a:gd name="connsiteY3" fmla="*/ 1046357 h 1046358"/>
                <a:gd name="connsiteX4" fmla="*/ 1858 w 1146901"/>
                <a:gd name="connsiteY4" fmla="*/ 1046357 h 1046358"/>
                <a:gd name="connsiteX5" fmla="*/ 0 w 1146901"/>
                <a:gd name="connsiteY5" fmla="*/ 0 h 1046358"/>
                <a:gd name="connsiteX0" fmla="*/ 0 w 1146919"/>
                <a:gd name="connsiteY0" fmla="*/ 0 h 1046368"/>
                <a:gd name="connsiteX1" fmla="*/ 1038922 w 1146919"/>
                <a:gd name="connsiteY1" fmla="*/ 0 h 1046368"/>
                <a:gd name="connsiteX2" fmla="*/ 1146717 w 1146919"/>
                <a:gd name="connsiteY2" fmla="*/ 540835 h 1046368"/>
                <a:gd name="connsiteX3" fmla="*/ 1035205 w 1146919"/>
                <a:gd name="connsiteY3" fmla="*/ 1046357 h 1046368"/>
                <a:gd name="connsiteX4" fmla="*/ 1858 w 1146919"/>
                <a:gd name="connsiteY4" fmla="*/ 1046357 h 1046368"/>
                <a:gd name="connsiteX5" fmla="*/ 0 w 1146919"/>
                <a:gd name="connsiteY5" fmla="*/ 0 h 1046368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7521"/>
                <a:gd name="connsiteY0" fmla="*/ 0 h 1046376"/>
                <a:gd name="connsiteX1" fmla="*/ 1038922 w 1147521"/>
                <a:gd name="connsiteY1" fmla="*/ 0 h 1046376"/>
                <a:gd name="connsiteX2" fmla="*/ 1146717 w 1147521"/>
                <a:gd name="connsiteY2" fmla="*/ 540835 h 1046376"/>
                <a:gd name="connsiteX3" fmla="*/ 1035205 w 1147521"/>
                <a:gd name="connsiteY3" fmla="*/ 1046357 h 1046376"/>
                <a:gd name="connsiteX4" fmla="*/ 1858 w 1147521"/>
                <a:gd name="connsiteY4" fmla="*/ 1046357 h 1046376"/>
                <a:gd name="connsiteX5" fmla="*/ 0 w 1147521"/>
                <a:gd name="connsiteY5" fmla="*/ 0 h 1046376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6838"/>
                <a:gd name="connsiteY0" fmla="*/ 0 h 1046373"/>
                <a:gd name="connsiteX1" fmla="*/ 1038922 w 1146838"/>
                <a:gd name="connsiteY1" fmla="*/ 0 h 1046373"/>
                <a:gd name="connsiteX2" fmla="*/ 1146717 w 1146838"/>
                <a:gd name="connsiteY2" fmla="*/ 540835 h 1046373"/>
                <a:gd name="connsiteX3" fmla="*/ 1035205 w 1146838"/>
                <a:gd name="connsiteY3" fmla="*/ 1046357 h 1046373"/>
                <a:gd name="connsiteX4" fmla="*/ 1858 w 1146838"/>
                <a:gd name="connsiteY4" fmla="*/ 1046357 h 1046373"/>
                <a:gd name="connsiteX5" fmla="*/ 0 w 1146838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344882 w 1489862"/>
                <a:gd name="connsiteY4" fmla="*/ 1046357 h 1046373"/>
                <a:gd name="connsiteX5" fmla="*/ 0 w 1489862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961 w 1489862"/>
                <a:gd name="connsiteY4" fmla="*/ 1046373 h 1046373"/>
                <a:gd name="connsiteX5" fmla="*/ 0 w 1489862"/>
                <a:gd name="connsiteY5" fmla="*/ 0 h 1046373"/>
                <a:gd name="connsiteX0" fmla="*/ 114998 w 1488904"/>
                <a:gd name="connsiteY0" fmla="*/ 0 h 1049435"/>
                <a:gd name="connsiteX1" fmla="*/ 1380988 w 1488904"/>
                <a:gd name="connsiteY1" fmla="*/ 3062 h 1049435"/>
                <a:gd name="connsiteX2" fmla="*/ 1488783 w 1488904"/>
                <a:gd name="connsiteY2" fmla="*/ 543897 h 1049435"/>
                <a:gd name="connsiteX3" fmla="*/ 1377271 w 1488904"/>
                <a:gd name="connsiteY3" fmla="*/ 1049419 h 1049435"/>
                <a:gd name="connsiteX4" fmla="*/ 3 w 1488904"/>
                <a:gd name="connsiteY4" fmla="*/ 1049435 h 1049435"/>
                <a:gd name="connsiteX5" fmla="*/ 114998 w 1488904"/>
                <a:gd name="connsiteY5" fmla="*/ 0 h 1049435"/>
                <a:gd name="connsiteX0" fmla="*/ 231000 w 1488903"/>
                <a:gd name="connsiteY0" fmla="*/ 0 h 1049435"/>
                <a:gd name="connsiteX1" fmla="*/ 1380987 w 1488903"/>
                <a:gd name="connsiteY1" fmla="*/ 3062 h 1049435"/>
                <a:gd name="connsiteX2" fmla="*/ 1488782 w 1488903"/>
                <a:gd name="connsiteY2" fmla="*/ 543897 h 1049435"/>
                <a:gd name="connsiteX3" fmla="*/ 1377270 w 1488903"/>
                <a:gd name="connsiteY3" fmla="*/ 1049419 h 1049435"/>
                <a:gd name="connsiteX4" fmla="*/ 2 w 1488903"/>
                <a:gd name="connsiteY4" fmla="*/ 1049435 h 1049435"/>
                <a:gd name="connsiteX5" fmla="*/ 231000 w 1488903"/>
                <a:gd name="connsiteY5" fmla="*/ 0 h 1049435"/>
                <a:gd name="connsiteX0" fmla="*/ 179 w 1258082"/>
                <a:gd name="connsiteY0" fmla="*/ 0 h 1049435"/>
                <a:gd name="connsiteX1" fmla="*/ 1150166 w 1258082"/>
                <a:gd name="connsiteY1" fmla="*/ 3062 h 1049435"/>
                <a:gd name="connsiteX2" fmla="*/ 1257961 w 1258082"/>
                <a:gd name="connsiteY2" fmla="*/ 543897 h 1049435"/>
                <a:gd name="connsiteX3" fmla="*/ 1146449 w 1258082"/>
                <a:gd name="connsiteY3" fmla="*/ 1049419 h 1049435"/>
                <a:gd name="connsiteX4" fmla="*/ 179 w 1258082"/>
                <a:gd name="connsiteY4" fmla="*/ 1049435 h 1049435"/>
                <a:gd name="connsiteX5" fmla="*/ 179 w 1258082"/>
                <a:gd name="connsiteY5" fmla="*/ 0 h 1049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8082" h="1049435">
                  <a:moveTo>
                    <a:pt x="179" y="0"/>
                  </a:moveTo>
                  <a:lnTo>
                    <a:pt x="1150166" y="3062"/>
                  </a:lnTo>
                  <a:cubicBezTo>
                    <a:pt x="1246748" y="4766"/>
                    <a:pt x="1259547" y="440676"/>
                    <a:pt x="1257961" y="543897"/>
                  </a:cubicBezTo>
                  <a:cubicBezTo>
                    <a:pt x="1253669" y="823165"/>
                    <a:pt x="1188195" y="1051683"/>
                    <a:pt x="1146449" y="1049419"/>
                  </a:cubicBezTo>
                  <a:lnTo>
                    <a:pt x="179" y="1049435"/>
                  </a:lnTo>
                  <a:cubicBezTo>
                    <a:pt x="-440" y="700649"/>
                    <a:pt x="798" y="348786"/>
                    <a:pt x="179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pic>
          <p:nvPicPr>
            <p:cNvPr id="43" name="Grafik 4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10199358" y="3801536"/>
              <a:ext cx="678003" cy="1206952"/>
            </a:xfrm>
            <a:prstGeom prst="rect">
              <a:avLst/>
            </a:prstGeom>
          </p:spPr>
        </p:pic>
        <p:pic>
          <p:nvPicPr>
            <p:cNvPr id="44" name="Grafik 4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10207581" y="4545043"/>
              <a:ext cx="678003" cy="1220627"/>
            </a:xfrm>
            <a:prstGeom prst="rect">
              <a:avLst/>
            </a:prstGeom>
          </p:spPr>
        </p:pic>
        <p:sp>
          <p:nvSpPr>
            <p:cNvPr id="45" name="Ellipse 44"/>
            <p:cNvSpPr/>
            <p:nvPr/>
          </p:nvSpPr>
          <p:spPr>
            <a:xfrm rot="10800000" flipH="1" flipV="1">
              <a:off x="10500148" y="5295583"/>
              <a:ext cx="42188" cy="3751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Ellipse 45"/>
            <p:cNvSpPr/>
            <p:nvPr/>
          </p:nvSpPr>
          <p:spPr>
            <a:xfrm rot="10800000" flipH="1" flipV="1">
              <a:off x="10442983" y="5446184"/>
              <a:ext cx="57536" cy="6002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Ellipse 46"/>
            <p:cNvSpPr/>
            <p:nvPr/>
          </p:nvSpPr>
          <p:spPr>
            <a:xfrm rot="10800000" flipH="1" flipV="1">
              <a:off x="10475224" y="5353688"/>
              <a:ext cx="43548" cy="4354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1" name="Gruppieren 60"/>
          <p:cNvGrpSpPr>
            <a:grpSpLocks noChangeAspect="1"/>
          </p:cNvGrpSpPr>
          <p:nvPr/>
        </p:nvGrpSpPr>
        <p:grpSpPr>
          <a:xfrm>
            <a:off x="1955806" y="1250426"/>
            <a:ext cx="684000" cy="2160158"/>
            <a:chOff x="2354013" y="880075"/>
            <a:chExt cx="1712597" cy="5408584"/>
          </a:xfrm>
        </p:grpSpPr>
        <p:grpSp>
          <p:nvGrpSpPr>
            <p:cNvPr id="62" name="Gruppieren 61"/>
            <p:cNvGrpSpPr/>
            <p:nvPr/>
          </p:nvGrpSpPr>
          <p:grpSpPr>
            <a:xfrm rot="5400000">
              <a:off x="2902823" y="5841172"/>
              <a:ext cx="588974" cy="306000"/>
              <a:chOff x="5986972" y="1963849"/>
              <a:chExt cx="588974" cy="306000"/>
            </a:xfrm>
          </p:grpSpPr>
          <p:sp>
            <p:nvSpPr>
              <p:cNvPr id="76" name="Freihandform 75"/>
              <p:cNvSpPr/>
              <p:nvPr/>
            </p:nvSpPr>
            <p:spPr>
              <a:xfrm>
                <a:off x="5986972" y="1963849"/>
                <a:ext cx="585536" cy="306000"/>
              </a:xfrm>
              <a:custGeom>
                <a:avLst/>
                <a:gdLst>
                  <a:gd name="connsiteX0" fmla="*/ 195763 w 585536"/>
                  <a:gd name="connsiteY0" fmla="*/ 0 h 306000"/>
                  <a:gd name="connsiteX1" fmla="*/ 585536 w 585536"/>
                  <a:gd name="connsiteY1" fmla="*/ 0 h 306000"/>
                  <a:gd name="connsiteX2" fmla="*/ 585536 w 585536"/>
                  <a:gd name="connsiteY2" fmla="*/ 306000 h 306000"/>
                  <a:gd name="connsiteX3" fmla="*/ 195763 w 585536"/>
                  <a:gd name="connsiteY3" fmla="*/ 306000 h 306000"/>
                  <a:gd name="connsiteX4" fmla="*/ 195763 w 585536"/>
                  <a:gd name="connsiteY4" fmla="*/ 263660 h 306000"/>
                  <a:gd name="connsiteX5" fmla="*/ 0 w 585536"/>
                  <a:gd name="connsiteY5" fmla="*/ 263660 h 306000"/>
                  <a:gd name="connsiteX6" fmla="*/ 0 w 585536"/>
                  <a:gd name="connsiteY6" fmla="*/ 39101 h 306000"/>
                  <a:gd name="connsiteX7" fmla="*/ 195763 w 585536"/>
                  <a:gd name="connsiteY7" fmla="*/ 39101 h 3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5536" h="306000">
                    <a:moveTo>
                      <a:pt x="195763" y="0"/>
                    </a:moveTo>
                    <a:lnTo>
                      <a:pt x="585536" y="0"/>
                    </a:lnTo>
                    <a:lnTo>
                      <a:pt x="585536" y="306000"/>
                    </a:lnTo>
                    <a:lnTo>
                      <a:pt x="195763" y="306000"/>
                    </a:lnTo>
                    <a:lnTo>
                      <a:pt x="195763" y="263660"/>
                    </a:lnTo>
                    <a:lnTo>
                      <a:pt x="0" y="263660"/>
                    </a:lnTo>
                    <a:lnTo>
                      <a:pt x="0" y="39101"/>
                    </a:lnTo>
                    <a:lnTo>
                      <a:pt x="195763" y="39101"/>
                    </a:lnTo>
                    <a:close/>
                  </a:path>
                </a:pathLst>
              </a:cu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77" name="Gerader Verbinder 76"/>
              <p:cNvCxnSpPr/>
              <p:nvPr/>
            </p:nvCxnSpPr>
            <p:spPr>
              <a:xfrm flipH="1">
                <a:off x="6182735" y="2053376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Gerader Verbinder 77"/>
              <p:cNvCxnSpPr/>
              <p:nvPr/>
            </p:nvCxnSpPr>
            <p:spPr>
              <a:xfrm flipH="1">
                <a:off x="6186173" y="2116042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Gerader Verbinder 78"/>
              <p:cNvCxnSpPr/>
              <p:nvPr/>
            </p:nvCxnSpPr>
            <p:spPr>
              <a:xfrm flipH="1">
                <a:off x="6186173" y="2178169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uppieren 62"/>
            <p:cNvGrpSpPr/>
            <p:nvPr/>
          </p:nvGrpSpPr>
          <p:grpSpPr>
            <a:xfrm>
              <a:off x="2748706" y="4727701"/>
              <a:ext cx="616370" cy="1099479"/>
              <a:chOff x="7132613" y="339858"/>
              <a:chExt cx="616370" cy="1099479"/>
            </a:xfrm>
          </p:grpSpPr>
          <p:sp>
            <p:nvSpPr>
              <p:cNvPr id="69" name="Freihandform 68"/>
              <p:cNvSpPr/>
              <p:nvPr/>
            </p:nvSpPr>
            <p:spPr>
              <a:xfrm rot="16200000">
                <a:off x="7202146" y="622751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Freihandform 69"/>
              <p:cNvSpPr/>
              <p:nvPr/>
            </p:nvSpPr>
            <p:spPr>
              <a:xfrm>
                <a:off x="7492356" y="339858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1" name="Ellipse 70"/>
              <p:cNvSpPr/>
              <p:nvPr/>
            </p:nvSpPr>
            <p:spPr>
              <a:xfrm rot="16200000">
                <a:off x="7413452" y="627803"/>
                <a:ext cx="335531" cy="335531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Freihandform 71"/>
              <p:cNvSpPr/>
              <p:nvPr/>
            </p:nvSpPr>
            <p:spPr>
              <a:xfrm rot="16200000">
                <a:off x="7353392" y="1064988"/>
                <a:ext cx="472473" cy="276225"/>
              </a:xfrm>
              <a:custGeom>
                <a:avLst/>
                <a:gdLst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2905 w 430530"/>
                  <a:gd name="connsiteY4" fmla="*/ 5715 h 276225"/>
                  <a:gd name="connsiteX5" fmla="*/ 0 w 430530"/>
                  <a:gd name="connsiteY5" fmla="*/ 0 h 27622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481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100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1000 w 430530"/>
                  <a:gd name="connsiteY4" fmla="*/ 0 h 276225"/>
                  <a:gd name="connsiteX5" fmla="*/ 0 w 430530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1686"/>
                  <a:gd name="connsiteY0" fmla="*/ 0 h 276225"/>
                  <a:gd name="connsiteX1" fmla="*/ 0 w 431686"/>
                  <a:gd name="connsiteY1" fmla="*/ 276225 h 276225"/>
                  <a:gd name="connsiteX2" fmla="*/ 394335 w 431686"/>
                  <a:gd name="connsiteY2" fmla="*/ 276225 h 276225"/>
                  <a:gd name="connsiteX3" fmla="*/ 430530 w 431686"/>
                  <a:gd name="connsiteY3" fmla="*/ 135255 h 276225"/>
                  <a:gd name="connsiteX4" fmla="*/ 381000 w 431686"/>
                  <a:gd name="connsiteY4" fmla="*/ 0 h 276225"/>
                  <a:gd name="connsiteX5" fmla="*/ 0 w 431686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2473" h="276225">
                    <a:moveTo>
                      <a:pt x="0" y="0"/>
                    </a:moveTo>
                    <a:lnTo>
                      <a:pt x="0" y="276225"/>
                    </a:lnTo>
                    <a:lnTo>
                      <a:pt x="394335" y="276225"/>
                    </a:lnTo>
                    <a:cubicBezTo>
                      <a:pt x="438785" y="274955"/>
                      <a:pt x="473710" y="227965"/>
                      <a:pt x="472440" y="133350"/>
                    </a:cubicBezTo>
                    <a:cubicBezTo>
                      <a:pt x="471170" y="38735"/>
                      <a:pt x="433705" y="1270"/>
                      <a:pt x="3810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99">
                  <a:alpha val="49804"/>
                </a:srgbClr>
              </a:solidFill>
              <a:ln w="19050">
                <a:solidFill>
                  <a:srgbClr val="00B8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73" name="Gerader Verbinder 72"/>
              <p:cNvCxnSpPr/>
              <p:nvPr/>
            </p:nvCxnSpPr>
            <p:spPr>
              <a:xfrm rot="16200000">
                <a:off x="7553642" y="1110199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Gerader Verbinder 73"/>
              <p:cNvCxnSpPr/>
              <p:nvPr/>
            </p:nvCxnSpPr>
            <p:spPr>
              <a:xfrm rot="16200000">
                <a:off x="7553642" y="116383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Gerader Verbinder 74"/>
              <p:cNvCxnSpPr/>
              <p:nvPr/>
            </p:nvCxnSpPr>
            <p:spPr>
              <a:xfrm rot="16200000">
                <a:off x="7553642" y="121749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Freihandform 63"/>
            <p:cNvSpPr/>
            <p:nvPr/>
          </p:nvSpPr>
          <p:spPr>
            <a:xfrm rot="3017171">
              <a:off x="2859410" y="4721497"/>
              <a:ext cx="523227" cy="743673"/>
            </a:xfrm>
            <a:custGeom>
              <a:avLst/>
              <a:gdLst>
                <a:gd name="connsiteX0" fmla="*/ 0 w 1493520"/>
                <a:gd name="connsiteY0" fmla="*/ 1036320 h 2118360"/>
                <a:gd name="connsiteX1" fmla="*/ 843280 w 1493520"/>
                <a:gd name="connsiteY1" fmla="*/ 797560 h 2118360"/>
                <a:gd name="connsiteX2" fmla="*/ 1076960 w 1493520"/>
                <a:gd name="connsiteY2" fmla="*/ 0 h 2118360"/>
                <a:gd name="connsiteX3" fmla="*/ 1188720 w 1493520"/>
                <a:gd name="connsiteY3" fmla="*/ 619760 h 2118360"/>
                <a:gd name="connsiteX4" fmla="*/ 1493520 w 1493520"/>
                <a:gd name="connsiteY4" fmla="*/ 1097280 h 2118360"/>
                <a:gd name="connsiteX5" fmla="*/ 1163320 w 1493520"/>
                <a:gd name="connsiteY5" fmla="*/ 1503680 h 2118360"/>
                <a:gd name="connsiteX6" fmla="*/ 1036320 w 1493520"/>
                <a:gd name="connsiteY6" fmla="*/ 2118360 h 2118360"/>
                <a:gd name="connsiteX7" fmla="*/ 853440 w 1493520"/>
                <a:gd name="connsiteY7" fmla="*/ 1300480 h 2118360"/>
                <a:gd name="connsiteX8" fmla="*/ 0 w 1493520"/>
                <a:gd name="connsiteY8" fmla="*/ 1036320 h 2118360"/>
                <a:gd name="connsiteX0" fmla="*/ 0 w 1493520"/>
                <a:gd name="connsiteY0" fmla="*/ 1036398 h 2118438"/>
                <a:gd name="connsiteX1" fmla="*/ 843280 w 1493520"/>
                <a:gd name="connsiteY1" fmla="*/ 797638 h 2118438"/>
                <a:gd name="connsiteX2" fmla="*/ 1076960 w 1493520"/>
                <a:gd name="connsiteY2" fmla="*/ 78 h 2118438"/>
                <a:gd name="connsiteX3" fmla="*/ 1188720 w 1493520"/>
                <a:gd name="connsiteY3" fmla="*/ 619838 h 2118438"/>
                <a:gd name="connsiteX4" fmla="*/ 1493520 w 1493520"/>
                <a:gd name="connsiteY4" fmla="*/ 1097358 h 2118438"/>
                <a:gd name="connsiteX5" fmla="*/ 1163320 w 1493520"/>
                <a:gd name="connsiteY5" fmla="*/ 1503758 h 2118438"/>
                <a:gd name="connsiteX6" fmla="*/ 1036320 w 1493520"/>
                <a:gd name="connsiteY6" fmla="*/ 2118438 h 2118438"/>
                <a:gd name="connsiteX7" fmla="*/ 853440 w 1493520"/>
                <a:gd name="connsiteY7" fmla="*/ 1300558 h 2118438"/>
                <a:gd name="connsiteX8" fmla="*/ 0 w 1493520"/>
                <a:gd name="connsiteY8" fmla="*/ 1036398 h 2118438"/>
                <a:gd name="connsiteX0" fmla="*/ 0 w 1493520"/>
                <a:gd name="connsiteY0" fmla="*/ 1036398 h 2118438"/>
                <a:gd name="connsiteX1" fmla="*/ 843280 w 1493520"/>
                <a:gd name="connsiteY1" fmla="*/ 797638 h 2118438"/>
                <a:gd name="connsiteX2" fmla="*/ 1122680 w 1493520"/>
                <a:gd name="connsiteY2" fmla="*/ 78 h 2118438"/>
                <a:gd name="connsiteX3" fmla="*/ 1188720 w 1493520"/>
                <a:gd name="connsiteY3" fmla="*/ 619838 h 2118438"/>
                <a:gd name="connsiteX4" fmla="*/ 1493520 w 1493520"/>
                <a:gd name="connsiteY4" fmla="*/ 1097358 h 2118438"/>
                <a:gd name="connsiteX5" fmla="*/ 1163320 w 1493520"/>
                <a:gd name="connsiteY5" fmla="*/ 1503758 h 2118438"/>
                <a:gd name="connsiteX6" fmla="*/ 1036320 w 1493520"/>
                <a:gd name="connsiteY6" fmla="*/ 2118438 h 2118438"/>
                <a:gd name="connsiteX7" fmla="*/ 853440 w 1493520"/>
                <a:gd name="connsiteY7" fmla="*/ 1300558 h 2118438"/>
                <a:gd name="connsiteX8" fmla="*/ 0 w 1493520"/>
                <a:gd name="connsiteY8" fmla="*/ 1036398 h 2118438"/>
                <a:gd name="connsiteX0" fmla="*/ 0 w 1493520"/>
                <a:gd name="connsiteY0" fmla="*/ 1036325 h 2118365"/>
                <a:gd name="connsiteX1" fmla="*/ 843280 w 1493520"/>
                <a:gd name="connsiteY1" fmla="*/ 797565 h 2118365"/>
                <a:gd name="connsiteX2" fmla="*/ 1122680 w 1493520"/>
                <a:gd name="connsiteY2" fmla="*/ 5 h 2118365"/>
                <a:gd name="connsiteX3" fmla="*/ 1188720 w 1493520"/>
                <a:gd name="connsiteY3" fmla="*/ 619765 h 2118365"/>
                <a:gd name="connsiteX4" fmla="*/ 1493520 w 1493520"/>
                <a:gd name="connsiteY4" fmla="*/ 1097285 h 2118365"/>
                <a:gd name="connsiteX5" fmla="*/ 1163320 w 1493520"/>
                <a:gd name="connsiteY5" fmla="*/ 1503685 h 2118365"/>
                <a:gd name="connsiteX6" fmla="*/ 1036320 w 1493520"/>
                <a:gd name="connsiteY6" fmla="*/ 2118365 h 2118365"/>
                <a:gd name="connsiteX7" fmla="*/ 853440 w 1493520"/>
                <a:gd name="connsiteY7" fmla="*/ 1300485 h 2118365"/>
                <a:gd name="connsiteX8" fmla="*/ 0 w 1493520"/>
                <a:gd name="connsiteY8" fmla="*/ 1036325 h 2118365"/>
                <a:gd name="connsiteX0" fmla="*/ 0 w 1493520"/>
                <a:gd name="connsiteY0" fmla="*/ 1040134 h 2122174"/>
                <a:gd name="connsiteX1" fmla="*/ 843280 w 1493520"/>
                <a:gd name="connsiteY1" fmla="*/ 801374 h 2122174"/>
                <a:gd name="connsiteX2" fmla="*/ 1088390 w 1493520"/>
                <a:gd name="connsiteY2" fmla="*/ 4 h 2122174"/>
                <a:gd name="connsiteX3" fmla="*/ 1188720 w 1493520"/>
                <a:gd name="connsiteY3" fmla="*/ 623574 h 2122174"/>
                <a:gd name="connsiteX4" fmla="*/ 1493520 w 1493520"/>
                <a:gd name="connsiteY4" fmla="*/ 1101094 h 2122174"/>
                <a:gd name="connsiteX5" fmla="*/ 1163320 w 1493520"/>
                <a:gd name="connsiteY5" fmla="*/ 1507494 h 2122174"/>
                <a:gd name="connsiteX6" fmla="*/ 1036320 w 1493520"/>
                <a:gd name="connsiteY6" fmla="*/ 2122174 h 2122174"/>
                <a:gd name="connsiteX7" fmla="*/ 853440 w 1493520"/>
                <a:gd name="connsiteY7" fmla="*/ 1304294 h 2122174"/>
                <a:gd name="connsiteX8" fmla="*/ 0 w 1493520"/>
                <a:gd name="connsiteY8" fmla="*/ 1040134 h 2122174"/>
                <a:gd name="connsiteX0" fmla="*/ 6 w 1493526"/>
                <a:gd name="connsiteY0" fmla="*/ 1040134 h 2122174"/>
                <a:gd name="connsiteX1" fmla="*/ 843286 w 1493526"/>
                <a:gd name="connsiteY1" fmla="*/ 801374 h 2122174"/>
                <a:gd name="connsiteX2" fmla="*/ 1088396 w 1493526"/>
                <a:gd name="connsiteY2" fmla="*/ 4 h 2122174"/>
                <a:gd name="connsiteX3" fmla="*/ 1188726 w 1493526"/>
                <a:gd name="connsiteY3" fmla="*/ 623574 h 2122174"/>
                <a:gd name="connsiteX4" fmla="*/ 1493526 w 1493526"/>
                <a:gd name="connsiteY4" fmla="*/ 1101094 h 2122174"/>
                <a:gd name="connsiteX5" fmla="*/ 1163326 w 1493526"/>
                <a:gd name="connsiteY5" fmla="*/ 1507494 h 2122174"/>
                <a:gd name="connsiteX6" fmla="*/ 1036326 w 1493526"/>
                <a:gd name="connsiteY6" fmla="*/ 2122174 h 2122174"/>
                <a:gd name="connsiteX7" fmla="*/ 853446 w 1493526"/>
                <a:gd name="connsiteY7" fmla="*/ 1304294 h 2122174"/>
                <a:gd name="connsiteX8" fmla="*/ 6 w 1493526"/>
                <a:gd name="connsiteY8" fmla="*/ 1040134 h 2122174"/>
                <a:gd name="connsiteX0" fmla="*/ 6 w 1493526"/>
                <a:gd name="connsiteY0" fmla="*/ 1040134 h 2122174"/>
                <a:gd name="connsiteX1" fmla="*/ 843286 w 1493526"/>
                <a:gd name="connsiteY1" fmla="*/ 801374 h 2122174"/>
                <a:gd name="connsiteX2" fmla="*/ 1088396 w 1493526"/>
                <a:gd name="connsiteY2" fmla="*/ 4 h 2122174"/>
                <a:gd name="connsiteX3" fmla="*/ 1188726 w 1493526"/>
                <a:gd name="connsiteY3" fmla="*/ 623574 h 2122174"/>
                <a:gd name="connsiteX4" fmla="*/ 1493526 w 1493526"/>
                <a:gd name="connsiteY4" fmla="*/ 1101094 h 2122174"/>
                <a:gd name="connsiteX5" fmla="*/ 1163326 w 1493526"/>
                <a:gd name="connsiteY5" fmla="*/ 1507494 h 2122174"/>
                <a:gd name="connsiteX6" fmla="*/ 1036326 w 1493526"/>
                <a:gd name="connsiteY6" fmla="*/ 2122174 h 2122174"/>
                <a:gd name="connsiteX7" fmla="*/ 853446 w 1493526"/>
                <a:gd name="connsiteY7" fmla="*/ 1304294 h 2122174"/>
                <a:gd name="connsiteX8" fmla="*/ 6 w 1493526"/>
                <a:gd name="connsiteY8" fmla="*/ 1040134 h 2122174"/>
                <a:gd name="connsiteX0" fmla="*/ 6 w 1493526"/>
                <a:gd name="connsiteY0" fmla="*/ 1040134 h 2122176"/>
                <a:gd name="connsiteX1" fmla="*/ 843286 w 1493526"/>
                <a:gd name="connsiteY1" fmla="*/ 801374 h 2122176"/>
                <a:gd name="connsiteX2" fmla="*/ 1088396 w 1493526"/>
                <a:gd name="connsiteY2" fmla="*/ 4 h 2122176"/>
                <a:gd name="connsiteX3" fmla="*/ 1188726 w 1493526"/>
                <a:gd name="connsiteY3" fmla="*/ 623574 h 2122176"/>
                <a:gd name="connsiteX4" fmla="*/ 1493526 w 1493526"/>
                <a:gd name="connsiteY4" fmla="*/ 1101094 h 2122176"/>
                <a:gd name="connsiteX5" fmla="*/ 1163326 w 1493526"/>
                <a:gd name="connsiteY5" fmla="*/ 1507494 h 2122176"/>
                <a:gd name="connsiteX6" fmla="*/ 1036326 w 1493526"/>
                <a:gd name="connsiteY6" fmla="*/ 2122174 h 2122176"/>
                <a:gd name="connsiteX7" fmla="*/ 853446 w 1493526"/>
                <a:gd name="connsiteY7" fmla="*/ 1304294 h 2122176"/>
                <a:gd name="connsiteX8" fmla="*/ 6 w 1493526"/>
                <a:gd name="connsiteY8" fmla="*/ 1040134 h 2122176"/>
                <a:gd name="connsiteX0" fmla="*/ 6 w 1493526"/>
                <a:gd name="connsiteY0" fmla="*/ 1040134 h 2122390"/>
                <a:gd name="connsiteX1" fmla="*/ 843286 w 1493526"/>
                <a:gd name="connsiteY1" fmla="*/ 801374 h 2122390"/>
                <a:gd name="connsiteX2" fmla="*/ 1088396 w 1493526"/>
                <a:gd name="connsiteY2" fmla="*/ 4 h 2122390"/>
                <a:gd name="connsiteX3" fmla="*/ 1188726 w 1493526"/>
                <a:gd name="connsiteY3" fmla="*/ 623574 h 2122390"/>
                <a:gd name="connsiteX4" fmla="*/ 1493526 w 1493526"/>
                <a:gd name="connsiteY4" fmla="*/ 1101094 h 2122390"/>
                <a:gd name="connsiteX5" fmla="*/ 1163326 w 1493526"/>
                <a:gd name="connsiteY5" fmla="*/ 1507494 h 2122390"/>
                <a:gd name="connsiteX6" fmla="*/ 1036326 w 1493526"/>
                <a:gd name="connsiteY6" fmla="*/ 2122174 h 2122390"/>
                <a:gd name="connsiteX7" fmla="*/ 853446 w 1493526"/>
                <a:gd name="connsiteY7" fmla="*/ 1304294 h 2122390"/>
                <a:gd name="connsiteX8" fmla="*/ 6 w 1493526"/>
                <a:gd name="connsiteY8" fmla="*/ 1040134 h 2122390"/>
                <a:gd name="connsiteX0" fmla="*/ 6 w 1493796"/>
                <a:gd name="connsiteY0" fmla="*/ 1040134 h 2122390"/>
                <a:gd name="connsiteX1" fmla="*/ 843286 w 1493796"/>
                <a:gd name="connsiteY1" fmla="*/ 801374 h 2122390"/>
                <a:gd name="connsiteX2" fmla="*/ 1088396 w 1493796"/>
                <a:gd name="connsiteY2" fmla="*/ 4 h 2122390"/>
                <a:gd name="connsiteX3" fmla="*/ 1188726 w 1493796"/>
                <a:gd name="connsiteY3" fmla="*/ 623574 h 2122390"/>
                <a:gd name="connsiteX4" fmla="*/ 1493526 w 1493796"/>
                <a:gd name="connsiteY4" fmla="*/ 1101094 h 2122390"/>
                <a:gd name="connsiteX5" fmla="*/ 1163326 w 1493796"/>
                <a:gd name="connsiteY5" fmla="*/ 1507494 h 2122390"/>
                <a:gd name="connsiteX6" fmla="*/ 1036326 w 1493796"/>
                <a:gd name="connsiteY6" fmla="*/ 2122174 h 2122390"/>
                <a:gd name="connsiteX7" fmla="*/ 853446 w 1493796"/>
                <a:gd name="connsiteY7" fmla="*/ 1304294 h 2122390"/>
                <a:gd name="connsiteX8" fmla="*/ 6 w 1493796"/>
                <a:gd name="connsiteY8" fmla="*/ 1040134 h 2122390"/>
                <a:gd name="connsiteX0" fmla="*/ 6 w 1493631"/>
                <a:gd name="connsiteY0" fmla="*/ 1040134 h 2122390"/>
                <a:gd name="connsiteX1" fmla="*/ 843286 w 1493631"/>
                <a:gd name="connsiteY1" fmla="*/ 801374 h 2122390"/>
                <a:gd name="connsiteX2" fmla="*/ 1088396 w 1493631"/>
                <a:gd name="connsiteY2" fmla="*/ 4 h 2122390"/>
                <a:gd name="connsiteX3" fmla="*/ 1188726 w 1493631"/>
                <a:gd name="connsiteY3" fmla="*/ 623574 h 2122390"/>
                <a:gd name="connsiteX4" fmla="*/ 1493526 w 1493631"/>
                <a:gd name="connsiteY4" fmla="*/ 1101094 h 2122390"/>
                <a:gd name="connsiteX5" fmla="*/ 1163326 w 1493631"/>
                <a:gd name="connsiteY5" fmla="*/ 1507494 h 2122390"/>
                <a:gd name="connsiteX6" fmla="*/ 1036326 w 1493631"/>
                <a:gd name="connsiteY6" fmla="*/ 2122174 h 2122390"/>
                <a:gd name="connsiteX7" fmla="*/ 853446 w 1493631"/>
                <a:gd name="connsiteY7" fmla="*/ 1304294 h 2122390"/>
                <a:gd name="connsiteX8" fmla="*/ 6 w 1493631"/>
                <a:gd name="connsiteY8" fmla="*/ 1040134 h 2122390"/>
                <a:gd name="connsiteX0" fmla="*/ 6 w 1493631"/>
                <a:gd name="connsiteY0" fmla="*/ 1040134 h 2122390"/>
                <a:gd name="connsiteX1" fmla="*/ 843286 w 1493631"/>
                <a:gd name="connsiteY1" fmla="*/ 801374 h 2122390"/>
                <a:gd name="connsiteX2" fmla="*/ 1088396 w 1493631"/>
                <a:gd name="connsiteY2" fmla="*/ 4 h 2122390"/>
                <a:gd name="connsiteX3" fmla="*/ 1188726 w 1493631"/>
                <a:gd name="connsiteY3" fmla="*/ 623574 h 2122390"/>
                <a:gd name="connsiteX4" fmla="*/ 1493526 w 1493631"/>
                <a:gd name="connsiteY4" fmla="*/ 1101094 h 2122390"/>
                <a:gd name="connsiteX5" fmla="*/ 1163326 w 1493631"/>
                <a:gd name="connsiteY5" fmla="*/ 1507494 h 2122390"/>
                <a:gd name="connsiteX6" fmla="*/ 1036326 w 1493631"/>
                <a:gd name="connsiteY6" fmla="*/ 2122174 h 2122390"/>
                <a:gd name="connsiteX7" fmla="*/ 853446 w 1493631"/>
                <a:gd name="connsiteY7" fmla="*/ 1304294 h 2122390"/>
                <a:gd name="connsiteX8" fmla="*/ 6 w 1493631"/>
                <a:gd name="connsiteY8" fmla="*/ 1040134 h 2122390"/>
                <a:gd name="connsiteX0" fmla="*/ 6 w 1493631"/>
                <a:gd name="connsiteY0" fmla="*/ 1040134 h 2122390"/>
                <a:gd name="connsiteX1" fmla="*/ 843286 w 1493631"/>
                <a:gd name="connsiteY1" fmla="*/ 801374 h 2122390"/>
                <a:gd name="connsiteX2" fmla="*/ 1088396 w 1493631"/>
                <a:gd name="connsiteY2" fmla="*/ 4 h 2122390"/>
                <a:gd name="connsiteX3" fmla="*/ 1188726 w 1493631"/>
                <a:gd name="connsiteY3" fmla="*/ 623574 h 2122390"/>
                <a:gd name="connsiteX4" fmla="*/ 1493526 w 1493631"/>
                <a:gd name="connsiteY4" fmla="*/ 1101094 h 2122390"/>
                <a:gd name="connsiteX5" fmla="*/ 1163326 w 1493631"/>
                <a:gd name="connsiteY5" fmla="*/ 1507494 h 2122390"/>
                <a:gd name="connsiteX6" fmla="*/ 1036326 w 1493631"/>
                <a:gd name="connsiteY6" fmla="*/ 2122174 h 2122390"/>
                <a:gd name="connsiteX7" fmla="*/ 853446 w 1493631"/>
                <a:gd name="connsiteY7" fmla="*/ 1304294 h 2122390"/>
                <a:gd name="connsiteX8" fmla="*/ 6 w 1493631"/>
                <a:gd name="connsiteY8" fmla="*/ 1040134 h 2122390"/>
                <a:gd name="connsiteX0" fmla="*/ 6 w 1493640"/>
                <a:gd name="connsiteY0" fmla="*/ 1041618 h 2123874"/>
                <a:gd name="connsiteX1" fmla="*/ 843286 w 1493640"/>
                <a:gd name="connsiteY1" fmla="*/ 802858 h 2123874"/>
                <a:gd name="connsiteX2" fmla="*/ 1088396 w 1493640"/>
                <a:gd name="connsiteY2" fmla="*/ 1488 h 2123874"/>
                <a:gd name="connsiteX3" fmla="*/ 1203966 w 1493640"/>
                <a:gd name="connsiteY3" fmla="*/ 621248 h 2123874"/>
                <a:gd name="connsiteX4" fmla="*/ 1493526 w 1493640"/>
                <a:gd name="connsiteY4" fmla="*/ 1102578 h 2123874"/>
                <a:gd name="connsiteX5" fmla="*/ 1163326 w 1493640"/>
                <a:gd name="connsiteY5" fmla="*/ 1508978 h 2123874"/>
                <a:gd name="connsiteX6" fmla="*/ 1036326 w 1493640"/>
                <a:gd name="connsiteY6" fmla="*/ 2123658 h 2123874"/>
                <a:gd name="connsiteX7" fmla="*/ 853446 w 1493640"/>
                <a:gd name="connsiteY7" fmla="*/ 1305778 h 2123874"/>
                <a:gd name="connsiteX8" fmla="*/ 6 w 1493640"/>
                <a:gd name="connsiteY8" fmla="*/ 1041618 h 2123874"/>
                <a:gd name="connsiteX0" fmla="*/ 6 w 1493640"/>
                <a:gd name="connsiteY0" fmla="*/ 1041618 h 2123874"/>
                <a:gd name="connsiteX1" fmla="*/ 843286 w 1493640"/>
                <a:gd name="connsiteY1" fmla="*/ 802858 h 2123874"/>
                <a:gd name="connsiteX2" fmla="*/ 1088396 w 1493640"/>
                <a:gd name="connsiteY2" fmla="*/ 1488 h 2123874"/>
                <a:gd name="connsiteX3" fmla="*/ 1203966 w 1493640"/>
                <a:gd name="connsiteY3" fmla="*/ 621248 h 2123874"/>
                <a:gd name="connsiteX4" fmla="*/ 1493526 w 1493640"/>
                <a:gd name="connsiteY4" fmla="*/ 1102578 h 2123874"/>
                <a:gd name="connsiteX5" fmla="*/ 1163326 w 1493640"/>
                <a:gd name="connsiteY5" fmla="*/ 1508978 h 2123874"/>
                <a:gd name="connsiteX6" fmla="*/ 1036326 w 1493640"/>
                <a:gd name="connsiteY6" fmla="*/ 2123658 h 2123874"/>
                <a:gd name="connsiteX7" fmla="*/ 853446 w 1493640"/>
                <a:gd name="connsiteY7" fmla="*/ 1305778 h 2123874"/>
                <a:gd name="connsiteX8" fmla="*/ 6 w 1493640"/>
                <a:gd name="connsiteY8" fmla="*/ 1041618 h 2123874"/>
                <a:gd name="connsiteX0" fmla="*/ 6 w 1493651"/>
                <a:gd name="connsiteY0" fmla="*/ 1042126 h 2124382"/>
                <a:gd name="connsiteX1" fmla="*/ 843286 w 1493651"/>
                <a:gd name="connsiteY1" fmla="*/ 803366 h 2124382"/>
                <a:gd name="connsiteX2" fmla="*/ 1088396 w 1493651"/>
                <a:gd name="connsiteY2" fmla="*/ 1996 h 2124382"/>
                <a:gd name="connsiteX3" fmla="*/ 1205871 w 1493651"/>
                <a:gd name="connsiteY3" fmla="*/ 596991 h 2124382"/>
                <a:gd name="connsiteX4" fmla="*/ 1493526 w 1493651"/>
                <a:gd name="connsiteY4" fmla="*/ 1103086 h 2124382"/>
                <a:gd name="connsiteX5" fmla="*/ 1163326 w 1493651"/>
                <a:gd name="connsiteY5" fmla="*/ 1509486 h 2124382"/>
                <a:gd name="connsiteX6" fmla="*/ 1036326 w 1493651"/>
                <a:gd name="connsiteY6" fmla="*/ 2124166 h 2124382"/>
                <a:gd name="connsiteX7" fmla="*/ 853446 w 1493651"/>
                <a:gd name="connsiteY7" fmla="*/ 1306286 h 2124382"/>
                <a:gd name="connsiteX8" fmla="*/ 6 w 1493651"/>
                <a:gd name="connsiteY8" fmla="*/ 1042126 h 2124382"/>
                <a:gd name="connsiteX0" fmla="*/ 6 w 1493651"/>
                <a:gd name="connsiteY0" fmla="*/ 1042126 h 2124382"/>
                <a:gd name="connsiteX1" fmla="*/ 843286 w 1493651"/>
                <a:gd name="connsiteY1" fmla="*/ 803366 h 2124382"/>
                <a:gd name="connsiteX2" fmla="*/ 1088396 w 1493651"/>
                <a:gd name="connsiteY2" fmla="*/ 1996 h 2124382"/>
                <a:gd name="connsiteX3" fmla="*/ 1205871 w 1493651"/>
                <a:gd name="connsiteY3" fmla="*/ 596991 h 2124382"/>
                <a:gd name="connsiteX4" fmla="*/ 1493526 w 1493651"/>
                <a:gd name="connsiteY4" fmla="*/ 1103086 h 2124382"/>
                <a:gd name="connsiteX5" fmla="*/ 1163326 w 1493651"/>
                <a:gd name="connsiteY5" fmla="*/ 1509486 h 2124382"/>
                <a:gd name="connsiteX6" fmla="*/ 1036326 w 1493651"/>
                <a:gd name="connsiteY6" fmla="*/ 2124166 h 2124382"/>
                <a:gd name="connsiteX7" fmla="*/ 853446 w 1493651"/>
                <a:gd name="connsiteY7" fmla="*/ 1306286 h 2124382"/>
                <a:gd name="connsiteX8" fmla="*/ 6 w 1493651"/>
                <a:gd name="connsiteY8" fmla="*/ 1042126 h 2124382"/>
                <a:gd name="connsiteX0" fmla="*/ 6 w 1493651"/>
                <a:gd name="connsiteY0" fmla="*/ 1042126 h 2124382"/>
                <a:gd name="connsiteX1" fmla="*/ 843286 w 1493651"/>
                <a:gd name="connsiteY1" fmla="*/ 803366 h 2124382"/>
                <a:gd name="connsiteX2" fmla="*/ 1088396 w 1493651"/>
                <a:gd name="connsiteY2" fmla="*/ 1996 h 2124382"/>
                <a:gd name="connsiteX3" fmla="*/ 1205871 w 1493651"/>
                <a:gd name="connsiteY3" fmla="*/ 596991 h 2124382"/>
                <a:gd name="connsiteX4" fmla="*/ 1493526 w 1493651"/>
                <a:gd name="connsiteY4" fmla="*/ 1103086 h 2124382"/>
                <a:gd name="connsiteX5" fmla="*/ 1163326 w 1493651"/>
                <a:gd name="connsiteY5" fmla="*/ 1509486 h 2124382"/>
                <a:gd name="connsiteX6" fmla="*/ 1036326 w 1493651"/>
                <a:gd name="connsiteY6" fmla="*/ 2124166 h 2124382"/>
                <a:gd name="connsiteX7" fmla="*/ 853446 w 1493651"/>
                <a:gd name="connsiteY7" fmla="*/ 1306286 h 2124382"/>
                <a:gd name="connsiteX8" fmla="*/ 6 w 1493651"/>
                <a:gd name="connsiteY8" fmla="*/ 1042126 h 2124382"/>
                <a:gd name="connsiteX0" fmla="*/ 1 w 1493646"/>
                <a:gd name="connsiteY0" fmla="*/ 1041765 h 2124021"/>
                <a:gd name="connsiteX1" fmla="*/ 852806 w 1493646"/>
                <a:gd name="connsiteY1" fmla="*/ 782050 h 2124021"/>
                <a:gd name="connsiteX2" fmla="*/ 1088391 w 1493646"/>
                <a:gd name="connsiteY2" fmla="*/ 1635 h 2124021"/>
                <a:gd name="connsiteX3" fmla="*/ 1205866 w 1493646"/>
                <a:gd name="connsiteY3" fmla="*/ 596630 h 2124021"/>
                <a:gd name="connsiteX4" fmla="*/ 1493521 w 1493646"/>
                <a:gd name="connsiteY4" fmla="*/ 1102725 h 2124021"/>
                <a:gd name="connsiteX5" fmla="*/ 1163321 w 1493646"/>
                <a:gd name="connsiteY5" fmla="*/ 1509125 h 2124021"/>
                <a:gd name="connsiteX6" fmla="*/ 1036321 w 1493646"/>
                <a:gd name="connsiteY6" fmla="*/ 2123805 h 2124021"/>
                <a:gd name="connsiteX7" fmla="*/ 853441 w 1493646"/>
                <a:gd name="connsiteY7" fmla="*/ 1305925 h 2124021"/>
                <a:gd name="connsiteX8" fmla="*/ 1 w 1493646"/>
                <a:gd name="connsiteY8" fmla="*/ 1041765 h 2124021"/>
                <a:gd name="connsiteX0" fmla="*/ 1 w 1493646"/>
                <a:gd name="connsiteY0" fmla="*/ 1041765 h 2124015"/>
                <a:gd name="connsiteX1" fmla="*/ 852806 w 1493646"/>
                <a:gd name="connsiteY1" fmla="*/ 782050 h 2124015"/>
                <a:gd name="connsiteX2" fmla="*/ 1088391 w 1493646"/>
                <a:gd name="connsiteY2" fmla="*/ 1635 h 2124015"/>
                <a:gd name="connsiteX3" fmla="*/ 1205866 w 1493646"/>
                <a:gd name="connsiteY3" fmla="*/ 596630 h 2124015"/>
                <a:gd name="connsiteX4" fmla="*/ 1493521 w 1493646"/>
                <a:gd name="connsiteY4" fmla="*/ 1102725 h 2124015"/>
                <a:gd name="connsiteX5" fmla="*/ 1163321 w 1493646"/>
                <a:gd name="connsiteY5" fmla="*/ 1509125 h 2124015"/>
                <a:gd name="connsiteX6" fmla="*/ 1036321 w 1493646"/>
                <a:gd name="connsiteY6" fmla="*/ 2123805 h 2124015"/>
                <a:gd name="connsiteX7" fmla="*/ 853441 w 1493646"/>
                <a:gd name="connsiteY7" fmla="*/ 1305925 h 2124015"/>
                <a:gd name="connsiteX8" fmla="*/ 1 w 1493646"/>
                <a:gd name="connsiteY8" fmla="*/ 1041765 h 2124015"/>
                <a:gd name="connsiteX0" fmla="*/ 1 w 1493646"/>
                <a:gd name="connsiteY0" fmla="*/ 1041765 h 2124008"/>
                <a:gd name="connsiteX1" fmla="*/ 852806 w 1493646"/>
                <a:gd name="connsiteY1" fmla="*/ 782050 h 2124008"/>
                <a:gd name="connsiteX2" fmla="*/ 1088391 w 1493646"/>
                <a:gd name="connsiteY2" fmla="*/ 1635 h 2124008"/>
                <a:gd name="connsiteX3" fmla="*/ 1205866 w 1493646"/>
                <a:gd name="connsiteY3" fmla="*/ 596630 h 2124008"/>
                <a:gd name="connsiteX4" fmla="*/ 1493521 w 1493646"/>
                <a:gd name="connsiteY4" fmla="*/ 1102725 h 2124008"/>
                <a:gd name="connsiteX5" fmla="*/ 1163321 w 1493646"/>
                <a:gd name="connsiteY5" fmla="*/ 1509125 h 2124008"/>
                <a:gd name="connsiteX6" fmla="*/ 1036321 w 1493646"/>
                <a:gd name="connsiteY6" fmla="*/ 2123805 h 2124008"/>
                <a:gd name="connsiteX7" fmla="*/ 853441 w 1493646"/>
                <a:gd name="connsiteY7" fmla="*/ 1305925 h 2124008"/>
                <a:gd name="connsiteX8" fmla="*/ 1 w 1493646"/>
                <a:gd name="connsiteY8" fmla="*/ 1041765 h 2124008"/>
                <a:gd name="connsiteX0" fmla="*/ 64 w 1493709"/>
                <a:gd name="connsiteY0" fmla="*/ 1041765 h 2124008"/>
                <a:gd name="connsiteX1" fmla="*/ 852869 w 1493709"/>
                <a:gd name="connsiteY1" fmla="*/ 782050 h 2124008"/>
                <a:gd name="connsiteX2" fmla="*/ 1088454 w 1493709"/>
                <a:gd name="connsiteY2" fmla="*/ 1635 h 2124008"/>
                <a:gd name="connsiteX3" fmla="*/ 1205929 w 1493709"/>
                <a:gd name="connsiteY3" fmla="*/ 596630 h 2124008"/>
                <a:gd name="connsiteX4" fmla="*/ 1493584 w 1493709"/>
                <a:gd name="connsiteY4" fmla="*/ 1102725 h 2124008"/>
                <a:gd name="connsiteX5" fmla="*/ 1163384 w 1493709"/>
                <a:gd name="connsiteY5" fmla="*/ 1509125 h 2124008"/>
                <a:gd name="connsiteX6" fmla="*/ 1036384 w 1493709"/>
                <a:gd name="connsiteY6" fmla="*/ 2123805 h 2124008"/>
                <a:gd name="connsiteX7" fmla="*/ 853504 w 1493709"/>
                <a:gd name="connsiteY7" fmla="*/ 1305925 h 2124008"/>
                <a:gd name="connsiteX8" fmla="*/ 64 w 1493709"/>
                <a:gd name="connsiteY8" fmla="*/ 1041765 h 2124008"/>
                <a:gd name="connsiteX0" fmla="*/ 166 w 1493811"/>
                <a:gd name="connsiteY0" fmla="*/ 1041765 h 2124008"/>
                <a:gd name="connsiteX1" fmla="*/ 852971 w 1493811"/>
                <a:gd name="connsiteY1" fmla="*/ 782050 h 2124008"/>
                <a:gd name="connsiteX2" fmla="*/ 1088556 w 1493811"/>
                <a:gd name="connsiteY2" fmla="*/ 1635 h 2124008"/>
                <a:gd name="connsiteX3" fmla="*/ 1206031 w 1493811"/>
                <a:gd name="connsiteY3" fmla="*/ 596630 h 2124008"/>
                <a:gd name="connsiteX4" fmla="*/ 1493686 w 1493811"/>
                <a:gd name="connsiteY4" fmla="*/ 1102725 h 2124008"/>
                <a:gd name="connsiteX5" fmla="*/ 1163486 w 1493811"/>
                <a:gd name="connsiteY5" fmla="*/ 1509125 h 2124008"/>
                <a:gd name="connsiteX6" fmla="*/ 1036486 w 1493811"/>
                <a:gd name="connsiteY6" fmla="*/ 2123805 h 2124008"/>
                <a:gd name="connsiteX7" fmla="*/ 853606 w 1493811"/>
                <a:gd name="connsiteY7" fmla="*/ 1305925 h 2124008"/>
                <a:gd name="connsiteX8" fmla="*/ 166 w 1493811"/>
                <a:gd name="connsiteY8" fmla="*/ 1041765 h 2124008"/>
                <a:gd name="connsiteX0" fmla="*/ 163 w 1518573"/>
                <a:gd name="connsiteY0" fmla="*/ 1057005 h 2123990"/>
                <a:gd name="connsiteX1" fmla="*/ 877733 w 1518573"/>
                <a:gd name="connsiteY1" fmla="*/ 782050 h 2123990"/>
                <a:gd name="connsiteX2" fmla="*/ 1113318 w 1518573"/>
                <a:gd name="connsiteY2" fmla="*/ 1635 h 2123990"/>
                <a:gd name="connsiteX3" fmla="*/ 1230793 w 1518573"/>
                <a:gd name="connsiteY3" fmla="*/ 596630 h 2123990"/>
                <a:gd name="connsiteX4" fmla="*/ 1518448 w 1518573"/>
                <a:gd name="connsiteY4" fmla="*/ 1102725 h 2123990"/>
                <a:gd name="connsiteX5" fmla="*/ 1188248 w 1518573"/>
                <a:gd name="connsiteY5" fmla="*/ 1509125 h 2123990"/>
                <a:gd name="connsiteX6" fmla="*/ 1061248 w 1518573"/>
                <a:gd name="connsiteY6" fmla="*/ 2123805 h 2123990"/>
                <a:gd name="connsiteX7" fmla="*/ 878368 w 1518573"/>
                <a:gd name="connsiteY7" fmla="*/ 1305925 h 2123990"/>
                <a:gd name="connsiteX8" fmla="*/ 163 w 1518573"/>
                <a:gd name="connsiteY8" fmla="*/ 1057005 h 2123990"/>
                <a:gd name="connsiteX0" fmla="*/ 84 w 1518494"/>
                <a:gd name="connsiteY0" fmla="*/ 1057005 h 2123990"/>
                <a:gd name="connsiteX1" fmla="*/ 877654 w 1518494"/>
                <a:gd name="connsiteY1" fmla="*/ 782050 h 2123990"/>
                <a:gd name="connsiteX2" fmla="*/ 1113239 w 1518494"/>
                <a:gd name="connsiteY2" fmla="*/ 1635 h 2123990"/>
                <a:gd name="connsiteX3" fmla="*/ 1230714 w 1518494"/>
                <a:gd name="connsiteY3" fmla="*/ 596630 h 2123990"/>
                <a:gd name="connsiteX4" fmla="*/ 1518369 w 1518494"/>
                <a:gd name="connsiteY4" fmla="*/ 1102725 h 2123990"/>
                <a:gd name="connsiteX5" fmla="*/ 1188169 w 1518494"/>
                <a:gd name="connsiteY5" fmla="*/ 1509125 h 2123990"/>
                <a:gd name="connsiteX6" fmla="*/ 1061169 w 1518494"/>
                <a:gd name="connsiteY6" fmla="*/ 2123805 h 2123990"/>
                <a:gd name="connsiteX7" fmla="*/ 878289 w 1518494"/>
                <a:gd name="connsiteY7" fmla="*/ 1305925 h 2123990"/>
                <a:gd name="connsiteX8" fmla="*/ 84 w 1518494"/>
                <a:gd name="connsiteY8" fmla="*/ 1057005 h 2123990"/>
                <a:gd name="connsiteX0" fmla="*/ 14 w 1518424"/>
                <a:gd name="connsiteY0" fmla="*/ 1057005 h 2123990"/>
                <a:gd name="connsiteX1" fmla="*/ 877584 w 1518424"/>
                <a:gd name="connsiteY1" fmla="*/ 782050 h 2123990"/>
                <a:gd name="connsiteX2" fmla="*/ 1113169 w 1518424"/>
                <a:gd name="connsiteY2" fmla="*/ 1635 h 2123990"/>
                <a:gd name="connsiteX3" fmla="*/ 1230644 w 1518424"/>
                <a:gd name="connsiteY3" fmla="*/ 596630 h 2123990"/>
                <a:gd name="connsiteX4" fmla="*/ 1518299 w 1518424"/>
                <a:gd name="connsiteY4" fmla="*/ 1102725 h 2123990"/>
                <a:gd name="connsiteX5" fmla="*/ 1188099 w 1518424"/>
                <a:gd name="connsiteY5" fmla="*/ 1509125 h 2123990"/>
                <a:gd name="connsiteX6" fmla="*/ 1061099 w 1518424"/>
                <a:gd name="connsiteY6" fmla="*/ 2123805 h 2123990"/>
                <a:gd name="connsiteX7" fmla="*/ 878219 w 1518424"/>
                <a:gd name="connsiteY7" fmla="*/ 1305925 h 2123990"/>
                <a:gd name="connsiteX8" fmla="*/ 14 w 1518424"/>
                <a:gd name="connsiteY8" fmla="*/ 1057005 h 2123990"/>
                <a:gd name="connsiteX0" fmla="*/ 32 w 1518442"/>
                <a:gd name="connsiteY0" fmla="*/ 1057005 h 2123990"/>
                <a:gd name="connsiteX1" fmla="*/ 877602 w 1518442"/>
                <a:gd name="connsiteY1" fmla="*/ 782050 h 2123990"/>
                <a:gd name="connsiteX2" fmla="*/ 1113187 w 1518442"/>
                <a:gd name="connsiteY2" fmla="*/ 1635 h 2123990"/>
                <a:gd name="connsiteX3" fmla="*/ 1230662 w 1518442"/>
                <a:gd name="connsiteY3" fmla="*/ 596630 h 2123990"/>
                <a:gd name="connsiteX4" fmla="*/ 1518317 w 1518442"/>
                <a:gd name="connsiteY4" fmla="*/ 1102725 h 2123990"/>
                <a:gd name="connsiteX5" fmla="*/ 1188117 w 1518442"/>
                <a:gd name="connsiteY5" fmla="*/ 1509125 h 2123990"/>
                <a:gd name="connsiteX6" fmla="*/ 1061117 w 1518442"/>
                <a:gd name="connsiteY6" fmla="*/ 2123805 h 2123990"/>
                <a:gd name="connsiteX7" fmla="*/ 878237 w 1518442"/>
                <a:gd name="connsiteY7" fmla="*/ 1305925 h 2123990"/>
                <a:gd name="connsiteX8" fmla="*/ 32 w 1518442"/>
                <a:gd name="connsiteY8" fmla="*/ 1057005 h 2123990"/>
                <a:gd name="connsiteX0" fmla="*/ 32 w 1518442"/>
                <a:gd name="connsiteY0" fmla="*/ 1058910 h 2123990"/>
                <a:gd name="connsiteX1" fmla="*/ 877602 w 1518442"/>
                <a:gd name="connsiteY1" fmla="*/ 782050 h 2123990"/>
                <a:gd name="connsiteX2" fmla="*/ 1113187 w 1518442"/>
                <a:gd name="connsiteY2" fmla="*/ 1635 h 2123990"/>
                <a:gd name="connsiteX3" fmla="*/ 1230662 w 1518442"/>
                <a:gd name="connsiteY3" fmla="*/ 596630 h 2123990"/>
                <a:gd name="connsiteX4" fmla="*/ 1518317 w 1518442"/>
                <a:gd name="connsiteY4" fmla="*/ 1102725 h 2123990"/>
                <a:gd name="connsiteX5" fmla="*/ 1188117 w 1518442"/>
                <a:gd name="connsiteY5" fmla="*/ 1509125 h 2123990"/>
                <a:gd name="connsiteX6" fmla="*/ 1061117 w 1518442"/>
                <a:gd name="connsiteY6" fmla="*/ 2123805 h 2123990"/>
                <a:gd name="connsiteX7" fmla="*/ 878237 w 1518442"/>
                <a:gd name="connsiteY7" fmla="*/ 1305925 h 2123990"/>
                <a:gd name="connsiteX8" fmla="*/ 32 w 1518442"/>
                <a:gd name="connsiteY8" fmla="*/ 1058910 h 2123990"/>
                <a:gd name="connsiteX0" fmla="*/ 32 w 1518479"/>
                <a:gd name="connsiteY0" fmla="*/ 1047417 h 2112497"/>
                <a:gd name="connsiteX1" fmla="*/ 877602 w 1518479"/>
                <a:gd name="connsiteY1" fmla="*/ 770557 h 2112497"/>
                <a:gd name="connsiteX2" fmla="*/ 1107472 w 1518479"/>
                <a:gd name="connsiteY2" fmla="*/ 1572 h 2112497"/>
                <a:gd name="connsiteX3" fmla="*/ 1230662 w 1518479"/>
                <a:gd name="connsiteY3" fmla="*/ 585137 h 2112497"/>
                <a:gd name="connsiteX4" fmla="*/ 1518317 w 1518479"/>
                <a:gd name="connsiteY4" fmla="*/ 1091232 h 2112497"/>
                <a:gd name="connsiteX5" fmla="*/ 1188117 w 1518479"/>
                <a:gd name="connsiteY5" fmla="*/ 1497632 h 2112497"/>
                <a:gd name="connsiteX6" fmla="*/ 1061117 w 1518479"/>
                <a:gd name="connsiteY6" fmla="*/ 2112312 h 2112497"/>
                <a:gd name="connsiteX7" fmla="*/ 878237 w 1518479"/>
                <a:gd name="connsiteY7" fmla="*/ 1294432 h 2112497"/>
                <a:gd name="connsiteX8" fmla="*/ 32 w 1518479"/>
                <a:gd name="connsiteY8" fmla="*/ 1047417 h 2112497"/>
                <a:gd name="connsiteX0" fmla="*/ 32 w 1518479"/>
                <a:gd name="connsiteY0" fmla="*/ 1045914 h 2110994"/>
                <a:gd name="connsiteX1" fmla="*/ 877602 w 1518479"/>
                <a:gd name="connsiteY1" fmla="*/ 769054 h 2110994"/>
                <a:gd name="connsiteX2" fmla="*/ 1107472 w 1518479"/>
                <a:gd name="connsiteY2" fmla="*/ 69 h 2110994"/>
                <a:gd name="connsiteX3" fmla="*/ 1230662 w 1518479"/>
                <a:gd name="connsiteY3" fmla="*/ 583634 h 2110994"/>
                <a:gd name="connsiteX4" fmla="*/ 1518317 w 1518479"/>
                <a:gd name="connsiteY4" fmla="*/ 1089729 h 2110994"/>
                <a:gd name="connsiteX5" fmla="*/ 1188117 w 1518479"/>
                <a:gd name="connsiteY5" fmla="*/ 1496129 h 2110994"/>
                <a:gd name="connsiteX6" fmla="*/ 1061117 w 1518479"/>
                <a:gd name="connsiteY6" fmla="*/ 2110809 h 2110994"/>
                <a:gd name="connsiteX7" fmla="*/ 878237 w 1518479"/>
                <a:gd name="connsiteY7" fmla="*/ 1292929 h 2110994"/>
                <a:gd name="connsiteX8" fmla="*/ 32 w 1518479"/>
                <a:gd name="connsiteY8" fmla="*/ 1045914 h 2110994"/>
                <a:gd name="connsiteX0" fmla="*/ 32 w 1518479"/>
                <a:gd name="connsiteY0" fmla="*/ 1046447 h 2111527"/>
                <a:gd name="connsiteX1" fmla="*/ 877602 w 1518479"/>
                <a:gd name="connsiteY1" fmla="*/ 769587 h 2111527"/>
                <a:gd name="connsiteX2" fmla="*/ 1107472 w 1518479"/>
                <a:gd name="connsiteY2" fmla="*/ 602 h 2111527"/>
                <a:gd name="connsiteX3" fmla="*/ 1230662 w 1518479"/>
                <a:gd name="connsiteY3" fmla="*/ 584167 h 2111527"/>
                <a:gd name="connsiteX4" fmla="*/ 1518317 w 1518479"/>
                <a:gd name="connsiteY4" fmla="*/ 1090262 h 2111527"/>
                <a:gd name="connsiteX5" fmla="*/ 1188117 w 1518479"/>
                <a:gd name="connsiteY5" fmla="*/ 1496662 h 2111527"/>
                <a:gd name="connsiteX6" fmla="*/ 1061117 w 1518479"/>
                <a:gd name="connsiteY6" fmla="*/ 2111342 h 2111527"/>
                <a:gd name="connsiteX7" fmla="*/ 878237 w 1518479"/>
                <a:gd name="connsiteY7" fmla="*/ 1293462 h 2111527"/>
                <a:gd name="connsiteX8" fmla="*/ 32 w 1518479"/>
                <a:gd name="connsiteY8" fmla="*/ 1046447 h 2111527"/>
                <a:gd name="connsiteX0" fmla="*/ 32 w 1518479"/>
                <a:gd name="connsiteY0" fmla="*/ 1046079 h 2111159"/>
                <a:gd name="connsiteX1" fmla="*/ 877602 w 1518479"/>
                <a:gd name="connsiteY1" fmla="*/ 769219 h 2111159"/>
                <a:gd name="connsiteX2" fmla="*/ 1107472 w 1518479"/>
                <a:gd name="connsiteY2" fmla="*/ 234 h 2111159"/>
                <a:gd name="connsiteX3" fmla="*/ 1230662 w 1518479"/>
                <a:gd name="connsiteY3" fmla="*/ 583799 h 2111159"/>
                <a:gd name="connsiteX4" fmla="*/ 1518317 w 1518479"/>
                <a:gd name="connsiteY4" fmla="*/ 1089894 h 2111159"/>
                <a:gd name="connsiteX5" fmla="*/ 1188117 w 1518479"/>
                <a:gd name="connsiteY5" fmla="*/ 1496294 h 2111159"/>
                <a:gd name="connsiteX6" fmla="*/ 1061117 w 1518479"/>
                <a:gd name="connsiteY6" fmla="*/ 2110974 h 2111159"/>
                <a:gd name="connsiteX7" fmla="*/ 878237 w 1518479"/>
                <a:gd name="connsiteY7" fmla="*/ 1293094 h 2111159"/>
                <a:gd name="connsiteX8" fmla="*/ 32 w 1518479"/>
                <a:gd name="connsiteY8" fmla="*/ 1046079 h 2111159"/>
                <a:gd name="connsiteX0" fmla="*/ 32 w 1518442"/>
                <a:gd name="connsiteY0" fmla="*/ 1046079 h 2111159"/>
                <a:gd name="connsiteX1" fmla="*/ 877602 w 1518442"/>
                <a:gd name="connsiteY1" fmla="*/ 769219 h 2111159"/>
                <a:gd name="connsiteX2" fmla="*/ 1107472 w 1518442"/>
                <a:gd name="connsiteY2" fmla="*/ 234 h 2111159"/>
                <a:gd name="connsiteX3" fmla="*/ 1230662 w 1518442"/>
                <a:gd name="connsiteY3" fmla="*/ 583799 h 2111159"/>
                <a:gd name="connsiteX4" fmla="*/ 1518317 w 1518442"/>
                <a:gd name="connsiteY4" fmla="*/ 1089894 h 2111159"/>
                <a:gd name="connsiteX5" fmla="*/ 1188117 w 1518442"/>
                <a:gd name="connsiteY5" fmla="*/ 1496294 h 2111159"/>
                <a:gd name="connsiteX6" fmla="*/ 1061117 w 1518442"/>
                <a:gd name="connsiteY6" fmla="*/ 2110974 h 2111159"/>
                <a:gd name="connsiteX7" fmla="*/ 878237 w 1518442"/>
                <a:gd name="connsiteY7" fmla="*/ 1293094 h 2111159"/>
                <a:gd name="connsiteX8" fmla="*/ 32 w 1518442"/>
                <a:gd name="connsiteY8" fmla="*/ 1046079 h 2111159"/>
                <a:gd name="connsiteX0" fmla="*/ 32 w 1518444"/>
                <a:gd name="connsiteY0" fmla="*/ 1046079 h 2111159"/>
                <a:gd name="connsiteX1" fmla="*/ 877602 w 1518444"/>
                <a:gd name="connsiteY1" fmla="*/ 769219 h 2111159"/>
                <a:gd name="connsiteX2" fmla="*/ 1107472 w 1518444"/>
                <a:gd name="connsiteY2" fmla="*/ 234 h 2111159"/>
                <a:gd name="connsiteX3" fmla="*/ 1230662 w 1518444"/>
                <a:gd name="connsiteY3" fmla="*/ 583799 h 2111159"/>
                <a:gd name="connsiteX4" fmla="*/ 1518317 w 1518444"/>
                <a:gd name="connsiteY4" fmla="*/ 1089894 h 2111159"/>
                <a:gd name="connsiteX5" fmla="*/ 1188117 w 1518444"/>
                <a:gd name="connsiteY5" fmla="*/ 1496294 h 2111159"/>
                <a:gd name="connsiteX6" fmla="*/ 1061117 w 1518444"/>
                <a:gd name="connsiteY6" fmla="*/ 2110974 h 2111159"/>
                <a:gd name="connsiteX7" fmla="*/ 878237 w 1518444"/>
                <a:gd name="connsiteY7" fmla="*/ 1293094 h 2111159"/>
                <a:gd name="connsiteX8" fmla="*/ 32 w 1518444"/>
                <a:gd name="connsiteY8" fmla="*/ 1046079 h 2111159"/>
                <a:gd name="connsiteX0" fmla="*/ 32 w 1518445"/>
                <a:gd name="connsiteY0" fmla="*/ 1046079 h 2111159"/>
                <a:gd name="connsiteX1" fmla="*/ 877602 w 1518445"/>
                <a:gd name="connsiteY1" fmla="*/ 769219 h 2111159"/>
                <a:gd name="connsiteX2" fmla="*/ 1107472 w 1518445"/>
                <a:gd name="connsiteY2" fmla="*/ 234 h 2111159"/>
                <a:gd name="connsiteX3" fmla="*/ 1230662 w 1518445"/>
                <a:gd name="connsiteY3" fmla="*/ 583799 h 2111159"/>
                <a:gd name="connsiteX4" fmla="*/ 1518317 w 1518445"/>
                <a:gd name="connsiteY4" fmla="*/ 1089894 h 2111159"/>
                <a:gd name="connsiteX5" fmla="*/ 1188117 w 1518445"/>
                <a:gd name="connsiteY5" fmla="*/ 1496294 h 2111159"/>
                <a:gd name="connsiteX6" fmla="*/ 1061117 w 1518445"/>
                <a:gd name="connsiteY6" fmla="*/ 2110974 h 2111159"/>
                <a:gd name="connsiteX7" fmla="*/ 878237 w 1518445"/>
                <a:gd name="connsiteY7" fmla="*/ 1293094 h 2111159"/>
                <a:gd name="connsiteX8" fmla="*/ 32 w 1518445"/>
                <a:gd name="connsiteY8" fmla="*/ 1046079 h 2111159"/>
                <a:gd name="connsiteX0" fmla="*/ 32 w 1518445"/>
                <a:gd name="connsiteY0" fmla="*/ 1045956 h 2111036"/>
                <a:gd name="connsiteX1" fmla="*/ 877602 w 1518445"/>
                <a:gd name="connsiteY1" fmla="*/ 769096 h 2111036"/>
                <a:gd name="connsiteX2" fmla="*/ 1107472 w 1518445"/>
                <a:gd name="connsiteY2" fmla="*/ 111 h 2111036"/>
                <a:gd name="connsiteX3" fmla="*/ 1230662 w 1518445"/>
                <a:gd name="connsiteY3" fmla="*/ 583676 h 2111036"/>
                <a:gd name="connsiteX4" fmla="*/ 1518317 w 1518445"/>
                <a:gd name="connsiteY4" fmla="*/ 1089771 h 2111036"/>
                <a:gd name="connsiteX5" fmla="*/ 1188117 w 1518445"/>
                <a:gd name="connsiteY5" fmla="*/ 1496171 h 2111036"/>
                <a:gd name="connsiteX6" fmla="*/ 1061117 w 1518445"/>
                <a:gd name="connsiteY6" fmla="*/ 2110851 h 2111036"/>
                <a:gd name="connsiteX7" fmla="*/ 878237 w 1518445"/>
                <a:gd name="connsiteY7" fmla="*/ 1292971 h 2111036"/>
                <a:gd name="connsiteX8" fmla="*/ 32 w 1518445"/>
                <a:gd name="connsiteY8" fmla="*/ 1045956 h 2111036"/>
                <a:gd name="connsiteX0" fmla="*/ 32 w 1518445"/>
                <a:gd name="connsiteY0" fmla="*/ 1046793 h 2111873"/>
                <a:gd name="connsiteX1" fmla="*/ 877602 w 1518445"/>
                <a:gd name="connsiteY1" fmla="*/ 769933 h 2111873"/>
                <a:gd name="connsiteX2" fmla="*/ 1107472 w 1518445"/>
                <a:gd name="connsiteY2" fmla="*/ 948 h 2111873"/>
                <a:gd name="connsiteX3" fmla="*/ 1230662 w 1518445"/>
                <a:gd name="connsiteY3" fmla="*/ 584513 h 2111873"/>
                <a:gd name="connsiteX4" fmla="*/ 1518317 w 1518445"/>
                <a:gd name="connsiteY4" fmla="*/ 1090608 h 2111873"/>
                <a:gd name="connsiteX5" fmla="*/ 1188117 w 1518445"/>
                <a:gd name="connsiteY5" fmla="*/ 1497008 h 2111873"/>
                <a:gd name="connsiteX6" fmla="*/ 1061117 w 1518445"/>
                <a:gd name="connsiteY6" fmla="*/ 2111688 h 2111873"/>
                <a:gd name="connsiteX7" fmla="*/ 878237 w 1518445"/>
                <a:gd name="connsiteY7" fmla="*/ 1293808 h 2111873"/>
                <a:gd name="connsiteX8" fmla="*/ 32 w 1518445"/>
                <a:gd name="connsiteY8" fmla="*/ 1046793 h 2111873"/>
                <a:gd name="connsiteX0" fmla="*/ 32 w 1518445"/>
                <a:gd name="connsiteY0" fmla="*/ 1045851 h 2110931"/>
                <a:gd name="connsiteX1" fmla="*/ 877602 w 1518445"/>
                <a:gd name="connsiteY1" fmla="*/ 768991 h 2110931"/>
                <a:gd name="connsiteX2" fmla="*/ 1107472 w 1518445"/>
                <a:gd name="connsiteY2" fmla="*/ 6 h 2110931"/>
                <a:gd name="connsiteX3" fmla="*/ 1230662 w 1518445"/>
                <a:gd name="connsiteY3" fmla="*/ 583571 h 2110931"/>
                <a:gd name="connsiteX4" fmla="*/ 1518317 w 1518445"/>
                <a:gd name="connsiteY4" fmla="*/ 1089666 h 2110931"/>
                <a:gd name="connsiteX5" fmla="*/ 1188117 w 1518445"/>
                <a:gd name="connsiteY5" fmla="*/ 1496066 h 2110931"/>
                <a:gd name="connsiteX6" fmla="*/ 1061117 w 1518445"/>
                <a:gd name="connsiteY6" fmla="*/ 2110746 h 2110931"/>
                <a:gd name="connsiteX7" fmla="*/ 878237 w 1518445"/>
                <a:gd name="connsiteY7" fmla="*/ 1292866 h 2110931"/>
                <a:gd name="connsiteX8" fmla="*/ 32 w 1518445"/>
                <a:gd name="connsiteY8" fmla="*/ 1045851 h 2110931"/>
                <a:gd name="connsiteX0" fmla="*/ 32 w 1518445"/>
                <a:gd name="connsiteY0" fmla="*/ 1045846 h 2110926"/>
                <a:gd name="connsiteX1" fmla="*/ 877602 w 1518445"/>
                <a:gd name="connsiteY1" fmla="*/ 768986 h 2110926"/>
                <a:gd name="connsiteX2" fmla="*/ 1107472 w 1518445"/>
                <a:gd name="connsiteY2" fmla="*/ 1 h 2110926"/>
                <a:gd name="connsiteX3" fmla="*/ 1230662 w 1518445"/>
                <a:gd name="connsiteY3" fmla="*/ 583566 h 2110926"/>
                <a:gd name="connsiteX4" fmla="*/ 1518317 w 1518445"/>
                <a:gd name="connsiteY4" fmla="*/ 1089661 h 2110926"/>
                <a:gd name="connsiteX5" fmla="*/ 1188117 w 1518445"/>
                <a:gd name="connsiteY5" fmla="*/ 1496061 h 2110926"/>
                <a:gd name="connsiteX6" fmla="*/ 1061117 w 1518445"/>
                <a:gd name="connsiteY6" fmla="*/ 2110741 h 2110926"/>
                <a:gd name="connsiteX7" fmla="*/ 878237 w 1518445"/>
                <a:gd name="connsiteY7" fmla="*/ 1292861 h 2110926"/>
                <a:gd name="connsiteX8" fmla="*/ 32 w 1518445"/>
                <a:gd name="connsiteY8" fmla="*/ 1045846 h 2110926"/>
                <a:gd name="connsiteX0" fmla="*/ 32 w 1518327"/>
                <a:gd name="connsiteY0" fmla="*/ 1045846 h 2110926"/>
                <a:gd name="connsiteX1" fmla="*/ 877602 w 1518327"/>
                <a:gd name="connsiteY1" fmla="*/ 768986 h 2110926"/>
                <a:gd name="connsiteX2" fmla="*/ 1107472 w 1518327"/>
                <a:gd name="connsiteY2" fmla="*/ 1 h 2110926"/>
                <a:gd name="connsiteX3" fmla="*/ 1230662 w 1518327"/>
                <a:gd name="connsiteY3" fmla="*/ 583566 h 2110926"/>
                <a:gd name="connsiteX4" fmla="*/ 1518317 w 1518327"/>
                <a:gd name="connsiteY4" fmla="*/ 1089661 h 2110926"/>
                <a:gd name="connsiteX5" fmla="*/ 1188117 w 1518327"/>
                <a:gd name="connsiteY5" fmla="*/ 1496061 h 2110926"/>
                <a:gd name="connsiteX6" fmla="*/ 1061117 w 1518327"/>
                <a:gd name="connsiteY6" fmla="*/ 2110741 h 2110926"/>
                <a:gd name="connsiteX7" fmla="*/ 878237 w 1518327"/>
                <a:gd name="connsiteY7" fmla="*/ 1292861 h 2110926"/>
                <a:gd name="connsiteX8" fmla="*/ 32 w 1518327"/>
                <a:gd name="connsiteY8" fmla="*/ 1045846 h 2110926"/>
                <a:gd name="connsiteX0" fmla="*/ 32 w 1518327"/>
                <a:gd name="connsiteY0" fmla="*/ 1045846 h 2110926"/>
                <a:gd name="connsiteX1" fmla="*/ 877602 w 1518327"/>
                <a:gd name="connsiteY1" fmla="*/ 768986 h 2110926"/>
                <a:gd name="connsiteX2" fmla="*/ 1107472 w 1518327"/>
                <a:gd name="connsiteY2" fmla="*/ 1 h 2110926"/>
                <a:gd name="connsiteX3" fmla="*/ 1230662 w 1518327"/>
                <a:gd name="connsiteY3" fmla="*/ 583566 h 2110926"/>
                <a:gd name="connsiteX4" fmla="*/ 1518317 w 1518327"/>
                <a:gd name="connsiteY4" fmla="*/ 1089661 h 2110926"/>
                <a:gd name="connsiteX5" fmla="*/ 1188117 w 1518327"/>
                <a:gd name="connsiteY5" fmla="*/ 1496061 h 2110926"/>
                <a:gd name="connsiteX6" fmla="*/ 1061117 w 1518327"/>
                <a:gd name="connsiteY6" fmla="*/ 2110741 h 2110926"/>
                <a:gd name="connsiteX7" fmla="*/ 878237 w 1518327"/>
                <a:gd name="connsiteY7" fmla="*/ 1292861 h 2110926"/>
                <a:gd name="connsiteX8" fmla="*/ 32 w 1518327"/>
                <a:gd name="connsiteY8" fmla="*/ 1045846 h 2110926"/>
                <a:gd name="connsiteX0" fmla="*/ 32 w 1518513"/>
                <a:gd name="connsiteY0" fmla="*/ 1047522 h 2112602"/>
                <a:gd name="connsiteX1" fmla="*/ 877602 w 1518513"/>
                <a:gd name="connsiteY1" fmla="*/ 770662 h 2112602"/>
                <a:gd name="connsiteX2" fmla="*/ 1107472 w 1518513"/>
                <a:gd name="connsiteY2" fmla="*/ 1677 h 2112602"/>
                <a:gd name="connsiteX3" fmla="*/ 1240187 w 1518513"/>
                <a:gd name="connsiteY3" fmla="*/ 573812 h 2112602"/>
                <a:gd name="connsiteX4" fmla="*/ 1518317 w 1518513"/>
                <a:gd name="connsiteY4" fmla="*/ 1091337 h 2112602"/>
                <a:gd name="connsiteX5" fmla="*/ 1188117 w 1518513"/>
                <a:gd name="connsiteY5" fmla="*/ 1497737 h 2112602"/>
                <a:gd name="connsiteX6" fmla="*/ 1061117 w 1518513"/>
                <a:gd name="connsiteY6" fmla="*/ 2112417 h 2112602"/>
                <a:gd name="connsiteX7" fmla="*/ 878237 w 1518513"/>
                <a:gd name="connsiteY7" fmla="*/ 1294537 h 2112602"/>
                <a:gd name="connsiteX8" fmla="*/ 32 w 1518513"/>
                <a:gd name="connsiteY8" fmla="*/ 1047522 h 2112602"/>
                <a:gd name="connsiteX0" fmla="*/ 32 w 1518513"/>
                <a:gd name="connsiteY0" fmla="*/ 1045855 h 2110935"/>
                <a:gd name="connsiteX1" fmla="*/ 877602 w 1518513"/>
                <a:gd name="connsiteY1" fmla="*/ 768995 h 2110935"/>
                <a:gd name="connsiteX2" fmla="*/ 1107472 w 1518513"/>
                <a:gd name="connsiteY2" fmla="*/ 10 h 2110935"/>
                <a:gd name="connsiteX3" fmla="*/ 1240187 w 1518513"/>
                <a:gd name="connsiteY3" fmla="*/ 572145 h 2110935"/>
                <a:gd name="connsiteX4" fmla="*/ 1518317 w 1518513"/>
                <a:gd name="connsiteY4" fmla="*/ 1089670 h 2110935"/>
                <a:gd name="connsiteX5" fmla="*/ 1188117 w 1518513"/>
                <a:gd name="connsiteY5" fmla="*/ 1496070 h 2110935"/>
                <a:gd name="connsiteX6" fmla="*/ 1061117 w 1518513"/>
                <a:gd name="connsiteY6" fmla="*/ 2110750 h 2110935"/>
                <a:gd name="connsiteX7" fmla="*/ 878237 w 1518513"/>
                <a:gd name="connsiteY7" fmla="*/ 1292870 h 2110935"/>
                <a:gd name="connsiteX8" fmla="*/ 32 w 1518513"/>
                <a:gd name="connsiteY8" fmla="*/ 1045855 h 2110935"/>
                <a:gd name="connsiteX0" fmla="*/ 32 w 1518513"/>
                <a:gd name="connsiteY0" fmla="*/ 1046386 h 2111466"/>
                <a:gd name="connsiteX1" fmla="*/ 877602 w 1518513"/>
                <a:gd name="connsiteY1" fmla="*/ 769526 h 2111466"/>
                <a:gd name="connsiteX2" fmla="*/ 1107472 w 1518513"/>
                <a:gd name="connsiteY2" fmla="*/ 541 h 2111466"/>
                <a:gd name="connsiteX3" fmla="*/ 1240187 w 1518513"/>
                <a:gd name="connsiteY3" fmla="*/ 572676 h 2111466"/>
                <a:gd name="connsiteX4" fmla="*/ 1518317 w 1518513"/>
                <a:gd name="connsiteY4" fmla="*/ 1090201 h 2111466"/>
                <a:gd name="connsiteX5" fmla="*/ 1188117 w 1518513"/>
                <a:gd name="connsiteY5" fmla="*/ 1496601 h 2111466"/>
                <a:gd name="connsiteX6" fmla="*/ 1061117 w 1518513"/>
                <a:gd name="connsiteY6" fmla="*/ 2111281 h 2111466"/>
                <a:gd name="connsiteX7" fmla="*/ 878237 w 1518513"/>
                <a:gd name="connsiteY7" fmla="*/ 1293401 h 2111466"/>
                <a:gd name="connsiteX8" fmla="*/ 32 w 1518513"/>
                <a:gd name="connsiteY8" fmla="*/ 1046386 h 2111466"/>
                <a:gd name="connsiteX0" fmla="*/ 32 w 1518513"/>
                <a:gd name="connsiteY0" fmla="*/ 1045856 h 2110936"/>
                <a:gd name="connsiteX1" fmla="*/ 877602 w 1518513"/>
                <a:gd name="connsiteY1" fmla="*/ 768996 h 2110936"/>
                <a:gd name="connsiteX2" fmla="*/ 1107472 w 1518513"/>
                <a:gd name="connsiteY2" fmla="*/ 11 h 2110936"/>
                <a:gd name="connsiteX3" fmla="*/ 1240187 w 1518513"/>
                <a:gd name="connsiteY3" fmla="*/ 572146 h 2110936"/>
                <a:gd name="connsiteX4" fmla="*/ 1518317 w 1518513"/>
                <a:gd name="connsiteY4" fmla="*/ 1089671 h 2110936"/>
                <a:gd name="connsiteX5" fmla="*/ 1188117 w 1518513"/>
                <a:gd name="connsiteY5" fmla="*/ 1496071 h 2110936"/>
                <a:gd name="connsiteX6" fmla="*/ 1061117 w 1518513"/>
                <a:gd name="connsiteY6" fmla="*/ 2110751 h 2110936"/>
                <a:gd name="connsiteX7" fmla="*/ 878237 w 1518513"/>
                <a:gd name="connsiteY7" fmla="*/ 1292871 h 2110936"/>
                <a:gd name="connsiteX8" fmla="*/ 32 w 1518513"/>
                <a:gd name="connsiteY8" fmla="*/ 1045856 h 2110936"/>
                <a:gd name="connsiteX0" fmla="*/ 32 w 1518320"/>
                <a:gd name="connsiteY0" fmla="*/ 1045856 h 2110936"/>
                <a:gd name="connsiteX1" fmla="*/ 877602 w 1518320"/>
                <a:gd name="connsiteY1" fmla="*/ 768996 h 2110936"/>
                <a:gd name="connsiteX2" fmla="*/ 1107472 w 1518320"/>
                <a:gd name="connsiteY2" fmla="*/ 11 h 2110936"/>
                <a:gd name="connsiteX3" fmla="*/ 1240187 w 1518320"/>
                <a:gd name="connsiteY3" fmla="*/ 572146 h 2110936"/>
                <a:gd name="connsiteX4" fmla="*/ 1518317 w 1518320"/>
                <a:gd name="connsiteY4" fmla="*/ 1089671 h 2110936"/>
                <a:gd name="connsiteX5" fmla="*/ 1188117 w 1518320"/>
                <a:gd name="connsiteY5" fmla="*/ 1496071 h 2110936"/>
                <a:gd name="connsiteX6" fmla="*/ 1061117 w 1518320"/>
                <a:gd name="connsiteY6" fmla="*/ 2110751 h 2110936"/>
                <a:gd name="connsiteX7" fmla="*/ 878237 w 1518320"/>
                <a:gd name="connsiteY7" fmla="*/ 1292871 h 2110936"/>
                <a:gd name="connsiteX8" fmla="*/ 32 w 1518320"/>
                <a:gd name="connsiteY8" fmla="*/ 1045856 h 2110936"/>
                <a:gd name="connsiteX0" fmla="*/ 32 w 1518320"/>
                <a:gd name="connsiteY0" fmla="*/ 1045856 h 2110936"/>
                <a:gd name="connsiteX1" fmla="*/ 877602 w 1518320"/>
                <a:gd name="connsiteY1" fmla="*/ 768996 h 2110936"/>
                <a:gd name="connsiteX2" fmla="*/ 1107472 w 1518320"/>
                <a:gd name="connsiteY2" fmla="*/ 11 h 2110936"/>
                <a:gd name="connsiteX3" fmla="*/ 1240187 w 1518320"/>
                <a:gd name="connsiteY3" fmla="*/ 572146 h 2110936"/>
                <a:gd name="connsiteX4" fmla="*/ 1518317 w 1518320"/>
                <a:gd name="connsiteY4" fmla="*/ 1089671 h 2110936"/>
                <a:gd name="connsiteX5" fmla="*/ 1188117 w 1518320"/>
                <a:gd name="connsiteY5" fmla="*/ 1496071 h 2110936"/>
                <a:gd name="connsiteX6" fmla="*/ 1049687 w 1518320"/>
                <a:gd name="connsiteY6" fmla="*/ 2110751 h 2110936"/>
                <a:gd name="connsiteX7" fmla="*/ 878237 w 1518320"/>
                <a:gd name="connsiteY7" fmla="*/ 1292871 h 2110936"/>
                <a:gd name="connsiteX8" fmla="*/ 32 w 1518320"/>
                <a:gd name="connsiteY8" fmla="*/ 1045856 h 2110936"/>
                <a:gd name="connsiteX0" fmla="*/ 32 w 1518320"/>
                <a:gd name="connsiteY0" fmla="*/ 1045856 h 2110936"/>
                <a:gd name="connsiteX1" fmla="*/ 877602 w 1518320"/>
                <a:gd name="connsiteY1" fmla="*/ 768996 h 2110936"/>
                <a:gd name="connsiteX2" fmla="*/ 1107472 w 1518320"/>
                <a:gd name="connsiteY2" fmla="*/ 11 h 2110936"/>
                <a:gd name="connsiteX3" fmla="*/ 1240187 w 1518320"/>
                <a:gd name="connsiteY3" fmla="*/ 572146 h 2110936"/>
                <a:gd name="connsiteX4" fmla="*/ 1518317 w 1518320"/>
                <a:gd name="connsiteY4" fmla="*/ 1089671 h 2110936"/>
                <a:gd name="connsiteX5" fmla="*/ 1188117 w 1518320"/>
                <a:gd name="connsiteY5" fmla="*/ 1496071 h 2110936"/>
                <a:gd name="connsiteX6" fmla="*/ 1049687 w 1518320"/>
                <a:gd name="connsiteY6" fmla="*/ 2110751 h 2110936"/>
                <a:gd name="connsiteX7" fmla="*/ 878237 w 1518320"/>
                <a:gd name="connsiteY7" fmla="*/ 1292871 h 2110936"/>
                <a:gd name="connsiteX8" fmla="*/ 32 w 1518320"/>
                <a:gd name="connsiteY8" fmla="*/ 1045856 h 2110936"/>
                <a:gd name="connsiteX0" fmla="*/ 32 w 1518320"/>
                <a:gd name="connsiteY0" fmla="*/ 1045856 h 2110936"/>
                <a:gd name="connsiteX1" fmla="*/ 877602 w 1518320"/>
                <a:gd name="connsiteY1" fmla="*/ 768996 h 2110936"/>
                <a:gd name="connsiteX2" fmla="*/ 1107472 w 1518320"/>
                <a:gd name="connsiteY2" fmla="*/ 11 h 2110936"/>
                <a:gd name="connsiteX3" fmla="*/ 1240187 w 1518320"/>
                <a:gd name="connsiteY3" fmla="*/ 572146 h 2110936"/>
                <a:gd name="connsiteX4" fmla="*/ 1518317 w 1518320"/>
                <a:gd name="connsiteY4" fmla="*/ 1089671 h 2110936"/>
                <a:gd name="connsiteX5" fmla="*/ 1188117 w 1518320"/>
                <a:gd name="connsiteY5" fmla="*/ 1496071 h 2110936"/>
                <a:gd name="connsiteX6" fmla="*/ 1049687 w 1518320"/>
                <a:gd name="connsiteY6" fmla="*/ 2110751 h 2110936"/>
                <a:gd name="connsiteX7" fmla="*/ 878237 w 1518320"/>
                <a:gd name="connsiteY7" fmla="*/ 1292871 h 2110936"/>
                <a:gd name="connsiteX8" fmla="*/ 32 w 1518320"/>
                <a:gd name="connsiteY8" fmla="*/ 1045856 h 2110936"/>
                <a:gd name="connsiteX0" fmla="*/ 32 w 1518486"/>
                <a:gd name="connsiteY0" fmla="*/ 1045856 h 2114382"/>
                <a:gd name="connsiteX1" fmla="*/ 877602 w 1518486"/>
                <a:gd name="connsiteY1" fmla="*/ 768996 h 2114382"/>
                <a:gd name="connsiteX2" fmla="*/ 1107472 w 1518486"/>
                <a:gd name="connsiteY2" fmla="*/ 11 h 2114382"/>
                <a:gd name="connsiteX3" fmla="*/ 1240187 w 1518486"/>
                <a:gd name="connsiteY3" fmla="*/ 572146 h 2114382"/>
                <a:gd name="connsiteX4" fmla="*/ 1518317 w 1518486"/>
                <a:gd name="connsiteY4" fmla="*/ 1089671 h 2114382"/>
                <a:gd name="connsiteX5" fmla="*/ 1191927 w 1518486"/>
                <a:gd name="connsiteY5" fmla="*/ 1562746 h 2114382"/>
                <a:gd name="connsiteX6" fmla="*/ 1049687 w 1518486"/>
                <a:gd name="connsiteY6" fmla="*/ 2110751 h 2114382"/>
                <a:gd name="connsiteX7" fmla="*/ 878237 w 1518486"/>
                <a:gd name="connsiteY7" fmla="*/ 1292871 h 2114382"/>
                <a:gd name="connsiteX8" fmla="*/ 32 w 1518486"/>
                <a:gd name="connsiteY8" fmla="*/ 1045856 h 2114382"/>
                <a:gd name="connsiteX0" fmla="*/ 32 w 1518445"/>
                <a:gd name="connsiteY0" fmla="*/ 1045856 h 2114382"/>
                <a:gd name="connsiteX1" fmla="*/ 877602 w 1518445"/>
                <a:gd name="connsiteY1" fmla="*/ 768996 h 2114382"/>
                <a:gd name="connsiteX2" fmla="*/ 1107472 w 1518445"/>
                <a:gd name="connsiteY2" fmla="*/ 11 h 2114382"/>
                <a:gd name="connsiteX3" fmla="*/ 1240187 w 1518445"/>
                <a:gd name="connsiteY3" fmla="*/ 572146 h 2114382"/>
                <a:gd name="connsiteX4" fmla="*/ 1518317 w 1518445"/>
                <a:gd name="connsiteY4" fmla="*/ 1089671 h 2114382"/>
                <a:gd name="connsiteX5" fmla="*/ 1191927 w 1518445"/>
                <a:gd name="connsiteY5" fmla="*/ 1562746 h 2114382"/>
                <a:gd name="connsiteX6" fmla="*/ 1049687 w 1518445"/>
                <a:gd name="connsiteY6" fmla="*/ 2110751 h 2114382"/>
                <a:gd name="connsiteX7" fmla="*/ 878237 w 1518445"/>
                <a:gd name="connsiteY7" fmla="*/ 1292871 h 2114382"/>
                <a:gd name="connsiteX8" fmla="*/ 32 w 1518445"/>
                <a:gd name="connsiteY8" fmla="*/ 1045856 h 2114382"/>
                <a:gd name="connsiteX0" fmla="*/ 32 w 1518349"/>
                <a:gd name="connsiteY0" fmla="*/ 1045856 h 2114382"/>
                <a:gd name="connsiteX1" fmla="*/ 877602 w 1518349"/>
                <a:gd name="connsiteY1" fmla="*/ 768996 h 2114382"/>
                <a:gd name="connsiteX2" fmla="*/ 1107472 w 1518349"/>
                <a:gd name="connsiteY2" fmla="*/ 11 h 2114382"/>
                <a:gd name="connsiteX3" fmla="*/ 1240187 w 1518349"/>
                <a:gd name="connsiteY3" fmla="*/ 572146 h 2114382"/>
                <a:gd name="connsiteX4" fmla="*/ 1518317 w 1518349"/>
                <a:gd name="connsiteY4" fmla="*/ 1089671 h 2114382"/>
                <a:gd name="connsiteX5" fmla="*/ 1191927 w 1518349"/>
                <a:gd name="connsiteY5" fmla="*/ 1562746 h 2114382"/>
                <a:gd name="connsiteX6" fmla="*/ 1049687 w 1518349"/>
                <a:gd name="connsiteY6" fmla="*/ 2110751 h 2114382"/>
                <a:gd name="connsiteX7" fmla="*/ 878237 w 1518349"/>
                <a:gd name="connsiteY7" fmla="*/ 1292871 h 2114382"/>
                <a:gd name="connsiteX8" fmla="*/ 32 w 1518349"/>
                <a:gd name="connsiteY8" fmla="*/ 1045856 h 2114382"/>
                <a:gd name="connsiteX0" fmla="*/ 32 w 1518359"/>
                <a:gd name="connsiteY0" fmla="*/ 1045856 h 2114097"/>
                <a:gd name="connsiteX1" fmla="*/ 877602 w 1518359"/>
                <a:gd name="connsiteY1" fmla="*/ 768996 h 2114097"/>
                <a:gd name="connsiteX2" fmla="*/ 1107472 w 1518359"/>
                <a:gd name="connsiteY2" fmla="*/ 11 h 2114097"/>
                <a:gd name="connsiteX3" fmla="*/ 1240187 w 1518359"/>
                <a:gd name="connsiteY3" fmla="*/ 572146 h 2114097"/>
                <a:gd name="connsiteX4" fmla="*/ 1518317 w 1518359"/>
                <a:gd name="connsiteY4" fmla="*/ 1074431 h 2114097"/>
                <a:gd name="connsiteX5" fmla="*/ 1191927 w 1518359"/>
                <a:gd name="connsiteY5" fmla="*/ 1562746 h 2114097"/>
                <a:gd name="connsiteX6" fmla="*/ 1049687 w 1518359"/>
                <a:gd name="connsiteY6" fmla="*/ 2110751 h 2114097"/>
                <a:gd name="connsiteX7" fmla="*/ 878237 w 1518359"/>
                <a:gd name="connsiteY7" fmla="*/ 1292871 h 2114097"/>
                <a:gd name="connsiteX8" fmla="*/ 32 w 1518359"/>
                <a:gd name="connsiteY8" fmla="*/ 1045856 h 2114097"/>
                <a:gd name="connsiteX0" fmla="*/ 32 w 1518707"/>
                <a:gd name="connsiteY0" fmla="*/ 1045856 h 2112822"/>
                <a:gd name="connsiteX1" fmla="*/ 877602 w 1518707"/>
                <a:gd name="connsiteY1" fmla="*/ 768996 h 2112822"/>
                <a:gd name="connsiteX2" fmla="*/ 1107472 w 1518707"/>
                <a:gd name="connsiteY2" fmla="*/ 11 h 2112822"/>
                <a:gd name="connsiteX3" fmla="*/ 1240187 w 1518707"/>
                <a:gd name="connsiteY3" fmla="*/ 572146 h 2112822"/>
                <a:gd name="connsiteX4" fmla="*/ 1518317 w 1518707"/>
                <a:gd name="connsiteY4" fmla="*/ 1074431 h 2112822"/>
                <a:gd name="connsiteX5" fmla="*/ 1174782 w 1518707"/>
                <a:gd name="connsiteY5" fmla="*/ 1513216 h 2112822"/>
                <a:gd name="connsiteX6" fmla="*/ 1049687 w 1518707"/>
                <a:gd name="connsiteY6" fmla="*/ 2110751 h 2112822"/>
                <a:gd name="connsiteX7" fmla="*/ 878237 w 1518707"/>
                <a:gd name="connsiteY7" fmla="*/ 1292871 h 2112822"/>
                <a:gd name="connsiteX8" fmla="*/ 32 w 1518707"/>
                <a:gd name="connsiteY8" fmla="*/ 1045856 h 2112822"/>
                <a:gd name="connsiteX0" fmla="*/ 32 w 1518517"/>
                <a:gd name="connsiteY0" fmla="*/ 1045856 h 2112700"/>
                <a:gd name="connsiteX1" fmla="*/ 877602 w 1518517"/>
                <a:gd name="connsiteY1" fmla="*/ 768996 h 2112700"/>
                <a:gd name="connsiteX2" fmla="*/ 1107472 w 1518517"/>
                <a:gd name="connsiteY2" fmla="*/ 11 h 2112700"/>
                <a:gd name="connsiteX3" fmla="*/ 1240187 w 1518517"/>
                <a:gd name="connsiteY3" fmla="*/ 572146 h 2112700"/>
                <a:gd name="connsiteX4" fmla="*/ 1518317 w 1518517"/>
                <a:gd name="connsiteY4" fmla="*/ 1074431 h 2112700"/>
                <a:gd name="connsiteX5" fmla="*/ 1193832 w 1518517"/>
                <a:gd name="connsiteY5" fmla="*/ 1507501 h 2112700"/>
                <a:gd name="connsiteX6" fmla="*/ 1049687 w 1518517"/>
                <a:gd name="connsiteY6" fmla="*/ 2110751 h 2112700"/>
                <a:gd name="connsiteX7" fmla="*/ 878237 w 1518517"/>
                <a:gd name="connsiteY7" fmla="*/ 1292871 h 2112700"/>
                <a:gd name="connsiteX8" fmla="*/ 32 w 1518517"/>
                <a:gd name="connsiteY8" fmla="*/ 1045856 h 2112700"/>
                <a:gd name="connsiteX0" fmla="*/ 32 w 1519249"/>
                <a:gd name="connsiteY0" fmla="*/ 1045856 h 2112700"/>
                <a:gd name="connsiteX1" fmla="*/ 877602 w 1519249"/>
                <a:gd name="connsiteY1" fmla="*/ 768996 h 2112700"/>
                <a:gd name="connsiteX2" fmla="*/ 1107472 w 1519249"/>
                <a:gd name="connsiteY2" fmla="*/ 11 h 2112700"/>
                <a:gd name="connsiteX3" fmla="*/ 1240187 w 1519249"/>
                <a:gd name="connsiteY3" fmla="*/ 572146 h 2112700"/>
                <a:gd name="connsiteX4" fmla="*/ 1518317 w 1519249"/>
                <a:gd name="connsiteY4" fmla="*/ 1074431 h 2112700"/>
                <a:gd name="connsiteX5" fmla="*/ 1193832 w 1519249"/>
                <a:gd name="connsiteY5" fmla="*/ 1507501 h 2112700"/>
                <a:gd name="connsiteX6" fmla="*/ 1049687 w 1519249"/>
                <a:gd name="connsiteY6" fmla="*/ 2110751 h 2112700"/>
                <a:gd name="connsiteX7" fmla="*/ 878237 w 1519249"/>
                <a:gd name="connsiteY7" fmla="*/ 1292871 h 2112700"/>
                <a:gd name="connsiteX8" fmla="*/ 32 w 1519249"/>
                <a:gd name="connsiteY8" fmla="*/ 1045856 h 2112700"/>
                <a:gd name="connsiteX0" fmla="*/ 32 w 1519387"/>
                <a:gd name="connsiteY0" fmla="*/ 1045856 h 2112700"/>
                <a:gd name="connsiteX1" fmla="*/ 877602 w 1519387"/>
                <a:gd name="connsiteY1" fmla="*/ 768996 h 2112700"/>
                <a:gd name="connsiteX2" fmla="*/ 1107472 w 1519387"/>
                <a:gd name="connsiteY2" fmla="*/ 11 h 2112700"/>
                <a:gd name="connsiteX3" fmla="*/ 1240187 w 1519387"/>
                <a:gd name="connsiteY3" fmla="*/ 572146 h 2112700"/>
                <a:gd name="connsiteX4" fmla="*/ 1518317 w 1519387"/>
                <a:gd name="connsiteY4" fmla="*/ 1074431 h 2112700"/>
                <a:gd name="connsiteX5" fmla="*/ 1193832 w 1519387"/>
                <a:gd name="connsiteY5" fmla="*/ 1507501 h 2112700"/>
                <a:gd name="connsiteX6" fmla="*/ 1049687 w 1519387"/>
                <a:gd name="connsiteY6" fmla="*/ 2110751 h 2112700"/>
                <a:gd name="connsiteX7" fmla="*/ 878237 w 1519387"/>
                <a:gd name="connsiteY7" fmla="*/ 1292871 h 2112700"/>
                <a:gd name="connsiteX8" fmla="*/ 32 w 1519387"/>
                <a:gd name="connsiteY8" fmla="*/ 1045856 h 2112700"/>
                <a:gd name="connsiteX0" fmla="*/ 32 w 1519387"/>
                <a:gd name="connsiteY0" fmla="*/ 1045856 h 2110890"/>
                <a:gd name="connsiteX1" fmla="*/ 877602 w 1519387"/>
                <a:gd name="connsiteY1" fmla="*/ 768996 h 2110890"/>
                <a:gd name="connsiteX2" fmla="*/ 1107472 w 1519387"/>
                <a:gd name="connsiteY2" fmla="*/ 11 h 2110890"/>
                <a:gd name="connsiteX3" fmla="*/ 1240187 w 1519387"/>
                <a:gd name="connsiteY3" fmla="*/ 572146 h 2110890"/>
                <a:gd name="connsiteX4" fmla="*/ 1518317 w 1519387"/>
                <a:gd name="connsiteY4" fmla="*/ 1074431 h 2110890"/>
                <a:gd name="connsiteX5" fmla="*/ 1193832 w 1519387"/>
                <a:gd name="connsiteY5" fmla="*/ 1507501 h 2110890"/>
                <a:gd name="connsiteX6" fmla="*/ 1049687 w 1519387"/>
                <a:gd name="connsiteY6" fmla="*/ 2110751 h 2110890"/>
                <a:gd name="connsiteX7" fmla="*/ 878237 w 1519387"/>
                <a:gd name="connsiteY7" fmla="*/ 1292871 h 2110890"/>
                <a:gd name="connsiteX8" fmla="*/ 32 w 1519387"/>
                <a:gd name="connsiteY8" fmla="*/ 1045856 h 2110890"/>
                <a:gd name="connsiteX0" fmla="*/ 32 w 1519387"/>
                <a:gd name="connsiteY0" fmla="*/ 1045856 h 2110751"/>
                <a:gd name="connsiteX1" fmla="*/ 877602 w 1519387"/>
                <a:gd name="connsiteY1" fmla="*/ 768996 h 2110751"/>
                <a:gd name="connsiteX2" fmla="*/ 1107472 w 1519387"/>
                <a:gd name="connsiteY2" fmla="*/ 11 h 2110751"/>
                <a:gd name="connsiteX3" fmla="*/ 1240187 w 1519387"/>
                <a:gd name="connsiteY3" fmla="*/ 572146 h 2110751"/>
                <a:gd name="connsiteX4" fmla="*/ 1518317 w 1519387"/>
                <a:gd name="connsiteY4" fmla="*/ 1074431 h 2110751"/>
                <a:gd name="connsiteX5" fmla="*/ 1193832 w 1519387"/>
                <a:gd name="connsiteY5" fmla="*/ 1507501 h 2110751"/>
                <a:gd name="connsiteX6" fmla="*/ 1049687 w 1519387"/>
                <a:gd name="connsiteY6" fmla="*/ 2110751 h 2110751"/>
                <a:gd name="connsiteX7" fmla="*/ 878237 w 1519387"/>
                <a:gd name="connsiteY7" fmla="*/ 1292871 h 2110751"/>
                <a:gd name="connsiteX8" fmla="*/ 32 w 1519387"/>
                <a:gd name="connsiteY8" fmla="*/ 1045856 h 2110751"/>
                <a:gd name="connsiteX0" fmla="*/ 32 w 1519387"/>
                <a:gd name="connsiteY0" fmla="*/ 1045856 h 2110751"/>
                <a:gd name="connsiteX1" fmla="*/ 877602 w 1519387"/>
                <a:gd name="connsiteY1" fmla="*/ 768996 h 2110751"/>
                <a:gd name="connsiteX2" fmla="*/ 1107472 w 1519387"/>
                <a:gd name="connsiteY2" fmla="*/ 11 h 2110751"/>
                <a:gd name="connsiteX3" fmla="*/ 1240187 w 1519387"/>
                <a:gd name="connsiteY3" fmla="*/ 572146 h 2110751"/>
                <a:gd name="connsiteX4" fmla="*/ 1518317 w 1519387"/>
                <a:gd name="connsiteY4" fmla="*/ 1074431 h 2110751"/>
                <a:gd name="connsiteX5" fmla="*/ 1193832 w 1519387"/>
                <a:gd name="connsiteY5" fmla="*/ 1507501 h 2110751"/>
                <a:gd name="connsiteX6" fmla="*/ 1049687 w 1519387"/>
                <a:gd name="connsiteY6" fmla="*/ 2110751 h 2110751"/>
                <a:gd name="connsiteX7" fmla="*/ 878237 w 1519387"/>
                <a:gd name="connsiteY7" fmla="*/ 1292871 h 2110751"/>
                <a:gd name="connsiteX8" fmla="*/ 32 w 1519387"/>
                <a:gd name="connsiteY8" fmla="*/ 1045856 h 2110751"/>
                <a:gd name="connsiteX0" fmla="*/ 32 w 1519387"/>
                <a:gd name="connsiteY0" fmla="*/ 1045856 h 2105036"/>
                <a:gd name="connsiteX1" fmla="*/ 877602 w 1519387"/>
                <a:gd name="connsiteY1" fmla="*/ 768996 h 2105036"/>
                <a:gd name="connsiteX2" fmla="*/ 1107472 w 1519387"/>
                <a:gd name="connsiteY2" fmla="*/ 11 h 2105036"/>
                <a:gd name="connsiteX3" fmla="*/ 1240187 w 1519387"/>
                <a:gd name="connsiteY3" fmla="*/ 572146 h 2105036"/>
                <a:gd name="connsiteX4" fmla="*/ 1518317 w 1519387"/>
                <a:gd name="connsiteY4" fmla="*/ 1074431 h 2105036"/>
                <a:gd name="connsiteX5" fmla="*/ 1193832 w 1519387"/>
                <a:gd name="connsiteY5" fmla="*/ 1507501 h 2105036"/>
                <a:gd name="connsiteX6" fmla="*/ 1053497 w 1519387"/>
                <a:gd name="connsiteY6" fmla="*/ 2105036 h 2105036"/>
                <a:gd name="connsiteX7" fmla="*/ 878237 w 1519387"/>
                <a:gd name="connsiteY7" fmla="*/ 1292871 h 2105036"/>
                <a:gd name="connsiteX8" fmla="*/ 32 w 1519387"/>
                <a:gd name="connsiteY8" fmla="*/ 1045856 h 210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387" h="2105036">
                  <a:moveTo>
                    <a:pt x="32" y="1045856"/>
                  </a:moveTo>
                  <a:cubicBezTo>
                    <a:pt x="-5439" y="762234"/>
                    <a:pt x="693029" y="943303"/>
                    <a:pt x="877602" y="768996"/>
                  </a:cubicBezTo>
                  <a:cubicBezTo>
                    <a:pt x="1062175" y="594689"/>
                    <a:pt x="867265" y="-2939"/>
                    <a:pt x="1107472" y="11"/>
                  </a:cubicBezTo>
                  <a:cubicBezTo>
                    <a:pt x="1293633" y="2297"/>
                    <a:pt x="1171713" y="393076"/>
                    <a:pt x="1240187" y="572146"/>
                  </a:cubicBezTo>
                  <a:cubicBezTo>
                    <a:pt x="1308661" y="751216"/>
                    <a:pt x="1536881" y="796704"/>
                    <a:pt x="1518317" y="1074431"/>
                  </a:cubicBezTo>
                  <a:cubicBezTo>
                    <a:pt x="1499118" y="1361659"/>
                    <a:pt x="1271302" y="1335734"/>
                    <a:pt x="1193832" y="1507501"/>
                  </a:cubicBezTo>
                  <a:cubicBezTo>
                    <a:pt x="1116362" y="1679269"/>
                    <a:pt x="1270100" y="2105565"/>
                    <a:pt x="1053497" y="2105036"/>
                  </a:cubicBezTo>
                  <a:cubicBezTo>
                    <a:pt x="814673" y="2104453"/>
                    <a:pt x="1053815" y="1469401"/>
                    <a:pt x="878237" y="1292871"/>
                  </a:cubicBezTo>
                  <a:cubicBezTo>
                    <a:pt x="702659" y="1116341"/>
                    <a:pt x="4656" y="1285552"/>
                    <a:pt x="32" y="1045856"/>
                  </a:cubicBez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Ellipse 64"/>
            <p:cNvSpPr/>
            <p:nvPr/>
          </p:nvSpPr>
          <p:spPr>
            <a:xfrm rot="10800000">
              <a:off x="3122172" y="5111273"/>
              <a:ext cx="140970" cy="140970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 rot="5400000">
              <a:off x="2694504" y="3649902"/>
              <a:ext cx="1014263" cy="840722"/>
            </a:xfrm>
            <a:custGeom>
              <a:avLst/>
              <a:gdLst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80240"/>
                <a:gd name="connsiteY0" fmla="*/ 0 h 1046357"/>
                <a:gd name="connsiteX1" fmla="*/ 1038922 w 1180240"/>
                <a:gd name="connsiteY1" fmla="*/ 0 h 1046357"/>
                <a:gd name="connsiteX2" fmla="*/ 1146717 w 1180240"/>
                <a:gd name="connsiteY2" fmla="*/ 540835 h 1046357"/>
                <a:gd name="connsiteX3" fmla="*/ 1035205 w 1180240"/>
                <a:gd name="connsiteY3" fmla="*/ 1046357 h 1046357"/>
                <a:gd name="connsiteX4" fmla="*/ 1858 w 1180240"/>
                <a:gd name="connsiteY4" fmla="*/ 1046357 h 1046357"/>
                <a:gd name="connsiteX5" fmla="*/ 0 w 1180240"/>
                <a:gd name="connsiteY5" fmla="*/ 0 h 1046357"/>
                <a:gd name="connsiteX0" fmla="*/ 0 w 1164569"/>
                <a:gd name="connsiteY0" fmla="*/ 0 h 1046357"/>
                <a:gd name="connsiteX1" fmla="*/ 1038922 w 1164569"/>
                <a:gd name="connsiteY1" fmla="*/ 0 h 1046357"/>
                <a:gd name="connsiteX2" fmla="*/ 1146717 w 1164569"/>
                <a:gd name="connsiteY2" fmla="*/ 540835 h 1046357"/>
                <a:gd name="connsiteX3" fmla="*/ 1035205 w 1164569"/>
                <a:gd name="connsiteY3" fmla="*/ 1046357 h 1046357"/>
                <a:gd name="connsiteX4" fmla="*/ 1858 w 1164569"/>
                <a:gd name="connsiteY4" fmla="*/ 1046357 h 1046357"/>
                <a:gd name="connsiteX5" fmla="*/ 0 w 1164569"/>
                <a:gd name="connsiteY5" fmla="*/ 0 h 1046357"/>
                <a:gd name="connsiteX0" fmla="*/ 0 w 1163963"/>
                <a:gd name="connsiteY0" fmla="*/ 0 h 1046357"/>
                <a:gd name="connsiteX1" fmla="*/ 1038922 w 1163963"/>
                <a:gd name="connsiteY1" fmla="*/ 0 h 1046357"/>
                <a:gd name="connsiteX2" fmla="*/ 1146717 w 1163963"/>
                <a:gd name="connsiteY2" fmla="*/ 540835 h 1046357"/>
                <a:gd name="connsiteX3" fmla="*/ 1035205 w 1163963"/>
                <a:gd name="connsiteY3" fmla="*/ 1046357 h 1046357"/>
                <a:gd name="connsiteX4" fmla="*/ 1858 w 1163963"/>
                <a:gd name="connsiteY4" fmla="*/ 1046357 h 1046357"/>
                <a:gd name="connsiteX5" fmla="*/ 0 w 1163963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1"/>
                <a:gd name="connsiteY0" fmla="*/ 0 h 1046358"/>
                <a:gd name="connsiteX1" fmla="*/ 1038922 w 1146901"/>
                <a:gd name="connsiteY1" fmla="*/ 0 h 1046358"/>
                <a:gd name="connsiteX2" fmla="*/ 1146717 w 1146901"/>
                <a:gd name="connsiteY2" fmla="*/ 540835 h 1046358"/>
                <a:gd name="connsiteX3" fmla="*/ 1035205 w 1146901"/>
                <a:gd name="connsiteY3" fmla="*/ 1046357 h 1046358"/>
                <a:gd name="connsiteX4" fmla="*/ 1858 w 1146901"/>
                <a:gd name="connsiteY4" fmla="*/ 1046357 h 1046358"/>
                <a:gd name="connsiteX5" fmla="*/ 0 w 1146901"/>
                <a:gd name="connsiteY5" fmla="*/ 0 h 1046358"/>
                <a:gd name="connsiteX0" fmla="*/ 0 w 1146919"/>
                <a:gd name="connsiteY0" fmla="*/ 0 h 1046368"/>
                <a:gd name="connsiteX1" fmla="*/ 1038922 w 1146919"/>
                <a:gd name="connsiteY1" fmla="*/ 0 h 1046368"/>
                <a:gd name="connsiteX2" fmla="*/ 1146717 w 1146919"/>
                <a:gd name="connsiteY2" fmla="*/ 540835 h 1046368"/>
                <a:gd name="connsiteX3" fmla="*/ 1035205 w 1146919"/>
                <a:gd name="connsiteY3" fmla="*/ 1046357 h 1046368"/>
                <a:gd name="connsiteX4" fmla="*/ 1858 w 1146919"/>
                <a:gd name="connsiteY4" fmla="*/ 1046357 h 1046368"/>
                <a:gd name="connsiteX5" fmla="*/ 0 w 1146919"/>
                <a:gd name="connsiteY5" fmla="*/ 0 h 1046368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7521"/>
                <a:gd name="connsiteY0" fmla="*/ 0 h 1046376"/>
                <a:gd name="connsiteX1" fmla="*/ 1038922 w 1147521"/>
                <a:gd name="connsiteY1" fmla="*/ 0 h 1046376"/>
                <a:gd name="connsiteX2" fmla="*/ 1146717 w 1147521"/>
                <a:gd name="connsiteY2" fmla="*/ 540835 h 1046376"/>
                <a:gd name="connsiteX3" fmla="*/ 1035205 w 1147521"/>
                <a:gd name="connsiteY3" fmla="*/ 1046357 h 1046376"/>
                <a:gd name="connsiteX4" fmla="*/ 1858 w 1147521"/>
                <a:gd name="connsiteY4" fmla="*/ 1046357 h 1046376"/>
                <a:gd name="connsiteX5" fmla="*/ 0 w 1147521"/>
                <a:gd name="connsiteY5" fmla="*/ 0 h 1046376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6838"/>
                <a:gd name="connsiteY0" fmla="*/ 0 h 1046373"/>
                <a:gd name="connsiteX1" fmla="*/ 1038922 w 1146838"/>
                <a:gd name="connsiteY1" fmla="*/ 0 h 1046373"/>
                <a:gd name="connsiteX2" fmla="*/ 1146717 w 1146838"/>
                <a:gd name="connsiteY2" fmla="*/ 540835 h 1046373"/>
                <a:gd name="connsiteX3" fmla="*/ 1035205 w 1146838"/>
                <a:gd name="connsiteY3" fmla="*/ 1046357 h 1046373"/>
                <a:gd name="connsiteX4" fmla="*/ 1858 w 1146838"/>
                <a:gd name="connsiteY4" fmla="*/ 1046357 h 1046373"/>
                <a:gd name="connsiteX5" fmla="*/ 0 w 1146838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344882 w 1489862"/>
                <a:gd name="connsiteY4" fmla="*/ 1046357 h 1046373"/>
                <a:gd name="connsiteX5" fmla="*/ 0 w 1489862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961 w 1489862"/>
                <a:gd name="connsiteY4" fmla="*/ 1046373 h 1046373"/>
                <a:gd name="connsiteX5" fmla="*/ 0 w 1489862"/>
                <a:gd name="connsiteY5" fmla="*/ 0 h 1046373"/>
                <a:gd name="connsiteX0" fmla="*/ 114998 w 1488904"/>
                <a:gd name="connsiteY0" fmla="*/ 0 h 1049435"/>
                <a:gd name="connsiteX1" fmla="*/ 1380988 w 1488904"/>
                <a:gd name="connsiteY1" fmla="*/ 3062 h 1049435"/>
                <a:gd name="connsiteX2" fmla="*/ 1488783 w 1488904"/>
                <a:gd name="connsiteY2" fmla="*/ 543897 h 1049435"/>
                <a:gd name="connsiteX3" fmla="*/ 1377271 w 1488904"/>
                <a:gd name="connsiteY3" fmla="*/ 1049419 h 1049435"/>
                <a:gd name="connsiteX4" fmla="*/ 3 w 1488904"/>
                <a:gd name="connsiteY4" fmla="*/ 1049435 h 1049435"/>
                <a:gd name="connsiteX5" fmla="*/ 114998 w 1488904"/>
                <a:gd name="connsiteY5" fmla="*/ 0 h 1049435"/>
                <a:gd name="connsiteX0" fmla="*/ 231000 w 1488903"/>
                <a:gd name="connsiteY0" fmla="*/ 0 h 1049435"/>
                <a:gd name="connsiteX1" fmla="*/ 1380987 w 1488903"/>
                <a:gd name="connsiteY1" fmla="*/ 3062 h 1049435"/>
                <a:gd name="connsiteX2" fmla="*/ 1488782 w 1488903"/>
                <a:gd name="connsiteY2" fmla="*/ 543897 h 1049435"/>
                <a:gd name="connsiteX3" fmla="*/ 1377270 w 1488903"/>
                <a:gd name="connsiteY3" fmla="*/ 1049419 h 1049435"/>
                <a:gd name="connsiteX4" fmla="*/ 2 w 1488903"/>
                <a:gd name="connsiteY4" fmla="*/ 1049435 h 1049435"/>
                <a:gd name="connsiteX5" fmla="*/ 231000 w 1488903"/>
                <a:gd name="connsiteY5" fmla="*/ 0 h 1049435"/>
                <a:gd name="connsiteX0" fmla="*/ 179 w 1258082"/>
                <a:gd name="connsiteY0" fmla="*/ 0 h 1049435"/>
                <a:gd name="connsiteX1" fmla="*/ 1150166 w 1258082"/>
                <a:gd name="connsiteY1" fmla="*/ 3062 h 1049435"/>
                <a:gd name="connsiteX2" fmla="*/ 1257961 w 1258082"/>
                <a:gd name="connsiteY2" fmla="*/ 543897 h 1049435"/>
                <a:gd name="connsiteX3" fmla="*/ 1146449 w 1258082"/>
                <a:gd name="connsiteY3" fmla="*/ 1049419 h 1049435"/>
                <a:gd name="connsiteX4" fmla="*/ 179 w 1258082"/>
                <a:gd name="connsiteY4" fmla="*/ 1049435 h 1049435"/>
                <a:gd name="connsiteX5" fmla="*/ 179 w 1258082"/>
                <a:gd name="connsiteY5" fmla="*/ 0 h 1049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8082" h="1049435">
                  <a:moveTo>
                    <a:pt x="179" y="0"/>
                  </a:moveTo>
                  <a:lnTo>
                    <a:pt x="1150166" y="3062"/>
                  </a:lnTo>
                  <a:cubicBezTo>
                    <a:pt x="1246748" y="4766"/>
                    <a:pt x="1259547" y="440676"/>
                    <a:pt x="1257961" y="543897"/>
                  </a:cubicBezTo>
                  <a:cubicBezTo>
                    <a:pt x="1253669" y="823165"/>
                    <a:pt x="1188195" y="1051683"/>
                    <a:pt x="1146449" y="1049419"/>
                  </a:cubicBezTo>
                  <a:lnTo>
                    <a:pt x="179" y="1049435"/>
                  </a:lnTo>
                  <a:cubicBezTo>
                    <a:pt x="-440" y="700649"/>
                    <a:pt x="798" y="348786"/>
                    <a:pt x="179" y="0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pic>
          <p:nvPicPr>
            <p:cNvPr id="67" name="Grafik 6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2354013" y="880075"/>
              <a:ext cx="1681443" cy="2993234"/>
            </a:xfrm>
            <a:prstGeom prst="rect">
              <a:avLst/>
            </a:prstGeom>
          </p:spPr>
        </p:pic>
        <p:pic>
          <p:nvPicPr>
            <p:cNvPr id="68" name="Grafik 6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2385167" y="2066184"/>
              <a:ext cx="1681443" cy="3027149"/>
            </a:xfrm>
            <a:prstGeom prst="rect">
              <a:avLst/>
            </a:prstGeom>
          </p:spPr>
        </p:pic>
      </p:grpSp>
      <p:sp>
        <p:nvSpPr>
          <p:cNvPr id="81" name="Richtungspfeil 80"/>
          <p:cNvSpPr/>
          <p:nvPr/>
        </p:nvSpPr>
        <p:spPr>
          <a:xfrm rot="5400000" flipH="1" flipV="1">
            <a:off x="8060929" y="2729883"/>
            <a:ext cx="6858000" cy="1422676"/>
          </a:xfrm>
          <a:prstGeom prst="homePlate">
            <a:avLst>
              <a:gd name="adj" fmla="val 47867"/>
            </a:avLst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Der Druck steigt zunächst. Dann stellt sich ein neues Gleichgewicht ein! Je größer der Druck, desto mehr Teilchen verschwinden aus der Gasphase!</a:t>
            </a:r>
          </a:p>
        </p:txBody>
      </p:sp>
      <p:pic>
        <p:nvPicPr>
          <p:cNvPr id="82" name="Grafik 8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533" y="917808"/>
            <a:ext cx="4759626" cy="2448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550" y="3758159"/>
            <a:ext cx="7597207" cy="2487375"/>
          </a:xfrm>
          <a:prstGeom prst="rect">
            <a:avLst/>
          </a:prstGeom>
        </p:spPr>
      </p:pic>
      <p:pic>
        <p:nvPicPr>
          <p:cNvPr id="83" name="Grafik 82">
            <a:extLst>
              <a:ext uri="{FF2B5EF4-FFF2-40B4-BE49-F238E27FC236}">
                <a16:creationId xmlns:a16="http://schemas.microsoft.com/office/drawing/2014/main" id="{40891D2B-5710-46B0-95D6-7702B8EDC40E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8282" y="6616221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9479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Einfluss des Drucks auf die Löslichkeit von CO</a:t>
            </a:r>
            <a:r>
              <a:rPr lang="de-DE" baseline="-25000" dirty="0"/>
              <a:t>2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Analogie zwischen Versuch und Bälleschlacht</a:t>
            </a:r>
          </a:p>
        </p:txBody>
      </p:sp>
    </p:spTree>
    <p:extLst>
      <p:ext uri="{BB962C8B-B14F-4D97-AF65-F5344CB8AC3E}">
        <p14:creationId xmlns:p14="http://schemas.microsoft.com/office/powerpoint/2010/main" val="657370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0900" y="2892425"/>
            <a:ext cx="10515600" cy="1325563"/>
          </a:xfrm>
        </p:spPr>
        <p:txBody>
          <a:bodyPr/>
          <a:lstStyle/>
          <a:p>
            <a:pPr algn="ctr"/>
            <a:r>
              <a:rPr lang="de-DE" dirty="0"/>
              <a:t>Beschreibe die Darstellung und gib den Folien einen Titel</a:t>
            </a:r>
          </a:p>
        </p:txBody>
      </p:sp>
    </p:spTree>
    <p:extLst>
      <p:ext uri="{BB962C8B-B14F-4D97-AF65-F5344CB8AC3E}">
        <p14:creationId xmlns:p14="http://schemas.microsoft.com/office/powerpoint/2010/main" val="1035932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372234" y="-56644"/>
            <a:ext cx="2239852" cy="2740705"/>
            <a:chOff x="466767" y="65035"/>
            <a:chExt cx="2239852" cy="2740705"/>
          </a:xfrm>
        </p:grpSpPr>
        <p:grpSp>
          <p:nvGrpSpPr>
            <p:cNvPr id="19" name="Gruppieren 18"/>
            <p:cNvGrpSpPr/>
            <p:nvPr/>
          </p:nvGrpSpPr>
          <p:grpSpPr>
            <a:xfrm rot="2700000">
              <a:off x="2429177" y="2528298"/>
              <a:ext cx="365164" cy="189720"/>
              <a:chOff x="5986972" y="1963849"/>
              <a:chExt cx="588974" cy="306000"/>
            </a:xfrm>
          </p:grpSpPr>
          <p:sp>
            <p:nvSpPr>
              <p:cNvPr id="20" name="Freihandform 19"/>
              <p:cNvSpPr/>
              <p:nvPr/>
            </p:nvSpPr>
            <p:spPr>
              <a:xfrm>
                <a:off x="5986972" y="1963849"/>
                <a:ext cx="585536" cy="306000"/>
              </a:xfrm>
              <a:custGeom>
                <a:avLst/>
                <a:gdLst>
                  <a:gd name="connsiteX0" fmla="*/ 195763 w 585536"/>
                  <a:gd name="connsiteY0" fmla="*/ 0 h 306000"/>
                  <a:gd name="connsiteX1" fmla="*/ 585536 w 585536"/>
                  <a:gd name="connsiteY1" fmla="*/ 0 h 306000"/>
                  <a:gd name="connsiteX2" fmla="*/ 585536 w 585536"/>
                  <a:gd name="connsiteY2" fmla="*/ 306000 h 306000"/>
                  <a:gd name="connsiteX3" fmla="*/ 195763 w 585536"/>
                  <a:gd name="connsiteY3" fmla="*/ 306000 h 306000"/>
                  <a:gd name="connsiteX4" fmla="*/ 195763 w 585536"/>
                  <a:gd name="connsiteY4" fmla="*/ 263660 h 306000"/>
                  <a:gd name="connsiteX5" fmla="*/ 0 w 585536"/>
                  <a:gd name="connsiteY5" fmla="*/ 263660 h 306000"/>
                  <a:gd name="connsiteX6" fmla="*/ 0 w 585536"/>
                  <a:gd name="connsiteY6" fmla="*/ 39101 h 306000"/>
                  <a:gd name="connsiteX7" fmla="*/ 195763 w 585536"/>
                  <a:gd name="connsiteY7" fmla="*/ 39101 h 3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5536" h="306000">
                    <a:moveTo>
                      <a:pt x="195763" y="0"/>
                    </a:moveTo>
                    <a:lnTo>
                      <a:pt x="585536" y="0"/>
                    </a:lnTo>
                    <a:lnTo>
                      <a:pt x="585536" y="306000"/>
                    </a:lnTo>
                    <a:lnTo>
                      <a:pt x="195763" y="306000"/>
                    </a:lnTo>
                    <a:lnTo>
                      <a:pt x="195763" y="263660"/>
                    </a:lnTo>
                    <a:lnTo>
                      <a:pt x="0" y="263660"/>
                    </a:lnTo>
                    <a:lnTo>
                      <a:pt x="0" y="39101"/>
                    </a:lnTo>
                    <a:lnTo>
                      <a:pt x="195763" y="39101"/>
                    </a:lnTo>
                    <a:close/>
                  </a:path>
                </a:pathLst>
              </a:cu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1" name="Gerader Verbinder 20"/>
              <p:cNvCxnSpPr/>
              <p:nvPr/>
            </p:nvCxnSpPr>
            <p:spPr>
              <a:xfrm flipH="1">
                <a:off x="6182735" y="2053376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r Verbinder 21"/>
              <p:cNvCxnSpPr/>
              <p:nvPr/>
            </p:nvCxnSpPr>
            <p:spPr>
              <a:xfrm flipH="1">
                <a:off x="6186173" y="2116042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/>
              <p:cNvCxnSpPr/>
              <p:nvPr/>
            </p:nvCxnSpPr>
            <p:spPr>
              <a:xfrm flipH="1">
                <a:off x="6186173" y="2178169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uppieren 23"/>
            <p:cNvGrpSpPr/>
            <p:nvPr/>
          </p:nvGrpSpPr>
          <p:grpSpPr>
            <a:xfrm rot="18900000">
              <a:off x="2044904" y="2029661"/>
              <a:ext cx="382149" cy="681677"/>
              <a:chOff x="7132613" y="339858"/>
              <a:chExt cx="616370" cy="1099479"/>
            </a:xfrm>
          </p:grpSpPr>
          <p:sp>
            <p:nvSpPr>
              <p:cNvPr id="25" name="Freihandform 24"/>
              <p:cNvSpPr/>
              <p:nvPr/>
            </p:nvSpPr>
            <p:spPr>
              <a:xfrm rot="16200000">
                <a:off x="7202146" y="622751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Freihandform 25"/>
              <p:cNvSpPr/>
              <p:nvPr/>
            </p:nvSpPr>
            <p:spPr>
              <a:xfrm>
                <a:off x="7492356" y="339858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Ellipse 26"/>
              <p:cNvSpPr/>
              <p:nvPr/>
            </p:nvSpPr>
            <p:spPr>
              <a:xfrm rot="16200000">
                <a:off x="7413452" y="627803"/>
                <a:ext cx="335531" cy="335531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Freihandform 27"/>
              <p:cNvSpPr/>
              <p:nvPr/>
            </p:nvSpPr>
            <p:spPr>
              <a:xfrm rot="16200000">
                <a:off x="7353392" y="1064988"/>
                <a:ext cx="472473" cy="276225"/>
              </a:xfrm>
              <a:custGeom>
                <a:avLst/>
                <a:gdLst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2905 w 430530"/>
                  <a:gd name="connsiteY4" fmla="*/ 5715 h 276225"/>
                  <a:gd name="connsiteX5" fmla="*/ 0 w 430530"/>
                  <a:gd name="connsiteY5" fmla="*/ 0 h 27622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481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100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1000 w 430530"/>
                  <a:gd name="connsiteY4" fmla="*/ 0 h 276225"/>
                  <a:gd name="connsiteX5" fmla="*/ 0 w 430530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1686"/>
                  <a:gd name="connsiteY0" fmla="*/ 0 h 276225"/>
                  <a:gd name="connsiteX1" fmla="*/ 0 w 431686"/>
                  <a:gd name="connsiteY1" fmla="*/ 276225 h 276225"/>
                  <a:gd name="connsiteX2" fmla="*/ 394335 w 431686"/>
                  <a:gd name="connsiteY2" fmla="*/ 276225 h 276225"/>
                  <a:gd name="connsiteX3" fmla="*/ 430530 w 431686"/>
                  <a:gd name="connsiteY3" fmla="*/ 135255 h 276225"/>
                  <a:gd name="connsiteX4" fmla="*/ 381000 w 431686"/>
                  <a:gd name="connsiteY4" fmla="*/ 0 h 276225"/>
                  <a:gd name="connsiteX5" fmla="*/ 0 w 431686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2473" h="276225">
                    <a:moveTo>
                      <a:pt x="0" y="0"/>
                    </a:moveTo>
                    <a:lnTo>
                      <a:pt x="0" y="276225"/>
                    </a:lnTo>
                    <a:lnTo>
                      <a:pt x="394335" y="276225"/>
                    </a:lnTo>
                    <a:cubicBezTo>
                      <a:pt x="438785" y="274955"/>
                      <a:pt x="473710" y="227965"/>
                      <a:pt x="472440" y="133350"/>
                    </a:cubicBezTo>
                    <a:cubicBezTo>
                      <a:pt x="471170" y="38735"/>
                      <a:pt x="433705" y="1270"/>
                      <a:pt x="3810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99">
                  <a:alpha val="49804"/>
                </a:srgbClr>
              </a:solidFill>
              <a:ln w="19050">
                <a:solidFill>
                  <a:srgbClr val="00B8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9" name="Gerader Verbinder 28"/>
              <p:cNvCxnSpPr/>
              <p:nvPr/>
            </p:nvCxnSpPr>
            <p:spPr>
              <a:xfrm rot="16200000">
                <a:off x="7553642" y="1110199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r Verbinder 29"/>
              <p:cNvCxnSpPr/>
              <p:nvPr/>
            </p:nvCxnSpPr>
            <p:spPr>
              <a:xfrm rot="16200000">
                <a:off x="7553642" y="116383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r Verbinder 30"/>
              <p:cNvCxnSpPr/>
              <p:nvPr/>
            </p:nvCxnSpPr>
            <p:spPr>
              <a:xfrm rot="16200000">
                <a:off x="7553642" y="121749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Freihandform 31"/>
            <p:cNvSpPr/>
            <p:nvPr/>
          </p:nvSpPr>
          <p:spPr>
            <a:xfrm rot="317171">
              <a:off x="2021181" y="2031131"/>
              <a:ext cx="324401" cy="461077"/>
            </a:xfrm>
            <a:custGeom>
              <a:avLst/>
              <a:gdLst>
                <a:gd name="connsiteX0" fmla="*/ 0 w 1493520"/>
                <a:gd name="connsiteY0" fmla="*/ 1036320 h 2118360"/>
                <a:gd name="connsiteX1" fmla="*/ 843280 w 1493520"/>
                <a:gd name="connsiteY1" fmla="*/ 797560 h 2118360"/>
                <a:gd name="connsiteX2" fmla="*/ 1076960 w 1493520"/>
                <a:gd name="connsiteY2" fmla="*/ 0 h 2118360"/>
                <a:gd name="connsiteX3" fmla="*/ 1188720 w 1493520"/>
                <a:gd name="connsiteY3" fmla="*/ 619760 h 2118360"/>
                <a:gd name="connsiteX4" fmla="*/ 1493520 w 1493520"/>
                <a:gd name="connsiteY4" fmla="*/ 1097280 h 2118360"/>
                <a:gd name="connsiteX5" fmla="*/ 1163320 w 1493520"/>
                <a:gd name="connsiteY5" fmla="*/ 1503680 h 2118360"/>
                <a:gd name="connsiteX6" fmla="*/ 1036320 w 1493520"/>
                <a:gd name="connsiteY6" fmla="*/ 2118360 h 2118360"/>
                <a:gd name="connsiteX7" fmla="*/ 853440 w 1493520"/>
                <a:gd name="connsiteY7" fmla="*/ 1300480 h 2118360"/>
                <a:gd name="connsiteX8" fmla="*/ 0 w 1493520"/>
                <a:gd name="connsiteY8" fmla="*/ 1036320 h 2118360"/>
                <a:gd name="connsiteX0" fmla="*/ 0 w 1493520"/>
                <a:gd name="connsiteY0" fmla="*/ 1036398 h 2118438"/>
                <a:gd name="connsiteX1" fmla="*/ 843280 w 1493520"/>
                <a:gd name="connsiteY1" fmla="*/ 797638 h 2118438"/>
                <a:gd name="connsiteX2" fmla="*/ 1076960 w 1493520"/>
                <a:gd name="connsiteY2" fmla="*/ 78 h 2118438"/>
                <a:gd name="connsiteX3" fmla="*/ 1188720 w 1493520"/>
                <a:gd name="connsiteY3" fmla="*/ 619838 h 2118438"/>
                <a:gd name="connsiteX4" fmla="*/ 1493520 w 1493520"/>
                <a:gd name="connsiteY4" fmla="*/ 1097358 h 2118438"/>
                <a:gd name="connsiteX5" fmla="*/ 1163320 w 1493520"/>
                <a:gd name="connsiteY5" fmla="*/ 1503758 h 2118438"/>
                <a:gd name="connsiteX6" fmla="*/ 1036320 w 1493520"/>
                <a:gd name="connsiteY6" fmla="*/ 2118438 h 2118438"/>
                <a:gd name="connsiteX7" fmla="*/ 853440 w 1493520"/>
                <a:gd name="connsiteY7" fmla="*/ 1300558 h 2118438"/>
                <a:gd name="connsiteX8" fmla="*/ 0 w 1493520"/>
                <a:gd name="connsiteY8" fmla="*/ 1036398 h 2118438"/>
                <a:gd name="connsiteX0" fmla="*/ 0 w 1493520"/>
                <a:gd name="connsiteY0" fmla="*/ 1036398 h 2118438"/>
                <a:gd name="connsiteX1" fmla="*/ 843280 w 1493520"/>
                <a:gd name="connsiteY1" fmla="*/ 797638 h 2118438"/>
                <a:gd name="connsiteX2" fmla="*/ 1122680 w 1493520"/>
                <a:gd name="connsiteY2" fmla="*/ 78 h 2118438"/>
                <a:gd name="connsiteX3" fmla="*/ 1188720 w 1493520"/>
                <a:gd name="connsiteY3" fmla="*/ 619838 h 2118438"/>
                <a:gd name="connsiteX4" fmla="*/ 1493520 w 1493520"/>
                <a:gd name="connsiteY4" fmla="*/ 1097358 h 2118438"/>
                <a:gd name="connsiteX5" fmla="*/ 1163320 w 1493520"/>
                <a:gd name="connsiteY5" fmla="*/ 1503758 h 2118438"/>
                <a:gd name="connsiteX6" fmla="*/ 1036320 w 1493520"/>
                <a:gd name="connsiteY6" fmla="*/ 2118438 h 2118438"/>
                <a:gd name="connsiteX7" fmla="*/ 853440 w 1493520"/>
                <a:gd name="connsiteY7" fmla="*/ 1300558 h 2118438"/>
                <a:gd name="connsiteX8" fmla="*/ 0 w 1493520"/>
                <a:gd name="connsiteY8" fmla="*/ 1036398 h 2118438"/>
                <a:gd name="connsiteX0" fmla="*/ 0 w 1493520"/>
                <a:gd name="connsiteY0" fmla="*/ 1036325 h 2118365"/>
                <a:gd name="connsiteX1" fmla="*/ 843280 w 1493520"/>
                <a:gd name="connsiteY1" fmla="*/ 797565 h 2118365"/>
                <a:gd name="connsiteX2" fmla="*/ 1122680 w 1493520"/>
                <a:gd name="connsiteY2" fmla="*/ 5 h 2118365"/>
                <a:gd name="connsiteX3" fmla="*/ 1188720 w 1493520"/>
                <a:gd name="connsiteY3" fmla="*/ 619765 h 2118365"/>
                <a:gd name="connsiteX4" fmla="*/ 1493520 w 1493520"/>
                <a:gd name="connsiteY4" fmla="*/ 1097285 h 2118365"/>
                <a:gd name="connsiteX5" fmla="*/ 1163320 w 1493520"/>
                <a:gd name="connsiteY5" fmla="*/ 1503685 h 2118365"/>
                <a:gd name="connsiteX6" fmla="*/ 1036320 w 1493520"/>
                <a:gd name="connsiteY6" fmla="*/ 2118365 h 2118365"/>
                <a:gd name="connsiteX7" fmla="*/ 853440 w 1493520"/>
                <a:gd name="connsiteY7" fmla="*/ 1300485 h 2118365"/>
                <a:gd name="connsiteX8" fmla="*/ 0 w 1493520"/>
                <a:gd name="connsiteY8" fmla="*/ 1036325 h 2118365"/>
                <a:gd name="connsiteX0" fmla="*/ 0 w 1493520"/>
                <a:gd name="connsiteY0" fmla="*/ 1040134 h 2122174"/>
                <a:gd name="connsiteX1" fmla="*/ 843280 w 1493520"/>
                <a:gd name="connsiteY1" fmla="*/ 801374 h 2122174"/>
                <a:gd name="connsiteX2" fmla="*/ 1088390 w 1493520"/>
                <a:gd name="connsiteY2" fmla="*/ 4 h 2122174"/>
                <a:gd name="connsiteX3" fmla="*/ 1188720 w 1493520"/>
                <a:gd name="connsiteY3" fmla="*/ 623574 h 2122174"/>
                <a:gd name="connsiteX4" fmla="*/ 1493520 w 1493520"/>
                <a:gd name="connsiteY4" fmla="*/ 1101094 h 2122174"/>
                <a:gd name="connsiteX5" fmla="*/ 1163320 w 1493520"/>
                <a:gd name="connsiteY5" fmla="*/ 1507494 h 2122174"/>
                <a:gd name="connsiteX6" fmla="*/ 1036320 w 1493520"/>
                <a:gd name="connsiteY6" fmla="*/ 2122174 h 2122174"/>
                <a:gd name="connsiteX7" fmla="*/ 853440 w 1493520"/>
                <a:gd name="connsiteY7" fmla="*/ 1304294 h 2122174"/>
                <a:gd name="connsiteX8" fmla="*/ 0 w 1493520"/>
                <a:gd name="connsiteY8" fmla="*/ 1040134 h 2122174"/>
                <a:gd name="connsiteX0" fmla="*/ 6 w 1493526"/>
                <a:gd name="connsiteY0" fmla="*/ 1040134 h 2122174"/>
                <a:gd name="connsiteX1" fmla="*/ 843286 w 1493526"/>
                <a:gd name="connsiteY1" fmla="*/ 801374 h 2122174"/>
                <a:gd name="connsiteX2" fmla="*/ 1088396 w 1493526"/>
                <a:gd name="connsiteY2" fmla="*/ 4 h 2122174"/>
                <a:gd name="connsiteX3" fmla="*/ 1188726 w 1493526"/>
                <a:gd name="connsiteY3" fmla="*/ 623574 h 2122174"/>
                <a:gd name="connsiteX4" fmla="*/ 1493526 w 1493526"/>
                <a:gd name="connsiteY4" fmla="*/ 1101094 h 2122174"/>
                <a:gd name="connsiteX5" fmla="*/ 1163326 w 1493526"/>
                <a:gd name="connsiteY5" fmla="*/ 1507494 h 2122174"/>
                <a:gd name="connsiteX6" fmla="*/ 1036326 w 1493526"/>
                <a:gd name="connsiteY6" fmla="*/ 2122174 h 2122174"/>
                <a:gd name="connsiteX7" fmla="*/ 853446 w 1493526"/>
                <a:gd name="connsiteY7" fmla="*/ 1304294 h 2122174"/>
                <a:gd name="connsiteX8" fmla="*/ 6 w 1493526"/>
                <a:gd name="connsiteY8" fmla="*/ 1040134 h 2122174"/>
                <a:gd name="connsiteX0" fmla="*/ 6 w 1493526"/>
                <a:gd name="connsiteY0" fmla="*/ 1040134 h 2122174"/>
                <a:gd name="connsiteX1" fmla="*/ 843286 w 1493526"/>
                <a:gd name="connsiteY1" fmla="*/ 801374 h 2122174"/>
                <a:gd name="connsiteX2" fmla="*/ 1088396 w 1493526"/>
                <a:gd name="connsiteY2" fmla="*/ 4 h 2122174"/>
                <a:gd name="connsiteX3" fmla="*/ 1188726 w 1493526"/>
                <a:gd name="connsiteY3" fmla="*/ 623574 h 2122174"/>
                <a:gd name="connsiteX4" fmla="*/ 1493526 w 1493526"/>
                <a:gd name="connsiteY4" fmla="*/ 1101094 h 2122174"/>
                <a:gd name="connsiteX5" fmla="*/ 1163326 w 1493526"/>
                <a:gd name="connsiteY5" fmla="*/ 1507494 h 2122174"/>
                <a:gd name="connsiteX6" fmla="*/ 1036326 w 1493526"/>
                <a:gd name="connsiteY6" fmla="*/ 2122174 h 2122174"/>
                <a:gd name="connsiteX7" fmla="*/ 853446 w 1493526"/>
                <a:gd name="connsiteY7" fmla="*/ 1304294 h 2122174"/>
                <a:gd name="connsiteX8" fmla="*/ 6 w 1493526"/>
                <a:gd name="connsiteY8" fmla="*/ 1040134 h 2122174"/>
                <a:gd name="connsiteX0" fmla="*/ 6 w 1493526"/>
                <a:gd name="connsiteY0" fmla="*/ 1040134 h 2122176"/>
                <a:gd name="connsiteX1" fmla="*/ 843286 w 1493526"/>
                <a:gd name="connsiteY1" fmla="*/ 801374 h 2122176"/>
                <a:gd name="connsiteX2" fmla="*/ 1088396 w 1493526"/>
                <a:gd name="connsiteY2" fmla="*/ 4 h 2122176"/>
                <a:gd name="connsiteX3" fmla="*/ 1188726 w 1493526"/>
                <a:gd name="connsiteY3" fmla="*/ 623574 h 2122176"/>
                <a:gd name="connsiteX4" fmla="*/ 1493526 w 1493526"/>
                <a:gd name="connsiteY4" fmla="*/ 1101094 h 2122176"/>
                <a:gd name="connsiteX5" fmla="*/ 1163326 w 1493526"/>
                <a:gd name="connsiteY5" fmla="*/ 1507494 h 2122176"/>
                <a:gd name="connsiteX6" fmla="*/ 1036326 w 1493526"/>
                <a:gd name="connsiteY6" fmla="*/ 2122174 h 2122176"/>
                <a:gd name="connsiteX7" fmla="*/ 853446 w 1493526"/>
                <a:gd name="connsiteY7" fmla="*/ 1304294 h 2122176"/>
                <a:gd name="connsiteX8" fmla="*/ 6 w 1493526"/>
                <a:gd name="connsiteY8" fmla="*/ 1040134 h 2122176"/>
                <a:gd name="connsiteX0" fmla="*/ 6 w 1493526"/>
                <a:gd name="connsiteY0" fmla="*/ 1040134 h 2122390"/>
                <a:gd name="connsiteX1" fmla="*/ 843286 w 1493526"/>
                <a:gd name="connsiteY1" fmla="*/ 801374 h 2122390"/>
                <a:gd name="connsiteX2" fmla="*/ 1088396 w 1493526"/>
                <a:gd name="connsiteY2" fmla="*/ 4 h 2122390"/>
                <a:gd name="connsiteX3" fmla="*/ 1188726 w 1493526"/>
                <a:gd name="connsiteY3" fmla="*/ 623574 h 2122390"/>
                <a:gd name="connsiteX4" fmla="*/ 1493526 w 1493526"/>
                <a:gd name="connsiteY4" fmla="*/ 1101094 h 2122390"/>
                <a:gd name="connsiteX5" fmla="*/ 1163326 w 1493526"/>
                <a:gd name="connsiteY5" fmla="*/ 1507494 h 2122390"/>
                <a:gd name="connsiteX6" fmla="*/ 1036326 w 1493526"/>
                <a:gd name="connsiteY6" fmla="*/ 2122174 h 2122390"/>
                <a:gd name="connsiteX7" fmla="*/ 853446 w 1493526"/>
                <a:gd name="connsiteY7" fmla="*/ 1304294 h 2122390"/>
                <a:gd name="connsiteX8" fmla="*/ 6 w 1493526"/>
                <a:gd name="connsiteY8" fmla="*/ 1040134 h 2122390"/>
                <a:gd name="connsiteX0" fmla="*/ 6 w 1493796"/>
                <a:gd name="connsiteY0" fmla="*/ 1040134 h 2122390"/>
                <a:gd name="connsiteX1" fmla="*/ 843286 w 1493796"/>
                <a:gd name="connsiteY1" fmla="*/ 801374 h 2122390"/>
                <a:gd name="connsiteX2" fmla="*/ 1088396 w 1493796"/>
                <a:gd name="connsiteY2" fmla="*/ 4 h 2122390"/>
                <a:gd name="connsiteX3" fmla="*/ 1188726 w 1493796"/>
                <a:gd name="connsiteY3" fmla="*/ 623574 h 2122390"/>
                <a:gd name="connsiteX4" fmla="*/ 1493526 w 1493796"/>
                <a:gd name="connsiteY4" fmla="*/ 1101094 h 2122390"/>
                <a:gd name="connsiteX5" fmla="*/ 1163326 w 1493796"/>
                <a:gd name="connsiteY5" fmla="*/ 1507494 h 2122390"/>
                <a:gd name="connsiteX6" fmla="*/ 1036326 w 1493796"/>
                <a:gd name="connsiteY6" fmla="*/ 2122174 h 2122390"/>
                <a:gd name="connsiteX7" fmla="*/ 853446 w 1493796"/>
                <a:gd name="connsiteY7" fmla="*/ 1304294 h 2122390"/>
                <a:gd name="connsiteX8" fmla="*/ 6 w 1493796"/>
                <a:gd name="connsiteY8" fmla="*/ 1040134 h 2122390"/>
                <a:gd name="connsiteX0" fmla="*/ 6 w 1493631"/>
                <a:gd name="connsiteY0" fmla="*/ 1040134 h 2122390"/>
                <a:gd name="connsiteX1" fmla="*/ 843286 w 1493631"/>
                <a:gd name="connsiteY1" fmla="*/ 801374 h 2122390"/>
                <a:gd name="connsiteX2" fmla="*/ 1088396 w 1493631"/>
                <a:gd name="connsiteY2" fmla="*/ 4 h 2122390"/>
                <a:gd name="connsiteX3" fmla="*/ 1188726 w 1493631"/>
                <a:gd name="connsiteY3" fmla="*/ 623574 h 2122390"/>
                <a:gd name="connsiteX4" fmla="*/ 1493526 w 1493631"/>
                <a:gd name="connsiteY4" fmla="*/ 1101094 h 2122390"/>
                <a:gd name="connsiteX5" fmla="*/ 1163326 w 1493631"/>
                <a:gd name="connsiteY5" fmla="*/ 1507494 h 2122390"/>
                <a:gd name="connsiteX6" fmla="*/ 1036326 w 1493631"/>
                <a:gd name="connsiteY6" fmla="*/ 2122174 h 2122390"/>
                <a:gd name="connsiteX7" fmla="*/ 853446 w 1493631"/>
                <a:gd name="connsiteY7" fmla="*/ 1304294 h 2122390"/>
                <a:gd name="connsiteX8" fmla="*/ 6 w 1493631"/>
                <a:gd name="connsiteY8" fmla="*/ 1040134 h 2122390"/>
                <a:gd name="connsiteX0" fmla="*/ 6 w 1493631"/>
                <a:gd name="connsiteY0" fmla="*/ 1040134 h 2122390"/>
                <a:gd name="connsiteX1" fmla="*/ 843286 w 1493631"/>
                <a:gd name="connsiteY1" fmla="*/ 801374 h 2122390"/>
                <a:gd name="connsiteX2" fmla="*/ 1088396 w 1493631"/>
                <a:gd name="connsiteY2" fmla="*/ 4 h 2122390"/>
                <a:gd name="connsiteX3" fmla="*/ 1188726 w 1493631"/>
                <a:gd name="connsiteY3" fmla="*/ 623574 h 2122390"/>
                <a:gd name="connsiteX4" fmla="*/ 1493526 w 1493631"/>
                <a:gd name="connsiteY4" fmla="*/ 1101094 h 2122390"/>
                <a:gd name="connsiteX5" fmla="*/ 1163326 w 1493631"/>
                <a:gd name="connsiteY5" fmla="*/ 1507494 h 2122390"/>
                <a:gd name="connsiteX6" fmla="*/ 1036326 w 1493631"/>
                <a:gd name="connsiteY6" fmla="*/ 2122174 h 2122390"/>
                <a:gd name="connsiteX7" fmla="*/ 853446 w 1493631"/>
                <a:gd name="connsiteY7" fmla="*/ 1304294 h 2122390"/>
                <a:gd name="connsiteX8" fmla="*/ 6 w 1493631"/>
                <a:gd name="connsiteY8" fmla="*/ 1040134 h 2122390"/>
                <a:gd name="connsiteX0" fmla="*/ 6 w 1493631"/>
                <a:gd name="connsiteY0" fmla="*/ 1040134 h 2122390"/>
                <a:gd name="connsiteX1" fmla="*/ 843286 w 1493631"/>
                <a:gd name="connsiteY1" fmla="*/ 801374 h 2122390"/>
                <a:gd name="connsiteX2" fmla="*/ 1088396 w 1493631"/>
                <a:gd name="connsiteY2" fmla="*/ 4 h 2122390"/>
                <a:gd name="connsiteX3" fmla="*/ 1188726 w 1493631"/>
                <a:gd name="connsiteY3" fmla="*/ 623574 h 2122390"/>
                <a:gd name="connsiteX4" fmla="*/ 1493526 w 1493631"/>
                <a:gd name="connsiteY4" fmla="*/ 1101094 h 2122390"/>
                <a:gd name="connsiteX5" fmla="*/ 1163326 w 1493631"/>
                <a:gd name="connsiteY5" fmla="*/ 1507494 h 2122390"/>
                <a:gd name="connsiteX6" fmla="*/ 1036326 w 1493631"/>
                <a:gd name="connsiteY6" fmla="*/ 2122174 h 2122390"/>
                <a:gd name="connsiteX7" fmla="*/ 853446 w 1493631"/>
                <a:gd name="connsiteY7" fmla="*/ 1304294 h 2122390"/>
                <a:gd name="connsiteX8" fmla="*/ 6 w 1493631"/>
                <a:gd name="connsiteY8" fmla="*/ 1040134 h 2122390"/>
                <a:gd name="connsiteX0" fmla="*/ 6 w 1493640"/>
                <a:gd name="connsiteY0" fmla="*/ 1041618 h 2123874"/>
                <a:gd name="connsiteX1" fmla="*/ 843286 w 1493640"/>
                <a:gd name="connsiteY1" fmla="*/ 802858 h 2123874"/>
                <a:gd name="connsiteX2" fmla="*/ 1088396 w 1493640"/>
                <a:gd name="connsiteY2" fmla="*/ 1488 h 2123874"/>
                <a:gd name="connsiteX3" fmla="*/ 1203966 w 1493640"/>
                <a:gd name="connsiteY3" fmla="*/ 621248 h 2123874"/>
                <a:gd name="connsiteX4" fmla="*/ 1493526 w 1493640"/>
                <a:gd name="connsiteY4" fmla="*/ 1102578 h 2123874"/>
                <a:gd name="connsiteX5" fmla="*/ 1163326 w 1493640"/>
                <a:gd name="connsiteY5" fmla="*/ 1508978 h 2123874"/>
                <a:gd name="connsiteX6" fmla="*/ 1036326 w 1493640"/>
                <a:gd name="connsiteY6" fmla="*/ 2123658 h 2123874"/>
                <a:gd name="connsiteX7" fmla="*/ 853446 w 1493640"/>
                <a:gd name="connsiteY7" fmla="*/ 1305778 h 2123874"/>
                <a:gd name="connsiteX8" fmla="*/ 6 w 1493640"/>
                <a:gd name="connsiteY8" fmla="*/ 1041618 h 2123874"/>
                <a:gd name="connsiteX0" fmla="*/ 6 w 1493640"/>
                <a:gd name="connsiteY0" fmla="*/ 1041618 h 2123874"/>
                <a:gd name="connsiteX1" fmla="*/ 843286 w 1493640"/>
                <a:gd name="connsiteY1" fmla="*/ 802858 h 2123874"/>
                <a:gd name="connsiteX2" fmla="*/ 1088396 w 1493640"/>
                <a:gd name="connsiteY2" fmla="*/ 1488 h 2123874"/>
                <a:gd name="connsiteX3" fmla="*/ 1203966 w 1493640"/>
                <a:gd name="connsiteY3" fmla="*/ 621248 h 2123874"/>
                <a:gd name="connsiteX4" fmla="*/ 1493526 w 1493640"/>
                <a:gd name="connsiteY4" fmla="*/ 1102578 h 2123874"/>
                <a:gd name="connsiteX5" fmla="*/ 1163326 w 1493640"/>
                <a:gd name="connsiteY5" fmla="*/ 1508978 h 2123874"/>
                <a:gd name="connsiteX6" fmla="*/ 1036326 w 1493640"/>
                <a:gd name="connsiteY6" fmla="*/ 2123658 h 2123874"/>
                <a:gd name="connsiteX7" fmla="*/ 853446 w 1493640"/>
                <a:gd name="connsiteY7" fmla="*/ 1305778 h 2123874"/>
                <a:gd name="connsiteX8" fmla="*/ 6 w 1493640"/>
                <a:gd name="connsiteY8" fmla="*/ 1041618 h 2123874"/>
                <a:gd name="connsiteX0" fmla="*/ 6 w 1493651"/>
                <a:gd name="connsiteY0" fmla="*/ 1042126 h 2124382"/>
                <a:gd name="connsiteX1" fmla="*/ 843286 w 1493651"/>
                <a:gd name="connsiteY1" fmla="*/ 803366 h 2124382"/>
                <a:gd name="connsiteX2" fmla="*/ 1088396 w 1493651"/>
                <a:gd name="connsiteY2" fmla="*/ 1996 h 2124382"/>
                <a:gd name="connsiteX3" fmla="*/ 1205871 w 1493651"/>
                <a:gd name="connsiteY3" fmla="*/ 596991 h 2124382"/>
                <a:gd name="connsiteX4" fmla="*/ 1493526 w 1493651"/>
                <a:gd name="connsiteY4" fmla="*/ 1103086 h 2124382"/>
                <a:gd name="connsiteX5" fmla="*/ 1163326 w 1493651"/>
                <a:gd name="connsiteY5" fmla="*/ 1509486 h 2124382"/>
                <a:gd name="connsiteX6" fmla="*/ 1036326 w 1493651"/>
                <a:gd name="connsiteY6" fmla="*/ 2124166 h 2124382"/>
                <a:gd name="connsiteX7" fmla="*/ 853446 w 1493651"/>
                <a:gd name="connsiteY7" fmla="*/ 1306286 h 2124382"/>
                <a:gd name="connsiteX8" fmla="*/ 6 w 1493651"/>
                <a:gd name="connsiteY8" fmla="*/ 1042126 h 2124382"/>
                <a:gd name="connsiteX0" fmla="*/ 6 w 1493651"/>
                <a:gd name="connsiteY0" fmla="*/ 1042126 h 2124382"/>
                <a:gd name="connsiteX1" fmla="*/ 843286 w 1493651"/>
                <a:gd name="connsiteY1" fmla="*/ 803366 h 2124382"/>
                <a:gd name="connsiteX2" fmla="*/ 1088396 w 1493651"/>
                <a:gd name="connsiteY2" fmla="*/ 1996 h 2124382"/>
                <a:gd name="connsiteX3" fmla="*/ 1205871 w 1493651"/>
                <a:gd name="connsiteY3" fmla="*/ 596991 h 2124382"/>
                <a:gd name="connsiteX4" fmla="*/ 1493526 w 1493651"/>
                <a:gd name="connsiteY4" fmla="*/ 1103086 h 2124382"/>
                <a:gd name="connsiteX5" fmla="*/ 1163326 w 1493651"/>
                <a:gd name="connsiteY5" fmla="*/ 1509486 h 2124382"/>
                <a:gd name="connsiteX6" fmla="*/ 1036326 w 1493651"/>
                <a:gd name="connsiteY6" fmla="*/ 2124166 h 2124382"/>
                <a:gd name="connsiteX7" fmla="*/ 853446 w 1493651"/>
                <a:gd name="connsiteY7" fmla="*/ 1306286 h 2124382"/>
                <a:gd name="connsiteX8" fmla="*/ 6 w 1493651"/>
                <a:gd name="connsiteY8" fmla="*/ 1042126 h 2124382"/>
                <a:gd name="connsiteX0" fmla="*/ 6 w 1493651"/>
                <a:gd name="connsiteY0" fmla="*/ 1042126 h 2124382"/>
                <a:gd name="connsiteX1" fmla="*/ 843286 w 1493651"/>
                <a:gd name="connsiteY1" fmla="*/ 803366 h 2124382"/>
                <a:gd name="connsiteX2" fmla="*/ 1088396 w 1493651"/>
                <a:gd name="connsiteY2" fmla="*/ 1996 h 2124382"/>
                <a:gd name="connsiteX3" fmla="*/ 1205871 w 1493651"/>
                <a:gd name="connsiteY3" fmla="*/ 596991 h 2124382"/>
                <a:gd name="connsiteX4" fmla="*/ 1493526 w 1493651"/>
                <a:gd name="connsiteY4" fmla="*/ 1103086 h 2124382"/>
                <a:gd name="connsiteX5" fmla="*/ 1163326 w 1493651"/>
                <a:gd name="connsiteY5" fmla="*/ 1509486 h 2124382"/>
                <a:gd name="connsiteX6" fmla="*/ 1036326 w 1493651"/>
                <a:gd name="connsiteY6" fmla="*/ 2124166 h 2124382"/>
                <a:gd name="connsiteX7" fmla="*/ 853446 w 1493651"/>
                <a:gd name="connsiteY7" fmla="*/ 1306286 h 2124382"/>
                <a:gd name="connsiteX8" fmla="*/ 6 w 1493651"/>
                <a:gd name="connsiteY8" fmla="*/ 1042126 h 2124382"/>
                <a:gd name="connsiteX0" fmla="*/ 1 w 1493646"/>
                <a:gd name="connsiteY0" fmla="*/ 1041765 h 2124021"/>
                <a:gd name="connsiteX1" fmla="*/ 852806 w 1493646"/>
                <a:gd name="connsiteY1" fmla="*/ 782050 h 2124021"/>
                <a:gd name="connsiteX2" fmla="*/ 1088391 w 1493646"/>
                <a:gd name="connsiteY2" fmla="*/ 1635 h 2124021"/>
                <a:gd name="connsiteX3" fmla="*/ 1205866 w 1493646"/>
                <a:gd name="connsiteY3" fmla="*/ 596630 h 2124021"/>
                <a:gd name="connsiteX4" fmla="*/ 1493521 w 1493646"/>
                <a:gd name="connsiteY4" fmla="*/ 1102725 h 2124021"/>
                <a:gd name="connsiteX5" fmla="*/ 1163321 w 1493646"/>
                <a:gd name="connsiteY5" fmla="*/ 1509125 h 2124021"/>
                <a:gd name="connsiteX6" fmla="*/ 1036321 w 1493646"/>
                <a:gd name="connsiteY6" fmla="*/ 2123805 h 2124021"/>
                <a:gd name="connsiteX7" fmla="*/ 853441 w 1493646"/>
                <a:gd name="connsiteY7" fmla="*/ 1305925 h 2124021"/>
                <a:gd name="connsiteX8" fmla="*/ 1 w 1493646"/>
                <a:gd name="connsiteY8" fmla="*/ 1041765 h 2124021"/>
                <a:gd name="connsiteX0" fmla="*/ 1 w 1493646"/>
                <a:gd name="connsiteY0" fmla="*/ 1041765 h 2124015"/>
                <a:gd name="connsiteX1" fmla="*/ 852806 w 1493646"/>
                <a:gd name="connsiteY1" fmla="*/ 782050 h 2124015"/>
                <a:gd name="connsiteX2" fmla="*/ 1088391 w 1493646"/>
                <a:gd name="connsiteY2" fmla="*/ 1635 h 2124015"/>
                <a:gd name="connsiteX3" fmla="*/ 1205866 w 1493646"/>
                <a:gd name="connsiteY3" fmla="*/ 596630 h 2124015"/>
                <a:gd name="connsiteX4" fmla="*/ 1493521 w 1493646"/>
                <a:gd name="connsiteY4" fmla="*/ 1102725 h 2124015"/>
                <a:gd name="connsiteX5" fmla="*/ 1163321 w 1493646"/>
                <a:gd name="connsiteY5" fmla="*/ 1509125 h 2124015"/>
                <a:gd name="connsiteX6" fmla="*/ 1036321 w 1493646"/>
                <a:gd name="connsiteY6" fmla="*/ 2123805 h 2124015"/>
                <a:gd name="connsiteX7" fmla="*/ 853441 w 1493646"/>
                <a:gd name="connsiteY7" fmla="*/ 1305925 h 2124015"/>
                <a:gd name="connsiteX8" fmla="*/ 1 w 1493646"/>
                <a:gd name="connsiteY8" fmla="*/ 1041765 h 2124015"/>
                <a:gd name="connsiteX0" fmla="*/ 1 w 1493646"/>
                <a:gd name="connsiteY0" fmla="*/ 1041765 h 2124008"/>
                <a:gd name="connsiteX1" fmla="*/ 852806 w 1493646"/>
                <a:gd name="connsiteY1" fmla="*/ 782050 h 2124008"/>
                <a:gd name="connsiteX2" fmla="*/ 1088391 w 1493646"/>
                <a:gd name="connsiteY2" fmla="*/ 1635 h 2124008"/>
                <a:gd name="connsiteX3" fmla="*/ 1205866 w 1493646"/>
                <a:gd name="connsiteY3" fmla="*/ 596630 h 2124008"/>
                <a:gd name="connsiteX4" fmla="*/ 1493521 w 1493646"/>
                <a:gd name="connsiteY4" fmla="*/ 1102725 h 2124008"/>
                <a:gd name="connsiteX5" fmla="*/ 1163321 w 1493646"/>
                <a:gd name="connsiteY5" fmla="*/ 1509125 h 2124008"/>
                <a:gd name="connsiteX6" fmla="*/ 1036321 w 1493646"/>
                <a:gd name="connsiteY6" fmla="*/ 2123805 h 2124008"/>
                <a:gd name="connsiteX7" fmla="*/ 853441 w 1493646"/>
                <a:gd name="connsiteY7" fmla="*/ 1305925 h 2124008"/>
                <a:gd name="connsiteX8" fmla="*/ 1 w 1493646"/>
                <a:gd name="connsiteY8" fmla="*/ 1041765 h 2124008"/>
                <a:gd name="connsiteX0" fmla="*/ 64 w 1493709"/>
                <a:gd name="connsiteY0" fmla="*/ 1041765 h 2124008"/>
                <a:gd name="connsiteX1" fmla="*/ 852869 w 1493709"/>
                <a:gd name="connsiteY1" fmla="*/ 782050 h 2124008"/>
                <a:gd name="connsiteX2" fmla="*/ 1088454 w 1493709"/>
                <a:gd name="connsiteY2" fmla="*/ 1635 h 2124008"/>
                <a:gd name="connsiteX3" fmla="*/ 1205929 w 1493709"/>
                <a:gd name="connsiteY3" fmla="*/ 596630 h 2124008"/>
                <a:gd name="connsiteX4" fmla="*/ 1493584 w 1493709"/>
                <a:gd name="connsiteY4" fmla="*/ 1102725 h 2124008"/>
                <a:gd name="connsiteX5" fmla="*/ 1163384 w 1493709"/>
                <a:gd name="connsiteY5" fmla="*/ 1509125 h 2124008"/>
                <a:gd name="connsiteX6" fmla="*/ 1036384 w 1493709"/>
                <a:gd name="connsiteY6" fmla="*/ 2123805 h 2124008"/>
                <a:gd name="connsiteX7" fmla="*/ 853504 w 1493709"/>
                <a:gd name="connsiteY7" fmla="*/ 1305925 h 2124008"/>
                <a:gd name="connsiteX8" fmla="*/ 64 w 1493709"/>
                <a:gd name="connsiteY8" fmla="*/ 1041765 h 2124008"/>
                <a:gd name="connsiteX0" fmla="*/ 166 w 1493811"/>
                <a:gd name="connsiteY0" fmla="*/ 1041765 h 2124008"/>
                <a:gd name="connsiteX1" fmla="*/ 852971 w 1493811"/>
                <a:gd name="connsiteY1" fmla="*/ 782050 h 2124008"/>
                <a:gd name="connsiteX2" fmla="*/ 1088556 w 1493811"/>
                <a:gd name="connsiteY2" fmla="*/ 1635 h 2124008"/>
                <a:gd name="connsiteX3" fmla="*/ 1206031 w 1493811"/>
                <a:gd name="connsiteY3" fmla="*/ 596630 h 2124008"/>
                <a:gd name="connsiteX4" fmla="*/ 1493686 w 1493811"/>
                <a:gd name="connsiteY4" fmla="*/ 1102725 h 2124008"/>
                <a:gd name="connsiteX5" fmla="*/ 1163486 w 1493811"/>
                <a:gd name="connsiteY5" fmla="*/ 1509125 h 2124008"/>
                <a:gd name="connsiteX6" fmla="*/ 1036486 w 1493811"/>
                <a:gd name="connsiteY6" fmla="*/ 2123805 h 2124008"/>
                <a:gd name="connsiteX7" fmla="*/ 853606 w 1493811"/>
                <a:gd name="connsiteY7" fmla="*/ 1305925 h 2124008"/>
                <a:gd name="connsiteX8" fmla="*/ 166 w 1493811"/>
                <a:gd name="connsiteY8" fmla="*/ 1041765 h 2124008"/>
                <a:gd name="connsiteX0" fmla="*/ 163 w 1518573"/>
                <a:gd name="connsiteY0" fmla="*/ 1057005 h 2123990"/>
                <a:gd name="connsiteX1" fmla="*/ 877733 w 1518573"/>
                <a:gd name="connsiteY1" fmla="*/ 782050 h 2123990"/>
                <a:gd name="connsiteX2" fmla="*/ 1113318 w 1518573"/>
                <a:gd name="connsiteY2" fmla="*/ 1635 h 2123990"/>
                <a:gd name="connsiteX3" fmla="*/ 1230793 w 1518573"/>
                <a:gd name="connsiteY3" fmla="*/ 596630 h 2123990"/>
                <a:gd name="connsiteX4" fmla="*/ 1518448 w 1518573"/>
                <a:gd name="connsiteY4" fmla="*/ 1102725 h 2123990"/>
                <a:gd name="connsiteX5" fmla="*/ 1188248 w 1518573"/>
                <a:gd name="connsiteY5" fmla="*/ 1509125 h 2123990"/>
                <a:gd name="connsiteX6" fmla="*/ 1061248 w 1518573"/>
                <a:gd name="connsiteY6" fmla="*/ 2123805 h 2123990"/>
                <a:gd name="connsiteX7" fmla="*/ 878368 w 1518573"/>
                <a:gd name="connsiteY7" fmla="*/ 1305925 h 2123990"/>
                <a:gd name="connsiteX8" fmla="*/ 163 w 1518573"/>
                <a:gd name="connsiteY8" fmla="*/ 1057005 h 2123990"/>
                <a:gd name="connsiteX0" fmla="*/ 84 w 1518494"/>
                <a:gd name="connsiteY0" fmla="*/ 1057005 h 2123990"/>
                <a:gd name="connsiteX1" fmla="*/ 877654 w 1518494"/>
                <a:gd name="connsiteY1" fmla="*/ 782050 h 2123990"/>
                <a:gd name="connsiteX2" fmla="*/ 1113239 w 1518494"/>
                <a:gd name="connsiteY2" fmla="*/ 1635 h 2123990"/>
                <a:gd name="connsiteX3" fmla="*/ 1230714 w 1518494"/>
                <a:gd name="connsiteY3" fmla="*/ 596630 h 2123990"/>
                <a:gd name="connsiteX4" fmla="*/ 1518369 w 1518494"/>
                <a:gd name="connsiteY4" fmla="*/ 1102725 h 2123990"/>
                <a:gd name="connsiteX5" fmla="*/ 1188169 w 1518494"/>
                <a:gd name="connsiteY5" fmla="*/ 1509125 h 2123990"/>
                <a:gd name="connsiteX6" fmla="*/ 1061169 w 1518494"/>
                <a:gd name="connsiteY6" fmla="*/ 2123805 h 2123990"/>
                <a:gd name="connsiteX7" fmla="*/ 878289 w 1518494"/>
                <a:gd name="connsiteY7" fmla="*/ 1305925 h 2123990"/>
                <a:gd name="connsiteX8" fmla="*/ 84 w 1518494"/>
                <a:gd name="connsiteY8" fmla="*/ 1057005 h 2123990"/>
                <a:gd name="connsiteX0" fmla="*/ 14 w 1518424"/>
                <a:gd name="connsiteY0" fmla="*/ 1057005 h 2123990"/>
                <a:gd name="connsiteX1" fmla="*/ 877584 w 1518424"/>
                <a:gd name="connsiteY1" fmla="*/ 782050 h 2123990"/>
                <a:gd name="connsiteX2" fmla="*/ 1113169 w 1518424"/>
                <a:gd name="connsiteY2" fmla="*/ 1635 h 2123990"/>
                <a:gd name="connsiteX3" fmla="*/ 1230644 w 1518424"/>
                <a:gd name="connsiteY3" fmla="*/ 596630 h 2123990"/>
                <a:gd name="connsiteX4" fmla="*/ 1518299 w 1518424"/>
                <a:gd name="connsiteY4" fmla="*/ 1102725 h 2123990"/>
                <a:gd name="connsiteX5" fmla="*/ 1188099 w 1518424"/>
                <a:gd name="connsiteY5" fmla="*/ 1509125 h 2123990"/>
                <a:gd name="connsiteX6" fmla="*/ 1061099 w 1518424"/>
                <a:gd name="connsiteY6" fmla="*/ 2123805 h 2123990"/>
                <a:gd name="connsiteX7" fmla="*/ 878219 w 1518424"/>
                <a:gd name="connsiteY7" fmla="*/ 1305925 h 2123990"/>
                <a:gd name="connsiteX8" fmla="*/ 14 w 1518424"/>
                <a:gd name="connsiteY8" fmla="*/ 1057005 h 2123990"/>
                <a:gd name="connsiteX0" fmla="*/ 32 w 1518442"/>
                <a:gd name="connsiteY0" fmla="*/ 1057005 h 2123990"/>
                <a:gd name="connsiteX1" fmla="*/ 877602 w 1518442"/>
                <a:gd name="connsiteY1" fmla="*/ 782050 h 2123990"/>
                <a:gd name="connsiteX2" fmla="*/ 1113187 w 1518442"/>
                <a:gd name="connsiteY2" fmla="*/ 1635 h 2123990"/>
                <a:gd name="connsiteX3" fmla="*/ 1230662 w 1518442"/>
                <a:gd name="connsiteY3" fmla="*/ 596630 h 2123990"/>
                <a:gd name="connsiteX4" fmla="*/ 1518317 w 1518442"/>
                <a:gd name="connsiteY4" fmla="*/ 1102725 h 2123990"/>
                <a:gd name="connsiteX5" fmla="*/ 1188117 w 1518442"/>
                <a:gd name="connsiteY5" fmla="*/ 1509125 h 2123990"/>
                <a:gd name="connsiteX6" fmla="*/ 1061117 w 1518442"/>
                <a:gd name="connsiteY6" fmla="*/ 2123805 h 2123990"/>
                <a:gd name="connsiteX7" fmla="*/ 878237 w 1518442"/>
                <a:gd name="connsiteY7" fmla="*/ 1305925 h 2123990"/>
                <a:gd name="connsiteX8" fmla="*/ 32 w 1518442"/>
                <a:gd name="connsiteY8" fmla="*/ 1057005 h 2123990"/>
                <a:gd name="connsiteX0" fmla="*/ 32 w 1518442"/>
                <a:gd name="connsiteY0" fmla="*/ 1058910 h 2123990"/>
                <a:gd name="connsiteX1" fmla="*/ 877602 w 1518442"/>
                <a:gd name="connsiteY1" fmla="*/ 782050 h 2123990"/>
                <a:gd name="connsiteX2" fmla="*/ 1113187 w 1518442"/>
                <a:gd name="connsiteY2" fmla="*/ 1635 h 2123990"/>
                <a:gd name="connsiteX3" fmla="*/ 1230662 w 1518442"/>
                <a:gd name="connsiteY3" fmla="*/ 596630 h 2123990"/>
                <a:gd name="connsiteX4" fmla="*/ 1518317 w 1518442"/>
                <a:gd name="connsiteY4" fmla="*/ 1102725 h 2123990"/>
                <a:gd name="connsiteX5" fmla="*/ 1188117 w 1518442"/>
                <a:gd name="connsiteY5" fmla="*/ 1509125 h 2123990"/>
                <a:gd name="connsiteX6" fmla="*/ 1061117 w 1518442"/>
                <a:gd name="connsiteY6" fmla="*/ 2123805 h 2123990"/>
                <a:gd name="connsiteX7" fmla="*/ 878237 w 1518442"/>
                <a:gd name="connsiteY7" fmla="*/ 1305925 h 2123990"/>
                <a:gd name="connsiteX8" fmla="*/ 32 w 1518442"/>
                <a:gd name="connsiteY8" fmla="*/ 1058910 h 2123990"/>
                <a:gd name="connsiteX0" fmla="*/ 32 w 1518479"/>
                <a:gd name="connsiteY0" fmla="*/ 1047417 h 2112497"/>
                <a:gd name="connsiteX1" fmla="*/ 877602 w 1518479"/>
                <a:gd name="connsiteY1" fmla="*/ 770557 h 2112497"/>
                <a:gd name="connsiteX2" fmla="*/ 1107472 w 1518479"/>
                <a:gd name="connsiteY2" fmla="*/ 1572 h 2112497"/>
                <a:gd name="connsiteX3" fmla="*/ 1230662 w 1518479"/>
                <a:gd name="connsiteY3" fmla="*/ 585137 h 2112497"/>
                <a:gd name="connsiteX4" fmla="*/ 1518317 w 1518479"/>
                <a:gd name="connsiteY4" fmla="*/ 1091232 h 2112497"/>
                <a:gd name="connsiteX5" fmla="*/ 1188117 w 1518479"/>
                <a:gd name="connsiteY5" fmla="*/ 1497632 h 2112497"/>
                <a:gd name="connsiteX6" fmla="*/ 1061117 w 1518479"/>
                <a:gd name="connsiteY6" fmla="*/ 2112312 h 2112497"/>
                <a:gd name="connsiteX7" fmla="*/ 878237 w 1518479"/>
                <a:gd name="connsiteY7" fmla="*/ 1294432 h 2112497"/>
                <a:gd name="connsiteX8" fmla="*/ 32 w 1518479"/>
                <a:gd name="connsiteY8" fmla="*/ 1047417 h 2112497"/>
                <a:gd name="connsiteX0" fmla="*/ 32 w 1518479"/>
                <a:gd name="connsiteY0" fmla="*/ 1045914 h 2110994"/>
                <a:gd name="connsiteX1" fmla="*/ 877602 w 1518479"/>
                <a:gd name="connsiteY1" fmla="*/ 769054 h 2110994"/>
                <a:gd name="connsiteX2" fmla="*/ 1107472 w 1518479"/>
                <a:gd name="connsiteY2" fmla="*/ 69 h 2110994"/>
                <a:gd name="connsiteX3" fmla="*/ 1230662 w 1518479"/>
                <a:gd name="connsiteY3" fmla="*/ 583634 h 2110994"/>
                <a:gd name="connsiteX4" fmla="*/ 1518317 w 1518479"/>
                <a:gd name="connsiteY4" fmla="*/ 1089729 h 2110994"/>
                <a:gd name="connsiteX5" fmla="*/ 1188117 w 1518479"/>
                <a:gd name="connsiteY5" fmla="*/ 1496129 h 2110994"/>
                <a:gd name="connsiteX6" fmla="*/ 1061117 w 1518479"/>
                <a:gd name="connsiteY6" fmla="*/ 2110809 h 2110994"/>
                <a:gd name="connsiteX7" fmla="*/ 878237 w 1518479"/>
                <a:gd name="connsiteY7" fmla="*/ 1292929 h 2110994"/>
                <a:gd name="connsiteX8" fmla="*/ 32 w 1518479"/>
                <a:gd name="connsiteY8" fmla="*/ 1045914 h 2110994"/>
                <a:gd name="connsiteX0" fmla="*/ 32 w 1518479"/>
                <a:gd name="connsiteY0" fmla="*/ 1046447 h 2111527"/>
                <a:gd name="connsiteX1" fmla="*/ 877602 w 1518479"/>
                <a:gd name="connsiteY1" fmla="*/ 769587 h 2111527"/>
                <a:gd name="connsiteX2" fmla="*/ 1107472 w 1518479"/>
                <a:gd name="connsiteY2" fmla="*/ 602 h 2111527"/>
                <a:gd name="connsiteX3" fmla="*/ 1230662 w 1518479"/>
                <a:gd name="connsiteY3" fmla="*/ 584167 h 2111527"/>
                <a:gd name="connsiteX4" fmla="*/ 1518317 w 1518479"/>
                <a:gd name="connsiteY4" fmla="*/ 1090262 h 2111527"/>
                <a:gd name="connsiteX5" fmla="*/ 1188117 w 1518479"/>
                <a:gd name="connsiteY5" fmla="*/ 1496662 h 2111527"/>
                <a:gd name="connsiteX6" fmla="*/ 1061117 w 1518479"/>
                <a:gd name="connsiteY6" fmla="*/ 2111342 h 2111527"/>
                <a:gd name="connsiteX7" fmla="*/ 878237 w 1518479"/>
                <a:gd name="connsiteY7" fmla="*/ 1293462 h 2111527"/>
                <a:gd name="connsiteX8" fmla="*/ 32 w 1518479"/>
                <a:gd name="connsiteY8" fmla="*/ 1046447 h 2111527"/>
                <a:gd name="connsiteX0" fmla="*/ 32 w 1518479"/>
                <a:gd name="connsiteY0" fmla="*/ 1046079 h 2111159"/>
                <a:gd name="connsiteX1" fmla="*/ 877602 w 1518479"/>
                <a:gd name="connsiteY1" fmla="*/ 769219 h 2111159"/>
                <a:gd name="connsiteX2" fmla="*/ 1107472 w 1518479"/>
                <a:gd name="connsiteY2" fmla="*/ 234 h 2111159"/>
                <a:gd name="connsiteX3" fmla="*/ 1230662 w 1518479"/>
                <a:gd name="connsiteY3" fmla="*/ 583799 h 2111159"/>
                <a:gd name="connsiteX4" fmla="*/ 1518317 w 1518479"/>
                <a:gd name="connsiteY4" fmla="*/ 1089894 h 2111159"/>
                <a:gd name="connsiteX5" fmla="*/ 1188117 w 1518479"/>
                <a:gd name="connsiteY5" fmla="*/ 1496294 h 2111159"/>
                <a:gd name="connsiteX6" fmla="*/ 1061117 w 1518479"/>
                <a:gd name="connsiteY6" fmla="*/ 2110974 h 2111159"/>
                <a:gd name="connsiteX7" fmla="*/ 878237 w 1518479"/>
                <a:gd name="connsiteY7" fmla="*/ 1293094 h 2111159"/>
                <a:gd name="connsiteX8" fmla="*/ 32 w 1518479"/>
                <a:gd name="connsiteY8" fmla="*/ 1046079 h 2111159"/>
                <a:gd name="connsiteX0" fmla="*/ 32 w 1518442"/>
                <a:gd name="connsiteY0" fmla="*/ 1046079 h 2111159"/>
                <a:gd name="connsiteX1" fmla="*/ 877602 w 1518442"/>
                <a:gd name="connsiteY1" fmla="*/ 769219 h 2111159"/>
                <a:gd name="connsiteX2" fmla="*/ 1107472 w 1518442"/>
                <a:gd name="connsiteY2" fmla="*/ 234 h 2111159"/>
                <a:gd name="connsiteX3" fmla="*/ 1230662 w 1518442"/>
                <a:gd name="connsiteY3" fmla="*/ 583799 h 2111159"/>
                <a:gd name="connsiteX4" fmla="*/ 1518317 w 1518442"/>
                <a:gd name="connsiteY4" fmla="*/ 1089894 h 2111159"/>
                <a:gd name="connsiteX5" fmla="*/ 1188117 w 1518442"/>
                <a:gd name="connsiteY5" fmla="*/ 1496294 h 2111159"/>
                <a:gd name="connsiteX6" fmla="*/ 1061117 w 1518442"/>
                <a:gd name="connsiteY6" fmla="*/ 2110974 h 2111159"/>
                <a:gd name="connsiteX7" fmla="*/ 878237 w 1518442"/>
                <a:gd name="connsiteY7" fmla="*/ 1293094 h 2111159"/>
                <a:gd name="connsiteX8" fmla="*/ 32 w 1518442"/>
                <a:gd name="connsiteY8" fmla="*/ 1046079 h 2111159"/>
                <a:gd name="connsiteX0" fmla="*/ 32 w 1518444"/>
                <a:gd name="connsiteY0" fmla="*/ 1046079 h 2111159"/>
                <a:gd name="connsiteX1" fmla="*/ 877602 w 1518444"/>
                <a:gd name="connsiteY1" fmla="*/ 769219 h 2111159"/>
                <a:gd name="connsiteX2" fmla="*/ 1107472 w 1518444"/>
                <a:gd name="connsiteY2" fmla="*/ 234 h 2111159"/>
                <a:gd name="connsiteX3" fmla="*/ 1230662 w 1518444"/>
                <a:gd name="connsiteY3" fmla="*/ 583799 h 2111159"/>
                <a:gd name="connsiteX4" fmla="*/ 1518317 w 1518444"/>
                <a:gd name="connsiteY4" fmla="*/ 1089894 h 2111159"/>
                <a:gd name="connsiteX5" fmla="*/ 1188117 w 1518444"/>
                <a:gd name="connsiteY5" fmla="*/ 1496294 h 2111159"/>
                <a:gd name="connsiteX6" fmla="*/ 1061117 w 1518444"/>
                <a:gd name="connsiteY6" fmla="*/ 2110974 h 2111159"/>
                <a:gd name="connsiteX7" fmla="*/ 878237 w 1518444"/>
                <a:gd name="connsiteY7" fmla="*/ 1293094 h 2111159"/>
                <a:gd name="connsiteX8" fmla="*/ 32 w 1518444"/>
                <a:gd name="connsiteY8" fmla="*/ 1046079 h 2111159"/>
                <a:gd name="connsiteX0" fmla="*/ 32 w 1518445"/>
                <a:gd name="connsiteY0" fmla="*/ 1046079 h 2111159"/>
                <a:gd name="connsiteX1" fmla="*/ 877602 w 1518445"/>
                <a:gd name="connsiteY1" fmla="*/ 769219 h 2111159"/>
                <a:gd name="connsiteX2" fmla="*/ 1107472 w 1518445"/>
                <a:gd name="connsiteY2" fmla="*/ 234 h 2111159"/>
                <a:gd name="connsiteX3" fmla="*/ 1230662 w 1518445"/>
                <a:gd name="connsiteY3" fmla="*/ 583799 h 2111159"/>
                <a:gd name="connsiteX4" fmla="*/ 1518317 w 1518445"/>
                <a:gd name="connsiteY4" fmla="*/ 1089894 h 2111159"/>
                <a:gd name="connsiteX5" fmla="*/ 1188117 w 1518445"/>
                <a:gd name="connsiteY5" fmla="*/ 1496294 h 2111159"/>
                <a:gd name="connsiteX6" fmla="*/ 1061117 w 1518445"/>
                <a:gd name="connsiteY6" fmla="*/ 2110974 h 2111159"/>
                <a:gd name="connsiteX7" fmla="*/ 878237 w 1518445"/>
                <a:gd name="connsiteY7" fmla="*/ 1293094 h 2111159"/>
                <a:gd name="connsiteX8" fmla="*/ 32 w 1518445"/>
                <a:gd name="connsiteY8" fmla="*/ 1046079 h 2111159"/>
                <a:gd name="connsiteX0" fmla="*/ 32 w 1518445"/>
                <a:gd name="connsiteY0" fmla="*/ 1045956 h 2111036"/>
                <a:gd name="connsiteX1" fmla="*/ 877602 w 1518445"/>
                <a:gd name="connsiteY1" fmla="*/ 769096 h 2111036"/>
                <a:gd name="connsiteX2" fmla="*/ 1107472 w 1518445"/>
                <a:gd name="connsiteY2" fmla="*/ 111 h 2111036"/>
                <a:gd name="connsiteX3" fmla="*/ 1230662 w 1518445"/>
                <a:gd name="connsiteY3" fmla="*/ 583676 h 2111036"/>
                <a:gd name="connsiteX4" fmla="*/ 1518317 w 1518445"/>
                <a:gd name="connsiteY4" fmla="*/ 1089771 h 2111036"/>
                <a:gd name="connsiteX5" fmla="*/ 1188117 w 1518445"/>
                <a:gd name="connsiteY5" fmla="*/ 1496171 h 2111036"/>
                <a:gd name="connsiteX6" fmla="*/ 1061117 w 1518445"/>
                <a:gd name="connsiteY6" fmla="*/ 2110851 h 2111036"/>
                <a:gd name="connsiteX7" fmla="*/ 878237 w 1518445"/>
                <a:gd name="connsiteY7" fmla="*/ 1292971 h 2111036"/>
                <a:gd name="connsiteX8" fmla="*/ 32 w 1518445"/>
                <a:gd name="connsiteY8" fmla="*/ 1045956 h 2111036"/>
                <a:gd name="connsiteX0" fmla="*/ 32 w 1518445"/>
                <a:gd name="connsiteY0" fmla="*/ 1046793 h 2111873"/>
                <a:gd name="connsiteX1" fmla="*/ 877602 w 1518445"/>
                <a:gd name="connsiteY1" fmla="*/ 769933 h 2111873"/>
                <a:gd name="connsiteX2" fmla="*/ 1107472 w 1518445"/>
                <a:gd name="connsiteY2" fmla="*/ 948 h 2111873"/>
                <a:gd name="connsiteX3" fmla="*/ 1230662 w 1518445"/>
                <a:gd name="connsiteY3" fmla="*/ 584513 h 2111873"/>
                <a:gd name="connsiteX4" fmla="*/ 1518317 w 1518445"/>
                <a:gd name="connsiteY4" fmla="*/ 1090608 h 2111873"/>
                <a:gd name="connsiteX5" fmla="*/ 1188117 w 1518445"/>
                <a:gd name="connsiteY5" fmla="*/ 1497008 h 2111873"/>
                <a:gd name="connsiteX6" fmla="*/ 1061117 w 1518445"/>
                <a:gd name="connsiteY6" fmla="*/ 2111688 h 2111873"/>
                <a:gd name="connsiteX7" fmla="*/ 878237 w 1518445"/>
                <a:gd name="connsiteY7" fmla="*/ 1293808 h 2111873"/>
                <a:gd name="connsiteX8" fmla="*/ 32 w 1518445"/>
                <a:gd name="connsiteY8" fmla="*/ 1046793 h 2111873"/>
                <a:gd name="connsiteX0" fmla="*/ 32 w 1518445"/>
                <a:gd name="connsiteY0" fmla="*/ 1045851 h 2110931"/>
                <a:gd name="connsiteX1" fmla="*/ 877602 w 1518445"/>
                <a:gd name="connsiteY1" fmla="*/ 768991 h 2110931"/>
                <a:gd name="connsiteX2" fmla="*/ 1107472 w 1518445"/>
                <a:gd name="connsiteY2" fmla="*/ 6 h 2110931"/>
                <a:gd name="connsiteX3" fmla="*/ 1230662 w 1518445"/>
                <a:gd name="connsiteY3" fmla="*/ 583571 h 2110931"/>
                <a:gd name="connsiteX4" fmla="*/ 1518317 w 1518445"/>
                <a:gd name="connsiteY4" fmla="*/ 1089666 h 2110931"/>
                <a:gd name="connsiteX5" fmla="*/ 1188117 w 1518445"/>
                <a:gd name="connsiteY5" fmla="*/ 1496066 h 2110931"/>
                <a:gd name="connsiteX6" fmla="*/ 1061117 w 1518445"/>
                <a:gd name="connsiteY6" fmla="*/ 2110746 h 2110931"/>
                <a:gd name="connsiteX7" fmla="*/ 878237 w 1518445"/>
                <a:gd name="connsiteY7" fmla="*/ 1292866 h 2110931"/>
                <a:gd name="connsiteX8" fmla="*/ 32 w 1518445"/>
                <a:gd name="connsiteY8" fmla="*/ 1045851 h 2110931"/>
                <a:gd name="connsiteX0" fmla="*/ 32 w 1518445"/>
                <a:gd name="connsiteY0" fmla="*/ 1045846 h 2110926"/>
                <a:gd name="connsiteX1" fmla="*/ 877602 w 1518445"/>
                <a:gd name="connsiteY1" fmla="*/ 768986 h 2110926"/>
                <a:gd name="connsiteX2" fmla="*/ 1107472 w 1518445"/>
                <a:gd name="connsiteY2" fmla="*/ 1 h 2110926"/>
                <a:gd name="connsiteX3" fmla="*/ 1230662 w 1518445"/>
                <a:gd name="connsiteY3" fmla="*/ 583566 h 2110926"/>
                <a:gd name="connsiteX4" fmla="*/ 1518317 w 1518445"/>
                <a:gd name="connsiteY4" fmla="*/ 1089661 h 2110926"/>
                <a:gd name="connsiteX5" fmla="*/ 1188117 w 1518445"/>
                <a:gd name="connsiteY5" fmla="*/ 1496061 h 2110926"/>
                <a:gd name="connsiteX6" fmla="*/ 1061117 w 1518445"/>
                <a:gd name="connsiteY6" fmla="*/ 2110741 h 2110926"/>
                <a:gd name="connsiteX7" fmla="*/ 878237 w 1518445"/>
                <a:gd name="connsiteY7" fmla="*/ 1292861 h 2110926"/>
                <a:gd name="connsiteX8" fmla="*/ 32 w 1518445"/>
                <a:gd name="connsiteY8" fmla="*/ 1045846 h 2110926"/>
                <a:gd name="connsiteX0" fmla="*/ 32 w 1518327"/>
                <a:gd name="connsiteY0" fmla="*/ 1045846 h 2110926"/>
                <a:gd name="connsiteX1" fmla="*/ 877602 w 1518327"/>
                <a:gd name="connsiteY1" fmla="*/ 768986 h 2110926"/>
                <a:gd name="connsiteX2" fmla="*/ 1107472 w 1518327"/>
                <a:gd name="connsiteY2" fmla="*/ 1 h 2110926"/>
                <a:gd name="connsiteX3" fmla="*/ 1230662 w 1518327"/>
                <a:gd name="connsiteY3" fmla="*/ 583566 h 2110926"/>
                <a:gd name="connsiteX4" fmla="*/ 1518317 w 1518327"/>
                <a:gd name="connsiteY4" fmla="*/ 1089661 h 2110926"/>
                <a:gd name="connsiteX5" fmla="*/ 1188117 w 1518327"/>
                <a:gd name="connsiteY5" fmla="*/ 1496061 h 2110926"/>
                <a:gd name="connsiteX6" fmla="*/ 1061117 w 1518327"/>
                <a:gd name="connsiteY6" fmla="*/ 2110741 h 2110926"/>
                <a:gd name="connsiteX7" fmla="*/ 878237 w 1518327"/>
                <a:gd name="connsiteY7" fmla="*/ 1292861 h 2110926"/>
                <a:gd name="connsiteX8" fmla="*/ 32 w 1518327"/>
                <a:gd name="connsiteY8" fmla="*/ 1045846 h 2110926"/>
                <a:gd name="connsiteX0" fmla="*/ 32 w 1518327"/>
                <a:gd name="connsiteY0" fmla="*/ 1045846 h 2110926"/>
                <a:gd name="connsiteX1" fmla="*/ 877602 w 1518327"/>
                <a:gd name="connsiteY1" fmla="*/ 768986 h 2110926"/>
                <a:gd name="connsiteX2" fmla="*/ 1107472 w 1518327"/>
                <a:gd name="connsiteY2" fmla="*/ 1 h 2110926"/>
                <a:gd name="connsiteX3" fmla="*/ 1230662 w 1518327"/>
                <a:gd name="connsiteY3" fmla="*/ 583566 h 2110926"/>
                <a:gd name="connsiteX4" fmla="*/ 1518317 w 1518327"/>
                <a:gd name="connsiteY4" fmla="*/ 1089661 h 2110926"/>
                <a:gd name="connsiteX5" fmla="*/ 1188117 w 1518327"/>
                <a:gd name="connsiteY5" fmla="*/ 1496061 h 2110926"/>
                <a:gd name="connsiteX6" fmla="*/ 1061117 w 1518327"/>
                <a:gd name="connsiteY6" fmla="*/ 2110741 h 2110926"/>
                <a:gd name="connsiteX7" fmla="*/ 878237 w 1518327"/>
                <a:gd name="connsiteY7" fmla="*/ 1292861 h 2110926"/>
                <a:gd name="connsiteX8" fmla="*/ 32 w 1518327"/>
                <a:gd name="connsiteY8" fmla="*/ 1045846 h 2110926"/>
                <a:gd name="connsiteX0" fmla="*/ 32 w 1518513"/>
                <a:gd name="connsiteY0" fmla="*/ 1047522 h 2112602"/>
                <a:gd name="connsiteX1" fmla="*/ 877602 w 1518513"/>
                <a:gd name="connsiteY1" fmla="*/ 770662 h 2112602"/>
                <a:gd name="connsiteX2" fmla="*/ 1107472 w 1518513"/>
                <a:gd name="connsiteY2" fmla="*/ 1677 h 2112602"/>
                <a:gd name="connsiteX3" fmla="*/ 1240187 w 1518513"/>
                <a:gd name="connsiteY3" fmla="*/ 573812 h 2112602"/>
                <a:gd name="connsiteX4" fmla="*/ 1518317 w 1518513"/>
                <a:gd name="connsiteY4" fmla="*/ 1091337 h 2112602"/>
                <a:gd name="connsiteX5" fmla="*/ 1188117 w 1518513"/>
                <a:gd name="connsiteY5" fmla="*/ 1497737 h 2112602"/>
                <a:gd name="connsiteX6" fmla="*/ 1061117 w 1518513"/>
                <a:gd name="connsiteY6" fmla="*/ 2112417 h 2112602"/>
                <a:gd name="connsiteX7" fmla="*/ 878237 w 1518513"/>
                <a:gd name="connsiteY7" fmla="*/ 1294537 h 2112602"/>
                <a:gd name="connsiteX8" fmla="*/ 32 w 1518513"/>
                <a:gd name="connsiteY8" fmla="*/ 1047522 h 2112602"/>
                <a:gd name="connsiteX0" fmla="*/ 32 w 1518513"/>
                <a:gd name="connsiteY0" fmla="*/ 1045855 h 2110935"/>
                <a:gd name="connsiteX1" fmla="*/ 877602 w 1518513"/>
                <a:gd name="connsiteY1" fmla="*/ 768995 h 2110935"/>
                <a:gd name="connsiteX2" fmla="*/ 1107472 w 1518513"/>
                <a:gd name="connsiteY2" fmla="*/ 10 h 2110935"/>
                <a:gd name="connsiteX3" fmla="*/ 1240187 w 1518513"/>
                <a:gd name="connsiteY3" fmla="*/ 572145 h 2110935"/>
                <a:gd name="connsiteX4" fmla="*/ 1518317 w 1518513"/>
                <a:gd name="connsiteY4" fmla="*/ 1089670 h 2110935"/>
                <a:gd name="connsiteX5" fmla="*/ 1188117 w 1518513"/>
                <a:gd name="connsiteY5" fmla="*/ 1496070 h 2110935"/>
                <a:gd name="connsiteX6" fmla="*/ 1061117 w 1518513"/>
                <a:gd name="connsiteY6" fmla="*/ 2110750 h 2110935"/>
                <a:gd name="connsiteX7" fmla="*/ 878237 w 1518513"/>
                <a:gd name="connsiteY7" fmla="*/ 1292870 h 2110935"/>
                <a:gd name="connsiteX8" fmla="*/ 32 w 1518513"/>
                <a:gd name="connsiteY8" fmla="*/ 1045855 h 2110935"/>
                <a:gd name="connsiteX0" fmla="*/ 32 w 1518513"/>
                <a:gd name="connsiteY0" fmla="*/ 1046386 h 2111466"/>
                <a:gd name="connsiteX1" fmla="*/ 877602 w 1518513"/>
                <a:gd name="connsiteY1" fmla="*/ 769526 h 2111466"/>
                <a:gd name="connsiteX2" fmla="*/ 1107472 w 1518513"/>
                <a:gd name="connsiteY2" fmla="*/ 541 h 2111466"/>
                <a:gd name="connsiteX3" fmla="*/ 1240187 w 1518513"/>
                <a:gd name="connsiteY3" fmla="*/ 572676 h 2111466"/>
                <a:gd name="connsiteX4" fmla="*/ 1518317 w 1518513"/>
                <a:gd name="connsiteY4" fmla="*/ 1090201 h 2111466"/>
                <a:gd name="connsiteX5" fmla="*/ 1188117 w 1518513"/>
                <a:gd name="connsiteY5" fmla="*/ 1496601 h 2111466"/>
                <a:gd name="connsiteX6" fmla="*/ 1061117 w 1518513"/>
                <a:gd name="connsiteY6" fmla="*/ 2111281 h 2111466"/>
                <a:gd name="connsiteX7" fmla="*/ 878237 w 1518513"/>
                <a:gd name="connsiteY7" fmla="*/ 1293401 h 2111466"/>
                <a:gd name="connsiteX8" fmla="*/ 32 w 1518513"/>
                <a:gd name="connsiteY8" fmla="*/ 1046386 h 2111466"/>
                <a:gd name="connsiteX0" fmla="*/ 32 w 1518513"/>
                <a:gd name="connsiteY0" fmla="*/ 1045856 h 2110936"/>
                <a:gd name="connsiteX1" fmla="*/ 877602 w 1518513"/>
                <a:gd name="connsiteY1" fmla="*/ 768996 h 2110936"/>
                <a:gd name="connsiteX2" fmla="*/ 1107472 w 1518513"/>
                <a:gd name="connsiteY2" fmla="*/ 11 h 2110936"/>
                <a:gd name="connsiteX3" fmla="*/ 1240187 w 1518513"/>
                <a:gd name="connsiteY3" fmla="*/ 572146 h 2110936"/>
                <a:gd name="connsiteX4" fmla="*/ 1518317 w 1518513"/>
                <a:gd name="connsiteY4" fmla="*/ 1089671 h 2110936"/>
                <a:gd name="connsiteX5" fmla="*/ 1188117 w 1518513"/>
                <a:gd name="connsiteY5" fmla="*/ 1496071 h 2110936"/>
                <a:gd name="connsiteX6" fmla="*/ 1061117 w 1518513"/>
                <a:gd name="connsiteY6" fmla="*/ 2110751 h 2110936"/>
                <a:gd name="connsiteX7" fmla="*/ 878237 w 1518513"/>
                <a:gd name="connsiteY7" fmla="*/ 1292871 h 2110936"/>
                <a:gd name="connsiteX8" fmla="*/ 32 w 1518513"/>
                <a:gd name="connsiteY8" fmla="*/ 1045856 h 2110936"/>
                <a:gd name="connsiteX0" fmla="*/ 32 w 1518320"/>
                <a:gd name="connsiteY0" fmla="*/ 1045856 h 2110936"/>
                <a:gd name="connsiteX1" fmla="*/ 877602 w 1518320"/>
                <a:gd name="connsiteY1" fmla="*/ 768996 h 2110936"/>
                <a:gd name="connsiteX2" fmla="*/ 1107472 w 1518320"/>
                <a:gd name="connsiteY2" fmla="*/ 11 h 2110936"/>
                <a:gd name="connsiteX3" fmla="*/ 1240187 w 1518320"/>
                <a:gd name="connsiteY3" fmla="*/ 572146 h 2110936"/>
                <a:gd name="connsiteX4" fmla="*/ 1518317 w 1518320"/>
                <a:gd name="connsiteY4" fmla="*/ 1089671 h 2110936"/>
                <a:gd name="connsiteX5" fmla="*/ 1188117 w 1518320"/>
                <a:gd name="connsiteY5" fmla="*/ 1496071 h 2110936"/>
                <a:gd name="connsiteX6" fmla="*/ 1061117 w 1518320"/>
                <a:gd name="connsiteY6" fmla="*/ 2110751 h 2110936"/>
                <a:gd name="connsiteX7" fmla="*/ 878237 w 1518320"/>
                <a:gd name="connsiteY7" fmla="*/ 1292871 h 2110936"/>
                <a:gd name="connsiteX8" fmla="*/ 32 w 1518320"/>
                <a:gd name="connsiteY8" fmla="*/ 1045856 h 2110936"/>
                <a:gd name="connsiteX0" fmla="*/ 32 w 1518320"/>
                <a:gd name="connsiteY0" fmla="*/ 1045856 h 2110936"/>
                <a:gd name="connsiteX1" fmla="*/ 877602 w 1518320"/>
                <a:gd name="connsiteY1" fmla="*/ 768996 h 2110936"/>
                <a:gd name="connsiteX2" fmla="*/ 1107472 w 1518320"/>
                <a:gd name="connsiteY2" fmla="*/ 11 h 2110936"/>
                <a:gd name="connsiteX3" fmla="*/ 1240187 w 1518320"/>
                <a:gd name="connsiteY3" fmla="*/ 572146 h 2110936"/>
                <a:gd name="connsiteX4" fmla="*/ 1518317 w 1518320"/>
                <a:gd name="connsiteY4" fmla="*/ 1089671 h 2110936"/>
                <a:gd name="connsiteX5" fmla="*/ 1188117 w 1518320"/>
                <a:gd name="connsiteY5" fmla="*/ 1496071 h 2110936"/>
                <a:gd name="connsiteX6" fmla="*/ 1049687 w 1518320"/>
                <a:gd name="connsiteY6" fmla="*/ 2110751 h 2110936"/>
                <a:gd name="connsiteX7" fmla="*/ 878237 w 1518320"/>
                <a:gd name="connsiteY7" fmla="*/ 1292871 h 2110936"/>
                <a:gd name="connsiteX8" fmla="*/ 32 w 1518320"/>
                <a:gd name="connsiteY8" fmla="*/ 1045856 h 2110936"/>
                <a:gd name="connsiteX0" fmla="*/ 32 w 1518320"/>
                <a:gd name="connsiteY0" fmla="*/ 1045856 h 2110936"/>
                <a:gd name="connsiteX1" fmla="*/ 877602 w 1518320"/>
                <a:gd name="connsiteY1" fmla="*/ 768996 h 2110936"/>
                <a:gd name="connsiteX2" fmla="*/ 1107472 w 1518320"/>
                <a:gd name="connsiteY2" fmla="*/ 11 h 2110936"/>
                <a:gd name="connsiteX3" fmla="*/ 1240187 w 1518320"/>
                <a:gd name="connsiteY3" fmla="*/ 572146 h 2110936"/>
                <a:gd name="connsiteX4" fmla="*/ 1518317 w 1518320"/>
                <a:gd name="connsiteY4" fmla="*/ 1089671 h 2110936"/>
                <a:gd name="connsiteX5" fmla="*/ 1188117 w 1518320"/>
                <a:gd name="connsiteY5" fmla="*/ 1496071 h 2110936"/>
                <a:gd name="connsiteX6" fmla="*/ 1049687 w 1518320"/>
                <a:gd name="connsiteY6" fmla="*/ 2110751 h 2110936"/>
                <a:gd name="connsiteX7" fmla="*/ 878237 w 1518320"/>
                <a:gd name="connsiteY7" fmla="*/ 1292871 h 2110936"/>
                <a:gd name="connsiteX8" fmla="*/ 32 w 1518320"/>
                <a:gd name="connsiteY8" fmla="*/ 1045856 h 2110936"/>
                <a:gd name="connsiteX0" fmla="*/ 32 w 1518320"/>
                <a:gd name="connsiteY0" fmla="*/ 1045856 h 2110936"/>
                <a:gd name="connsiteX1" fmla="*/ 877602 w 1518320"/>
                <a:gd name="connsiteY1" fmla="*/ 768996 h 2110936"/>
                <a:gd name="connsiteX2" fmla="*/ 1107472 w 1518320"/>
                <a:gd name="connsiteY2" fmla="*/ 11 h 2110936"/>
                <a:gd name="connsiteX3" fmla="*/ 1240187 w 1518320"/>
                <a:gd name="connsiteY3" fmla="*/ 572146 h 2110936"/>
                <a:gd name="connsiteX4" fmla="*/ 1518317 w 1518320"/>
                <a:gd name="connsiteY4" fmla="*/ 1089671 h 2110936"/>
                <a:gd name="connsiteX5" fmla="*/ 1188117 w 1518320"/>
                <a:gd name="connsiteY5" fmla="*/ 1496071 h 2110936"/>
                <a:gd name="connsiteX6" fmla="*/ 1049687 w 1518320"/>
                <a:gd name="connsiteY6" fmla="*/ 2110751 h 2110936"/>
                <a:gd name="connsiteX7" fmla="*/ 878237 w 1518320"/>
                <a:gd name="connsiteY7" fmla="*/ 1292871 h 2110936"/>
                <a:gd name="connsiteX8" fmla="*/ 32 w 1518320"/>
                <a:gd name="connsiteY8" fmla="*/ 1045856 h 2110936"/>
                <a:gd name="connsiteX0" fmla="*/ 32 w 1518486"/>
                <a:gd name="connsiteY0" fmla="*/ 1045856 h 2114382"/>
                <a:gd name="connsiteX1" fmla="*/ 877602 w 1518486"/>
                <a:gd name="connsiteY1" fmla="*/ 768996 h 2114382"/>
                <a:gd name="connsiteX2" fmla="*/ 1107472 w 1518486"/>
                <a:gd name="connsiteY2" fmla="*/ 11 h 2114382"/>
                <a:gd name="connsiteX3" fmla="*/ 1240187 w 1518486"/>
                <a:gd name="connsiteY3" fmla="*/ 572146 h 2114382"/>
                <a:gd name="connsiteX4" fmla="*/ 1518317 w 1518486"/>
                <a:gd name="connsiteY4" fmla="*/ 1089671 h 2114382"/>
                <a:gd name="connsiteX5" fmla="*/ 1191927 w 1518486"/>
                <a:gd name="connsiteY5" fmla="*/ 1562746 h 2114382"/>
                <a:gd name="connsiteX6" fmla="*/ 1049687 w 1518486"/>
                <a:gd name="connsiteY6" fmla="*/ 2110751 h 2114382"/>
                <a:gd name="connsiteX7" fmla="*/ 878237 w 1518486"/>
                <a:gd name="connsiteY7" fmla="*/ 1292871 h 2114382"/>
                <a:gd name="connsiteX8" fmla="*/ 32 w 1518486"/>
                <a:gd name="connsiteY8" fmla="*/ 1045856 h 2114382"/>
                <a:gd name="connsiteX0" fmla="*/ 32 w 1518445"/>
                <a:gd name="connsiteY0" fmla="*/ 1045856 h 2114382"/>
                <a:gd name="connsiteX1" fmla="*/ 877602 w 1518445"/>
                <a:gd name="connsiteY1" fmla="*/ 768996 h 2114382"/>
                <a:gd name="connsiteX2" fmla="*/ 1107472 w 1518445"/>
                <a:gd name="connsiteY2" fmla="*/ 11 h 2114382"/>
                <a:gd name="connsiteX3" fmla="*/ 1240187 w 1518445"/>
                <a:gd name="connsiteY3" fmla="*/ 572146 h 2114382"/>
                <a:gd name="connsiteX4" fmla="*/ 1518317 w 1518445"/>
                <a:gd name="connsiteY4" fmla="*/ 1089671 h 2114382"/>
                <a:gd name="connsiteX5" fmla="*/ 1191927 w 1518445"/>
                <a:gd name="connsiteY5" fmla="*/ 1562746 h 2114382"/>
                <a:gd name="connsiteX6" fmla="*/ 1049687 w 1518445"/>
                <a:gd name="connsiteY6" fmla="*/ 2110751 h 2114382"/>
                <a:gd name="connsiteX7" fmla="*/ 878237 w 1518445"/>
                <a:gd name="connsiteY7" fmla="*/ 1292871 h 2114382"/>
                <a:gd name="connsiteX8" fmla="*/ 32 w 1518445"/>
                <a:gd name="connsiteY8" fmla="*/ 1045856 h 2114382"/>
                <a:gd name="connsiteX0" fmla="*/ 32 w 1518349"/>
                <a:gd name="connsiteY0" fmla="*/ 1045856 h 2114382"/>
                <a:gd name="connsiteX1" fmla="*/ 877602 w 1518349"/>
                <a:gd name="connsiteY1" fmla="*/ 768996 h 2114382"/>
                <a:gd name="connsiteX2" fmla="*/ 1107472 w 1518349"/>
                <a:gd name="connsiteY2" fmla="*/ 11 h 2114382"/>
                <a:gd name="connsiteX3" fmla="*/ 1240187 w 1518349"/>
                <a:gd name="connsiteY3" fmla="*/ 572146 h 2114382"/>
                <a:gd name="connsiteX4" fmla="*/ 1518317 w 1518349"/>
                <a:gd name="connsiteY4" fmla="*/ 1089671 h 2114382"/>
                <a:gd name="connsiteX5" fmla="*/ 1191927 w 1518349"/>
                <a:gd name="connsiteY5" fmla="*/ 1562746 h 2114382"/>
                <a:gd name="connsiteX6" fmla="*/ 1049687 w 1518349"/>
                <a:gd name="connsiteY6" fmla="*/ 2110751 h 2114382"/>
                <a:gd name="connsiteX7" fmla="*/ 878237 w 1518349"/>
                <a:gd name="connsiteY7" fmla="*/ 1292871 h 2114382"/>
                <a:gd name="connsiteX8" fmla="*/ 32 w 1518349"/>
                <a:gd name="connsiteY8" fmla="*/ 1045856 h 2114382"/>
                <a:gd name="connsiteX0" fmla="*/ 32 w 1518359"/>
                <a:gd name="connsiteY0" fmla="*/ 1045856 h 2114097"/>
                <a:gd name="connsiteX1" fmla="*/ 877602 w 1518359"/>
                <a:gd name="connsiteY1" fmla="*/ 768996 h 2114097"/>
                <a:gd name="connsiteX2" fmla="*/ 1107472 w 1518359"/>
                <a:gd name="connsiteY2" fmla="*/ 11 h 2114097"/>
                <a:gd name="connsiteX3" fmla="*/ 1240187 w 1518359"/>
                <a:gd name="connsiteY3" fmla="*/ 572146 h 2114097"/>
                <a:gd name="connsiteX4" fmla="*/ 1518317 w 1518359"/>
                <a:gd name="connsiteY4" fmla="*/ 1074431 h 2114097"/>
                <a:gd name="connsiteX5" fmla="*/ 1191927 w 1518359"/>
                <a:gd name="connsiteY5" fmla="*/ 1562746 h 2114097"/>
                <a:gd name="connsiteX6" fmla="*/ 1049687 w 1518359"/>
                <a:gd name="connsiteY6" fmla="*/ 2110751 h 2114097"/>
                <a:gd name="connsiteX7" fmla="*/ 878237 w 1518359"/>
                <a:gd name="connsiteY7" fmla="*/ 1292871 h 2114097"/>
                <a:gd name="connsiteX8" fmla="*/ 32 w 1518359"/>
                <a:gd name="connsiteY8" fmla="*/ 1045856 h 2114097"/>
                <a:gd name="connsiteX0" fmla="*/ 32 w 1518707"/>
                <a:gd name="connsiteY0" fmla="*/ 1045856 h 2112822"/>
                <a:gd name="connsiteX1" fmla="*/ 877602 w 1518707"/>
                <a:gd name="connsiteY1" fmla="*/ 768996 h 2112822"/>
                <a:gd name="connsiteX2" fmla="*/ 1107472 w 1518707"/>
                <a:gd name="connsiteY2" fmla="*/ 11 h 2112822"/>
                <a:gd name="connsiteX3" fmla="*/ 1240187 w 1518707"/>
                <a:gd name="connsiteY3" fmla="*/ 572146 h 2112822"/>
                <a:gd name="connsiteX4" fmla="*/ 1518317 w 1518707"/>
                <a:gd name="connsiteY4" fmla="*/ 1074431 h 2112822"/>
                <a:gd name="connsiteX5" fmla="*/ 1174782 w 1518707"/>
                <a:gd name="connsiteY5" fmla="*/ 1513216 h 2112822"/>
                <a:gd name="connsiteX6" fmla="*/ 1049687 w 1518707"/>
                <a:gd name="connsiteY6" fmla="*/ 2110751 h 2112822"/>
                <a:gd name="connsiteX7" fmla="*/ 878237 w 1518707"/>
                <a:gd name="connsiteY7" fmla="*/ 1292871 h 2112822"/>
                <a:gd name="connsiteX8" fmla="*/ 32 w 1518707"/>
                <a:gd name="connsiteY8" fmla="*/ 1045856 h 2112822"/>
                <a:gd name="connsiteX0" fmla="*/ 32 w 1518517"/>
                <a:gd name="connsiteY0" fmla="*/ 1045856 h 2112700"/>
                <a:gd name="connsiteX1" fmla="*/ 877602 w 1518517"/>
                <a:gd name="connsiteY1" fmla="*/ 768996 h 2112700"/>
                <a:gd name="connsiteX2" fmla="*/ 1107472 w 1518517"/>
                <a:gd name="connsiteY2" fmla="*/ 11 h 2112700"/>
                <a:gd name="connsiteX3" fmla="*/ 1240187 w 1518517"/>
                <a:gd name="connsiteY3" fmla="*/ 572146 h 2112700"/>
                <a:gd name="connsiteX4" fmla="*/ 1518317 w 1518517"/>
                <a:gd name="connsiteY4" fmla="*/ 1074431 h 2112700"/>
                <a:gd name="connsiteX5" fmla="*/ 1193832 w 1518517"/>
                <a:gd name="connsiteY5" fmla="*/ 1507501 h 2112700"/>
                <a:gd name="connsiteX6" fmla="*/ 1049687 w 1518517"/>
                <a:gd name="connsiteY6" fmla="*/ 2110751 h 2112700"/>
                <a:gd name="connsiteX7" fmla="*/ 878237 w 1518517"/>
                <a:gd name="connsiteY7" fmla="*/ 1292871 h 2112700"/>
                <a:gd name="connsiteX8" fmla="*/ 32 w 1518517"/>
                <a:gd name="connsiteY8" fmla="*/ 1045856 h 2112700"/>
                <a:gd name="connsiteX0" fmla="*/ 32 w 1519249"/>
                <a:gd name="connsiteY0" fmla="*/ 1045856 h 2112700"/>
                <a:gd name="connsiteX1" fmla="*/ 877602 w 1519249"/>
                <a:gd name="connsiteY1" fmla="*/ 768996 h 2112700"/>
                <a:gd name="connsiteX2" fmla="*/ 1107472 w 1519249"/>
                <a:gd name="connsiteY2" fmla="*/ 11 h 2112700"/>
                <a:gd name="connsiteX3" fmla="*/ 1240187 w 1519249"/>
                <a:gd name="connsiteY3" fmla="*/ 572146 h 2112700"/>
                <a:gd name="connsiteX4" fmla="*/ 1518317 w 1519249"/>
                <a:gd name="connsiteY4" fmla="*/ 1074431 h 2112700"/>
                <a:gd name="connsiteX5" fmla="*/ 1193832 w 1519249"/>
                <a:gd name="connsiteY5" fmla="*/ 1507501 h 2112700"/>
                <a:gd name="connsiteX6" fmla="*/ 1049687 w 1519249"/>
                <a:gd name="connsiteY6" fmla="*/ 2110751 h 2112700"/>
                <a:gd name="connsiteX7" fmla="*/ 878237 w 1519249"/>
                <a:gd name="connsiteY7" fmla="*/ 1292871 h 2112700"/>
                <a:gd name="connsiteX8" fmla="*/ 32 w 1519249"/>
                <a:gd name="connsiteY8" fmla="*/ 1045856 h 2112700"/>
                <a:gd name="connsiteX0" fmla="*/ 32 w 1519387"/>
                <a:gd name="connsiteY0" fmla="*/ 1045856 h 2112700"/>
                <a:gd name="connsiteX1" fmla="*/ 877602 w 1519387"/>
                <a:gd name="connsiteY1" fmla="*/ 768996 h 2112700"/>
                <a:gd name="connsiteX2" fmla="*/ 1107472 w 1519387"/>
                <a:gd name="connsiteY2" fmla="*/ 11 h 2112700"/>
                <a:gd name="connsiteX3" fmla="*/ 1240187 w 1519387"/>
                <a:gd name="connsiteY3" fmla="*/ 572146 h 2112700"/>
                <a:gd name="connsiteX4" fmla="*/ 1518317 w 1519387"/>
                <a:gd name="connsiteY4" fmla="*/ 1074431 h 2112700"/>
                <a:gd name="connsiteX5" fmla="*/ 1193832 w 1519387"/>
                <a:gd name="connsiteY5" fmla="*/ 1507501 h 2112700"/>
                <a:gd name="connsiteX6" fmla="*/ 1049687 w 1519387"/>
                <a:gd name="connsiteY6" fmla="*/ 2110751 h 2112700"/>
                <a:gd name="connsiteX7" fmla="*/ 878237 w 1519387"/>
                <a:gd name="connsiteY7" fmla="*/ 1292871 h 2112700"/>
                <a:gd name="connsiteX8" fmla="*/ 32 w 1519387"/>
                <a:gd name="connsiteY8" fmla="*/ 1045856 h 2112700"/>
                <a:gd name="connsiteX0" fmla="*/ 32 w 1519387"/>
                <a:gd name="connsiteY0" fmla="*/ 1045856 h 2110890"/>
                <a:gd name="connsiteX1" fmla="*/ 877602 w 1519387"/>
                <a:gd name="connsiteY1" fmla="*/ 768996 h 2110890"/>
                <a:gd name="connsiteX2" fmla="*/ 1107472 w 1519387"/>
                <a:gd name="connsiteY2" fmla="*/ 11 h 2110890"/>
                <a:gd name="connsiteX3" fmla="*/ 1240187 w 1519387"/>
                <a:gd name="connsiteY3" fmla="*/ 572146 h 2110890"/>
                <a:gd name="connsiteX4" fmla="*/ 1518317 w 1519387"/>
                <a:gd name="connsiteY4" fmla="*/ 1074431 h 2110890"/>
                <a:gd name="connsiteX5" fmla="*/ 1193832 w 1519387"/>
                <a:gd name="connsiteY5" fmla="*/ 1507501 h 2110890"/>
                <a:gd name="connsiteX6" fmla="*/ 1049687 w 1519387"/>
                <a:gd name="connsiteY6" fmla="*/ 2110751 h 2110890"/>
                <a:gd name="connsiteX7" fmla="*/ 878237 w 1519387"/>
                <a:gd name="connsiteY7" fmla="*/ 1292871 h 2110890"/>
                <a:gd name="connsiteX8" fmla="*/ 32 w 1519387"/>
                <a:gd name="connsiteY8" fmla="*/ 1045856 h 2110890"/>
                <a:gd name="connsiteX0" fmla="*/ 32 w 1519387"/>
                <a:gd name="connsiteY0" fmla="*/ 1045856 h 2110751"/>
                <a:gd name="connsiteX1" fmla="*/ 877602 w 1519387"/>
                <a:gd name="connsiteY1" fmla="*/ 768996 h 2110751"/>
                <a:gd name="connsiteX2" fmla="*/ 1107472 w 1519387"/>
                <a:gd name="connsiteY2" fmla="*/ 11 h 2110751"/>
                <a:gd name="connsiteX3" fmla="*/ 1240187 w 1519387"/>
                <a:gd name="connsiteY3" fmla="*/ 572146 h 2110751"/>
                <a:gd name="connsiteX4" fmla="*/ 1518317 w 1519387"/>
                <a:gd name="connsiteY4" fmla="*/ 1074431 h 2110751"/>
                <a:gd name="connsiteX5" fmla="*/ 1193832 w 1519387"/>
                <a:gd name="connsiteY5" fmla="*/ 1507501 h 2110751"/>
                <a:gd name="connsiteX6" fmla="*/ 1049687 w 1519387"/>
                <a:gd name="connsiteY6" fmla="*/ 2110751 h 2110751"/>
                <a:gd name="connsiteX7" fmla="*/ 878237 w 1519387"/>
                <a:gd name="connsiteY7" fmla="*/ 1292871 h 2110751"/>
                <a:gd name="connsiteX8" fmla="*/ 32 w 1519387"/>
                <a:gd name="connsiteY8" fmla="*/ 1045856 h 2110751"/>
                <a:gd name="connsiteX0" fmla="*/ 32 w 1519387"/>
                <a:gd name="connsiteY0" fmla="*/ 1045856 h 2110751"/>
                <a:gd name="connsiteX1" fmla="*/ 877602 w 1519387"/>
                <a:gd name="connsiteY1" fmla="*/ 768996 h 2110751"/>
                <a:gd name="connsiteX2" fmla="*/ 1107472 w 1519387"/>
                <a:gd name="connsiteY2" fmla="*/ 11 h 2110751"/>
                <a:gd name="connsiteX3" fmla="*/ 1240187 w 1519387"/>
                <a:gd name="connsiteY3" fmla="*/ 572146 h 2110751"/>
                <a:gd name="connsiteX4" fmla="*/ 1518317 w 1519387"/>
                <a:gd name="connsiteY4" fmla="*/ 1074431 h 2110751"/>
                <a:gd name="connsiteX5" fmla="*/ 1193832 w 1519387"/>
                <a:gd name="connsiteY5" fmla="*/ 1507501 h 2110751"/>
                <a:gd name="connsiteX6" fmla="*/ 1049687 w 1519387"/>
                <a:gd name="connsiteY6" fmla="*/ 2110751 h 2110751"/>
                <a:gd name="connsiteX7" fmla="*/ 878237 w 1519387"/>
                <a:gd name="connsiteY7" fmla="*/ 1292871 h 2110751"/>
                <a:gd name="connsiteX8" fmla="*/ 32 w 1519387"/>
                <a:gd name="connsiteY8" fmla="*/ 1045856 h 2110751"/>
                <a:gd name="connsiteX0" fmla="*/ 32 w 1519387"/>
                <a:gd name="connsiteY0" fmla="*/ 1045856 h 2105036"/>
                <a:gd name="connsiteX1" fmla="*/ 877602 w 1519387"/>
                <a:gd name="connsiteY1" fmla="*/ 768996 h 2105036"/>
                <a:gd name="connsiteX2" fmla="*/ 1107472 w 1519387"/>
                <a:gd name="connsiteY2" fmla="*/ 11 h 2105036"/>
                <a:gd name="connsiteX3" fmla="*/ 1240187 w 1519387"/>
                <a:gd name="connsiteY3" fmla="*/ 572146 h 2105036"/>
                <a:gd name="connsiteX4" fmla="*/ 1518317 w 1519387"/>
                <a:gd name="connsiteY4" fmla="*/ 1074431 h 2105036"/>
                <a:gd name="connsiteX5" fmla="*/ 1193832 w 1519387"/>
                <a:gd name="connsiteY5" fmla="*/ 1507501 h 2105036"/>
                <a:gd name="connsiteX6" fmla="*/ 1053497 w 1519387"/>
                <a:gd name="connsiteY6" fmla="*/ 2105036 h 2105036"/>
                <a:gd name="connsiteX7" fmla="*/ 878237 w 1519387"/>
                <a:gd name="connsiteY7" fmla="*/ 1292871 h 2105036"/>
                <a:gd name="connsiteX8" fmla="*/ 32 w 1519387"/>
                <a:gd name="connsiteY8" fmla="*/ 1045856 h 210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387" h="2105036">
                  <a:moveTo>
                    <a:pt x="32" y="1045856"/>
                  </a:moveTo>
                  <a:cubicBezTo>
                    <a:pt x="-5439" y="762234"/>
                    <a:pt x="693029" y="943303"/>
                    <a:pt x="877602" y="768996"/>
                  </a:cubicBezTo>
                  <a:cubicBezTo>
                    <a:pt x="1062175" y="594689"/>
                    <a:pt x="867265" y="-2939"/>
                    <a:pt x="1107472" y="11"/>
                  </a:cubicBezTo>
                  <a:cubicBezTo>
                    <a:pt x="1293633" y="2297"/>
                    <a:pt x="1171713" y="393076"/>
                    <a:pt x="1240187" y="572146"/>
                  </a:cubicBezTo>
                  <a:cubicBezTo>
                    <a:pt x="1308661" y="751216"/>
                    <a:pt x="1536881" y="796704"/>
                    <a:pt x="1518317" y="1074431"/>
                  </a:cubicBezTo>
                  <a:cubicBezTo>
                    <a:pt x="1499118" y="1361659"/>
                    <a:pt x="1271302" y="1335734"/>
                    <a:pt x="1193832" y="1507501"/>
                  </a:cubicBezTo>
                  <a:cubicBezTo>
                    <a:pt x="1116362" y="1679269"/>
                    <a:pt x="1270100" y="2105565"/>
                    <a:pt x="1053497" y="2105036"/>
                  </a:cubicBezTo>
                  <a:cubicBezTo>
                    <a:pt x="814673" y="2104453"/>
                    <a:pt x="1053815" y="1469401"/>
                    <a:pt x="878237" y="1292871"/>
                  </a:cubicBezTo>
                  <a:cubicBezTo>
                    <a:pt x="702659" y="1116341"/>
                    <a:pt x="4656" y="1285552"/>
                    <a:pt x="32" y="1045856"/>
                  </a:cubicBez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Ellipse 32"/>
            <p:cNvSpPr/>
            <p:nvPr/>
          </p:nvSpPr>
          <p:spPr>
            <a:xfrm rot="8100000">
              <a:off x="2209851" y="2225330"/>
              <a:ext cx="87401" cy="87401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Freihandform 33"/>
            <p:cNvSpPr/>
            <p:nvPr/>
          </p:nvSpPr>
          <p:spPr>
            <a:xfrm rot="2700000">
              <a:off x="1455780" y="1517185"/>
              <a:ext cx="628843" cy="521247"/>
            </a:xfrm>
            <a:custGeom>
              <a:avLst/>
              <a:gdLst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80240"/>
                <a:gd name="connsiteY0" fmla="*/ 0 h 1046357"/>
                <a:gd name="connsiteX1" fmla="*/ 1038922 w 1180240"/>
                <a:gd name="connsiteY1" fmla="*/ 0 h 1046357"/>
                <a:gd name="connsiteX2" fmla="*/ 1146717 w 1180240"/>
                <a:gd name="connsiteY2" fmla="*/ 540835 h 1046357"/>
                <a:gd name="connsiteX3" fmla="*/ 1035205 w 1180240"/>
                <a:gd name="connsiteY3" fmla="*/ 1046357 h 1046357"/>
                <a:gd name="connsiteX4" fmla="*/ 1858 w 1180240"/>
                <a:gd name="connsiteY4" fmla="*/ 1046357 h 1046357"/>
                <a:gd name="connsiteX5" fmla="*/ 0 w 1180240"/>
                <a:gd name="connsiteY5" fmla="*/ 0 h 1046357"/>
                <a:gd name="connsiteX0" fmla="*/ 0 w 1164569"/>
                <a:gd name="connsiteY0" fmla="*/ 0 h 1046357"/>
                <a:gd name="connsiteX1" fmla="*/ 1038922 w 1164569"/>
                <a:gd name="connsiteY1" fmla="*/ 0 h 1046357"/>
                <a:gd name="connsiteX2" fmla="*/ 1146717 w 1164569"/>
                <a:gd name="connsiteY2" fmla="*/ 540835 h 1046357"/>
                <a:gd name="connsiteX3" fmla="*/ 1035205 w 1164569"/>
                <a:gd name="connsiteY3" fmla="*/ 1046357 h 1046357"/>
                <a:gd name="connsiteX4" fmla="*/ 1858 w 1164569"/>
                <a:gd name="connsiteY4" fmla="*/ 1046357 h 1046357"/>
                <a:gd name="connsiteX5" fmla="*/ 0 w 1164569"/>
                <a:gd name="connsiteY5" fmla="*/ 0 h 1046357"/>
                <a:gd name="connsiteX0" fmla="*/ 0 w 1163963"/>
                <a:gd name="connsiteY0" fmla="*/ 0 h 1046357"/>
                <a:gd name="connsiteX1" fmla="*/ 1038922 w 1163963"/>
                <a:gd name="connsiteY1" fmla="*/ 0 h 1046357"/>
                <a:gd name="connsiteX2" fmla="*/ 1146717 w 1163963"/>
                <a:gd name="connsiteY2" fmla="*/ 540835 h 1046357"/>
                <a:gd name="connsiteX3" fmla="*/ 1035205 w 1163963"/>
                <a:gd name="connsiteY3" fmla="*/ 1046357 h 1046357"/>
                <a:gd name="connsiteX4" fmla="*/ 1858 w 1163963"/>
                <a:gd name="connsiteY4" fmla="*/ 1046357 h 1046357"/>
                <a:gd name="connsiteX5" fmla="*/ 0 w 1163963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1"/>
                <a:gd name="connsiteY0" fmla="*/ 0 h 1046358"/>
                <a:gd name="connsiteX1" fmla="*/ 1038922 w 1146901"/>
                <a:gd name="connsiteY1" fmla="*/ 0 h 1046358"/>
                <a:gd name="connsiteX2" fmla="*/ 1146717 w 1146901"/>
                <a:gd name="connsiteY2" fmla="*/ 540835 h 1046358"/>
                <a:gd name="connsiteX3" fmla="*/ 1035205 w 1146901"/>
                <a:gd name="connsiteY3" fmla="*/ 1046357 h 1046358"/>
                <a:gd name="connsiteX4" fmla="*/ 1858 w 1146901"/>
                <a:gd name="connsiteY4" fmla="*/ 1046357 h 1046358"/>
                <a:gd name="connsiteX5" fmla="*/ 0 w 1146901"/>
                <a:gd name="connsiteY5" fmla="*/ 0 h 1046358"/>
                <a:gd name="connsiteX0" fmla="*/ 0 w 1146919"/>
                <a:gd name="connsiteY0" fmla="*/ 0 h 1046368"/>
                <a:gd name="connsiteX1" fmla="*/ 1038922 w 1146919"/>
                <a:gd name="connsiteY1" fmla="*/ 0 h 1046368"/>
                <a:gd name="connsiteX2" fmla="*/ 1146717 w 1146919"/>
                <a:gd name="connsiteY2" fmla="*/ 540835 h 1046368"/>
                <a:gd name="connsiteX3" fmla="*/ 1035205 w 1146919"/>
                <a:gd name="connsiteY3" fmla="*/ 1046357 h 1046368"/>
                <a:gd name="connsiteX4" fmla="*/ 1858 w 1146919"/>
                <a:gd name="connsiteY4" fmla="*/ 1046357 h 1046368"/>
                <a:gd name="connsiteX5" fmla="*/ 0 w 1146919"/>
                <a:gd name="connsiteY5" fmla="*/ 0 h 1046368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7521"/>
                <a:gd name="connsiteY0" fmla="*/ 0 h 1046376"/>
                <a:gd name="connsiteX1" fmla="*/ 1038922 w 1147521"/>
                <a:gd name="connsiteY1" fmla="*/ 0 h 1046376"/>
                <a:gd name="connsiteX2" fmla="*/ 1146717 w 1147521"/>
                <a:gd name="connsiteY2" fmla="*/ 540835 h 1046376"/>
                <a:gd name="connsiteX3" fmla="*/ 1035205 w 1147521"/>
                <a:gd name="connsiteY3" fmla="*/ 1046357 h 1046376"/>
                <a:gd name="connsiteX4" fmla="*/ 1858 w 1147521"/>
                <a:gd name="connsiteY4" fmla="*/ 1046357 h 1046376"/>
                <a:gd name="connsiteX5" fmla="*/ 0 w 1147521"/>
                <a:gd name="connsiteY5" fmla="*/ 0 h 1046376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6838"/>
                <a:gd name="connsiteY0" fmla="*/ 0 h 1046373"/>
                <a:gd name="connsiteX1" fmla="*/ 1038922 w 1146838"/>
                <a:gd name="connsiteY1" fmla="*/ 0 h 1046373"/>
                <a:gd name="connsiteX2" fmla="*/ 1146717 w 1146838"/>
                <a:gd name="connsiteY2" fmla="*/ 540835 h 1046373"/>
                <a:gd name="connsiteX3" fmla="*/ 1035205 w 1146838"/>
                <a:gd name="connsiteY3" fmla="*/ 1046357 h 1046373"/>
                <a:gd name="connsiteX4" fmla="*/ 1858 w 1146838"/>
                <a:gd name="connsiteY4" fmla="*/ 1046357 h 1046373"/>
                <a:gd name="connsiteX5" fmla="*/ 0 w 1146838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344882 w 1489862"/>
                <a:gd name="connsiteY4" fmla="*/ 1046357 h 1046373"/>
                <a:gd name="connsiteX5" fmla="*/ 0 w 1489862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961 w 1489862"/>
                <a:gd name="connsiteY4" fmla="*/ 1046373 h 1046373"/>
                <a:gd name="connsiteX5" fmla="*/ 0 w 1489862"/>
                <a:gd name="connsiteY5" fmla="*/ 0 h 1046373"/>
                <a:gd name="connsiteX0" fmla="*/ 114998 w 1488904"/>
                <a:gd name="connsiteY0" fmla="*/ 0 h 1049435"/>
                <a:gd name="connsiteX1" fmla="*/ 1380988 w 1488904"/>
                <a:gd name="connsiteY1" fmla="*/ 3062 h 1049435"/>
                <a:gd name="connsiteX2" fmla="*/ 1488783 w 1488904"/>
                <a:gd name="connsiteY2" fmla="*/ 543897 h 1049435"/>
                <a:gd name="connsiteX3" fmla="*/ 1377271 w 1488904"/>
                <a:gd name="connsiteY3" fmla="*/ 1049419 h 1049435"/>
                <a:gd name="connsiteX4" fmla="*/ 3 w 1488904"/>
                <a:gd name="connsiteY4" fmla="*/ 1049435 h 1049435"/>
                <a:gd name="connsiteX5" fmla="*/ 114998 w 1488904"/>
                <a:gd name="connsiteY5" fmla="*/ 0 h 1049435"/>
                <a:gd name="connsiteX0" fmla="*/ 231000 w 1488903"/>
                <a:gd name="connsiteY0" fmla="*/ 0 h 1049435"/>
                <a:gd name="connsiteX1" fmla="*/ 1380987 w 1488903"/>
                <a:gd name="connsiteY1" fmla="*/ 3062 h 1049435"/>
                <a:gd name="connsiteX2" fmla="*/ 1488782 w 1488903"/>
                <a:gd name="connsiteY2" fmla="*/ 543897 h 1049435"/>
                <a:gd name="connsiteX3" fmla="*/ 1377270 w 1488903"/>
                <a:gd name="connsiteY3" fmla="*/ 1049419 h 1049435"/>
                <a:gd name="connsiteX4" fmla="*/ 2 w 1488903"/>
                <a:gd name="connsiteY4" fmla="*/ 1049435 h 1049435"/>
                <a:gd name="connsiteX5" fmla="*/ 231000 w 1488903"/>
                <a:gd name="connsiteY5" fmla="*/ 0 h 1049435"/>
                <a:gd name="connsiteX0" fmla="*/ 179 w 1258082"/>
                <a:gd name="connsiteY0" fmla="*/ 0 h 1049435"/>
                <a:gd name="connsiteX1" fmla="*/ 1150166 w 1258082"/>
                <a:gd name="connsiteY1" fmla="*/ 3062 h 1049435"/>
                <a:gd name="connsiteX2" fmla="*/ 1257961 w 1258082"/>
                <a:gd name="connsiteY2" fmla="*/ 543897 h 1049435"/>
                <a:gd name="connsiteX3" fmla="*/ 1146449 w 1258082"/>
                <a:gd name="connsiteY3" fmla="*/ 1049419 h 1049435"/>
                <a:gd name="connsiteX4" fmla="*/ 179 w 1258082"/>
                <a:gd name="connsiteY4" fmla="*/ 1049435 h 1049435"/>
                <a:gd name="connsiteX5" fmla="*/ 179 w 1258082"/>
                <a:gd name="connsiteY5" fmla="*/ 0 h 1049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8082" h="1049435">
                  <a:moveTo>
                    <a:pt x="179" y="0"/>
                  </a:moveTo>
                  <a:lnTo>
                    <a:pt x="1150166" y="3062"/>
                  </a:lnTo>
                  <a:cubicBezTo>
                    <a:pt x="1246748" y="4766"/>
                    <a:pt x="1259547" y="440676"/>
                    <a:pt x="1257961" y="543897"/>
                  </a:cubicBezTo>
                  <a:cubicBezTo>
                    <a:pt x="1253669" y="823165"/>
                    <a:pt x="1188195" y="1051683"/>
                    <a:pt x="1146449" y="1049419"/>
                  </a:cubicBezTo>
                  <a:lnTo>
                    <a:pt x="179" y="1049435"/>
                  </a:lnTo>
                  <a:cubicBezTo>
                    <a:pt x="-440" y="700649"/>
                    <a:pt x="798" y="348786"/>
                    <a:pt x="179" y="0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pic>
          <p:nvPicPr>
            <p:cNvPr id="35" name="Grafik 3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>
              <a:off x="466767" y="65035"/>
              <a:ext cx="1042494" cy="1855805"/>
            </a:xfrm>
            <a:prstGeom prst="rect">
              <a:avLst/>
            </a:prstGeom>
          </p:spPr>
        </p:pic>
        <p:pic>
          <p:nvPicPr>
            <p:cNvPr id="36" name="Grafik 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>
              <a:off x="1044547" y="613719"/>
              <a:ext cx="1042494" cy="1876832"/>
            </a:xfrm>
            <a:prstGeom prst="rect">
              <a:avLst/>
            </a:prstGeom>
          </p:spPr>
        </p:pic>
      </p:grp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607" y="2883600"/>
            <a:ext cx="7727393" cy="3974400"/>
          </a:xfrm>
          <a:prstGeom prst="rect">
            <a:avLst/>
          </a:prstGeom>
        </p:spPr>
      </p:pic>
      <p:sp>
        <p:nvSpPr>
          <p:cNvPr id="38" name="Textfeld 37"/>
          <p:cNvSpPr txBox="1"/>
          <p:nvPr/>
        </p:nvSpPr>
        <p:spPr>
          <a:xfrm>
            <a:off x="1873732" y="626771"/>
            <a:ext cx="1659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effectLst/>
              </a:rPr>
              <a:t>Versuch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10611896" y="2883600"/>
            <a:ext cx="1659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effectLst/>
              </a:rPr>
              <a:t>Modell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1A881659-66D5-4E6F-9E46-EC8451083CA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9994" y="172227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575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395885" y="-68699"/>
            <a:ext cx="2341660" cy="2848249"/>
            <a:chOff x="641957" y="275227"/>
            <a:chExt cx="2341660" cy="2848249"/>
          </a:xfrm>
        </p:grpSpPr>
        <p:grpSp>
          <p:nvGrpSpPr>
            <p:cNvPr id="22" name="Gruppieren 21"/>
            <p:cNvGrpSpPr/>
            <p:nvPr/>
          </p:nvGrpSpPr>
          <p:grpSpPr>
            <a:xfrm rot="2700000">
              <a:off x="2706175" y="2846034"/>
              <a:ext cx="365164" cy="189720"/>
              <a:chOff x="5986972" y="1963849"/>
              <a:chExt cx="588974" cy="306000"/>
            </a:xfrm>
          </p:grpSpPr>
          <p:sp>
            <p:nvSpPr>
              <p:cNvPr id="37" name="Freihandform 36"/>
              <p:cNvSpPr/>
              <p:nvPr/>
            </p:nvSpPr>
            <p:spPr>
              <a:xfrm>
                <a:off x="5986972" y="1963849"/>
                <a:ext cx="585536" cy="306000"/>
              </a:xfrm>
              <a:custGeom>
                <a:avLst/>
                <a:gdLst>
                  <a:gd name="connsiteX0" fmla="*/ 195763 w 585536"/>
                  <a:gd name="connsiteY0" fmla="*/ 0 h 306000"/>
                  <a:gd name="connsiteX1" fmla="*/ 585536 w 585536"/>
                  <a:gd name="connsiteY1" fmla="*/ 0 h 306000"/>
                  <a:gd name="connsiteX2" fmla="*/ 585536 w 585536"/>
                  <a:gd name="connsiteY2" fmla="*/ 306000 h 306000"/>
                  <a:gd name="connsiteX3" fmla="*/ 195763 w 585536"/>
                  <a:gd name="connsiteY3" fmla="*/ 306000 h 306000"/>
                  <a:gd name="connsiteX4" fmla="*/ 195763 w 585536"/>
                  <a:gd name="connsiteY4" fmla="*/ 263660 h 306000"/>
                  <a:gd name="connsiteX5" fmla="*/ 0 w 585536"/>
                  <a:gd name="connsiteY5" fmla="*/ 263660 h 306000"/>
                  <a:gd name="connsiteX6" fmla="*/ 0 w 585536"/>
                  <a:gd name="connsiteY6" fmla="*/ 39101 h 306000"/>
                  <a:gd name="connsiteX7" fmla="*/ 195763 w 585536"/>
                  <a:gd name="connsiteY7" fmla="*/ 39101 h 3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5536" h="306000">
                    <a:moveTo>
                      <a:pt x="195763" y="0"/>
                    </a:moveTo>
                    <a:lnTo>
                      <a:pt x="585536" y="0"/>
                    </a:lnTo>
                    <a:lnTo>
                      <a:pt x="585536" y="306000"/>
                    </a:lnTo>
                    <a:lnTo>
                      <a:pt x="195763" y="306000"/>
                    </a:lnTo>
                    <a:lnTo>
                      <a:pt x="195763" y="263660"/>
                    </a:lnTo>
                    <a:lnTo>
                      <a:pt x="0" y="263660"/>
                    </a:lnTo>
                    <a:lnTo>
                      <a:pt x="0" y="39101"/>
                    </a:lnTo>
                    <a:lnTo>
                      <a:pt x="195763" y="39101"/>
                    </a:lnTo>
                    <a:close/>
                  </a:path>
                </a:pathLst>
              </a:cu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8" name="Gerader Verbinder 37"/>
              <p:cNvCxnSpPr/>
              <p:nvPr/>
            </p:nvCxnSpPr>
            <p:spPr>
              <a:xfrm flipH="1">
                <a:off x="6182735" y="2053376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rader Verbinder 38"/>
              <p:cNvCxnSpPr/>
              <p:nvPr/>
            </p:nvCxnSpPr>
            <p:spPr>
              <a:xfrm flipH="1">
                <a:off x="6186173" y="2116042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Gerader Verbinder 39"/>
              <p:cNvCxnSpPr/>
              <p:nvPr/>
            </p:nvCxnSpPr>
            <p:spPr>
              <a:xfrm flipH="1">
                <a:off x="6186173" y="2178169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uppieren 22"/>
            <p:cNvGrpSpPr/>
            <p:nvPr/>
          </p:nvGrpSpPr>
          <p:grpSpPr>
            <a:xfrm rot="18900000">
              <a:off x="2321902" y="2347397"/>
              <a:ext cx="382149" cy="681677"/>
              <a:chOff x="7132613" y="339858"/>
              <a:chExt cx="616370" cy="1099479"/>
            </a:xfrm>
          </p:grpSpPr>
          <p:sp>
            <p:nvSpPr>
              <p:cNvPr id="30" name="Freihandform 29"/>
              <p:cNvSpPr/>
              <p:nvPr/>
            </p:nvSpPr>
            <p:spPr>
              <a:xfrm rot="16200000">
                <a:off x="7202146" y="622751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Freihandform 30"/>
              <p:cNvSpPr/>
              <p:nvPr/>
            </p:nvSpPr>
            <p:spPr>
              <a:xfrm>
                <a:off x="7492356" y="339858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Ellipse 31"/>
              <p:cNvSpPr/>
              <p:nvPr/>
            </p:nvSpPr>
            <p:spPr>
              <a:xfrm rot="16200000">
                <a:off x="7413452" y="627803"/>
                <a:ext cx="335531" cy="335531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Freihandform 32"/>
              <p:cNvSpPr/>
              <p:nvPr/>
            </p:nvSpPr>
            <p:spPr>
              <a:xfrm rot="16200000">
                <a:off x="7353392" y="1064988"/>
                <a:ext cx="472473" cy="276225"/>
              </a:xfrm>
              <a:custGeom>
                <a:avLst/>
                <a:gdLst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2905 w 430530"/>
                  <a:gd name="connsiteY4" fmla="*/ 5715 h 276225"/>
                  <a:gd name="connsiteX5" fmla="*/ 0 w 430530"/>
                  <a:gd name="connsiteY5" fmla="*/ 0 h 27622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481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100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1000 w 430530"/>
                  <a:gd name="connsiteY4" fmla="*/ 0 h 276225"/>
                  <a:gd name="connsiteX5" fmla="*/ 0 w 430530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1686"/>
                  <a:gd name="connsiteY0" fmla="*/ 0 h 276225"/>
                  <a:gd name="connsiteX1" fmla="*/ 0 w 431686"/>
                  <a:gd name="connsiteY1" fmla="*/ 276225 h 276225"/>
                  <a:gd name="connsiteX2" fmla="*/ 394335 w 431686"/>
                  <a:gd name="connsiteY2" fmla="*/ 276225 h 276225"/>
                  <a:gd name="connsiteX3" fmla="*/ 430530 w 431686"/>
                  <a:gd name="connsiteY3" fmla="*/ 135255 h 276225"/>
                  <a:gd name="connsiteX4" fmla="*/ 381000 w 431686"/>
                  <a:gd name="connsiteY4" fmla="*/ 0 h 276225"/>
                  <a:gd name="connsiteX5" fmla="*/ 0 w 431686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2473" h="276225">
                    <a:moveTo>
                      <a:pt x="0" y="0"/>
                    </a:moveTo>
                    <a:lnTo>
                      <a:pt x="0" y="276225"/>
                    </a:lnTo>
                    <a:lnTo>
                      <a:pt x="394335" y="276225"/>
                    </a:lnTo>
                    <a:cubicBezTo>
                      <a:pt x="438785" y="274955"/>
                      <a:pt x="473710" y="227965"/>
                      <a:pt x="472440" y="133350"/>
                    </a:cubicBezTo>
                    <a:cubicBezTo>
                      <a:pt x="471170" y="38735"/>
                      <a:pt x="433705" y="1270"/>
                      <a:pt x="3810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99">
                  <a:alpha val="49804"/>
                </a:srgbClr>
              </a:solidFill>
              <a:ln w="19050">
                <a:solidFill>
                  <a:srgbClr val="00B8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4" name="Gerader Verbinder 33"/>
              <p:cNvCxnSpPr/>
              <p:nvPr/>
            </p:nvCxnSpPr>
            <p:spPr>
              <a:xfrm rot="16200000">
                <a:off x="7553642" y="1110199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r Verbinder 34"/>
              <p:cNvCxnSpPr/>
              <p:nvPr/>
            </p:nvCxnSpPr>
            <p:spPr>
              <a:xfrm rot="16200000">
                <a:off x="7553642" y="116383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r Verbinder 35"/>
              <p:cNvCxnSpPr/>
              <p:nvPr/>
            </p:nvCxnSpPr>
            <p:spPr>
              <a:xfrm rot="16200000">
                <a:off x="7553642" y="121749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Freihandform 23"/>
            <p:cNvSpPr/>
            <p:nvPr/>
          </p:nvSpPr>
          <p:spPr>
            <a:xfrm rot="317171">
              <a:off x="2298179" y="2348867"/>
              <a:ext cx="324401" cy="461077"/>
            </a:xfrm>
            <a:custGeom>
              <a:avLst/>
              <a:gdLst>
                <a:gd name="connsiteX0" fmla="*/ 0 w 1493520"/>
                <a:gd name="connsiteY0" fmla="*/ 1036320 h 2118360"/>
                <a:gd name="connsiteX1" fmla="*/ 843280 w 1493520"/>
                <a:gd name="connsiteY1" fmla="*/ 797560 h 2118360"/>
                <a:gd name="connsiteX2" fmla="*/ 1076960 w 1493520"/>
                <a:gd name="connsiteY2" fmla="*/ 0 h 2118360"/>
                <a:gd name="connsiteX3" fmla="*/ 1188720 w 1493520"/>
                <a:gd name="connsiteY3" fmla="*/ 619760 h 2118360"/>
                <a:gd name="connsiteX4" fmla="*/ 1493520 w 1493520"/>
                <a:gd name="connsiteY4" fmla="*/ 1097280 h 2118360"/>
                <a:gd name="connsiteX5" fmla="*/ 1163320 w 1493520"/>
                <a:gd name="connsiteY5" fmla="*/ 1503680 h 2118360"/>
                <a:gd name="connsiteX6" fmla="*/ 1036320 w 1493520"/>
                <a:gd name="connsiteY6" fmla="*/ 2118360 h 2118360"/>
                <a:gd name="connsiteX7" fmla="*/ 853440 w 1493520"/>
                <a:gd name="connsiteY7" fmla="*/ 1300480 h 2118360"/>
                <a:gd name="connsiteX8" fmla="*/ 0 w 1493520"/>
                <a:gd name="connsiteY8" fmla="*/ 1036320 h 2118360"/>
                <a:gd name="connsiteX0" fmla="*/ 0 w 1493520"/>
                <a:gd name="connsiteY0" fmla="*/ 1036398 h 2118438"/>
                <a:gd name="connsiteX1" fmla="*/ 843280 w 1493520"/>
                <a:gd name="connsiteY1" fmla="*/ 797638 h 2118438"/>
                <a:gd name="connsiteX2" fmla="*/ 1076960 w 1493520"/>
                <a:gd name="connsiteY2" fmla="*/ 78 h 2118438"/>
                <a:gd name="connsiteX3" fmla="*/ 1188720 w 1493520"/>
                <a:gd name="connsiteY3" fmla="*/ 619838 h 2118438"/>
                <a:gd name="connsiteX4" fmla="*/ 1493520 w 1493520"/>
                <a:gd name="connsiteY4" fmla="*/ 1097358 h 2118438"/>
                <a:gd name="connsiteX5" fmla="*/ 1163320 w 1493520"/>
                <a:gd name="connsiteY5" fmla="*/ 1503758 h 2118438"/>
                <a:gd name="connsiteX6" fmla="*/ 1036320 w 1493520"/>
                <a:gd name="connsiteY6" fmla="*/ 2118438 h 2118438"/>
                <a:gd name="connsiteX7" fmla="*/ 853440 w 1493520"/>
                <a:gd name="connsiteY7" fmla="*/ 1300558 h 2118438"/>
                <a:gd name="connsiteX8" fmla="*/ 0 w 1493520"/>
                <a:gd name="connsiteY8" fmla="*/ 1036398 h 2118438"/>
                <a:gd name="connsiteX0" fmla="*/ 0 w 1493520"/>
                <a:gd name="connsiteY0" fmla="*/ 1036398 h 2118438"/>
                <a:gd name="connsiteX1" fmla="*/ 843280 w 1493520"/>
                <a:gd name="connsiteY1" fmla="*/ 797638 h 2118438"/>
                <a:gd name="connsiteX2" fmla="*/ 1122680 w 1493520"/>
                <a:gd name="connsiteY2" fmla="*/ 78 h 2118438"/>
                <a:gd name="connsiteX3" fmla="*/ 1188720 w 1493520"/>
                <a:gd name="connsiteY3" fmla="*/ 619838 h 2118438"/>
                <a:gd name="connsiteX4" fmla="*/ 1493520 w 1493520"/>
                <a:gd name="connsiteY4" fmla="*/ 1097358 h 2118438"/>
                <a:gd name="connsiteX5" fmla="*/ 1163320 w 1493520"/>
                <a:gd name="connsiteY5" fmla="*/ 1503758 h 2118438"/>
                <a:gd name="connsiteX6" fmla="*/ 1036320 w 1493520"/>
                <a:gd name="connsiteY6" fmla="*/ 2118438 h 2118438"/>
                <a:gd name="connsiteX7" fmla="*/ 853440 w 1493520"/>
                <a:gd name="connsiteY7" fmla="*/ 1300558 h 2118438"/>
                <a:gd name="connsiteX8" fmla="*/ 0 w 1493520"/>
                <a:gd name="connsiteY8" fmla="*/ 1036398 h 2118438"/>
                <a:gd name="connsiteX0" fmla="*/ 0 w 1493520"/>
                <a:gd name="connsiteY0" fmla="*/ 1036325 h 2118365"/>
                <a:gd name="connsiteX1" fmla="*/ 843280 w 1493520"/>
                <a:gd name="connsiteY1" fmla="*/ 797565 h 2118365"/>
                <a:gd name="connsiteX2" fmla="*/ 1122680 w 1493520"/>
                <a:gd name="connsiteY2" fmla="*/ 5 h 2118365"/>
                <a:gd name="connsiteX3" fmla="*/ 1188720 w 1493520"/>
                <a:gd name="connsiteY3" fmla="*/ 619765 h 2118365"/>
                <a:gd name="connsiteX4" fmla="*/ 1493520 w 1493520"/>
                <a:gd name="connsiteY4" fmla="*/ 1097285 h 2118365"/>
                <a:gd name="connsiteX5" fmla="*/ 1163320 w 1493520"/>
                <a:gd name="connsiteY5" fmla="*/ 1503685 h 2118365"/>
                <a:gd name="connsiteX6" fmla="*/ 1036320 w 1493520"/>
                <a:gd name="connsiteY6" fmla="*/ 2118365 h 2118365"/>
                <a:gd name="connsiteX7" fmla="*/ 853440 w 1493520"/>
                <a:gd name="connsiteY7" fmla="*/ 1300485 h 2118365"/>
                <a:gd name="connsiteX8" fmla="*/ 0 w 1493520"/>
                <a:gd name="connsiteY8" fmla="*/ 1036325 h 2118365"/>
                <a:gd name="connsiteX0" fmla="*/ 0 w 1493520"/>
                <a:gd name="connsiteY0" fmla="*/ 1040134 h 2122174"/>
                <a:gd name="connsiteX1" fmla="*/ 843280 w 1493520"/>
                <a:gd name="connsiteY1" fmla="*/ 801374 h 2122174"/>
                <a:gd name="connsiteX2" fmla="*/ 1088390 w 1493520"/>
                <a:gd name="connsiteY2" fmla="*/ 4 h 2122174"/>
                <a:gd name="connsiteX3" fmla="*/ 1188720 w 1493520"/>
                <a:gd name="connsiteY3" fmla="*/ 623574 h 2122174"/>
                <a:gd name="connsiteX4" fmla="*/ 1493520 w 1493520"/>
                <a:gd name="connsiteY4" fmla="*/ 1101094 h 2122174"/>
                <a:gd name="connsiteX5" fmla="*/ 1163320 w 1493520"/>
                <a:gd name="connsiteY5" fmla="*/ 1507494 h 2122174"/>
                <a:gd name="connsiteX6" fmla="*/ 1036320 w 1493520"/>
                <a:gd name="connsiteY6" fmla="*/ 2122174 h 2122174"/>
                <a:gd name="connsiteX7" fmla="*/ 853440 w 1493520"/>
                <a:gd name="connsiteY7" fmla="*/ 1304294 h 2122174"/>
                <a:gd name="connsiteX8" fmla="*/ 0 w 1493520"/>
                <a:gd name="connsiteY8" fmla="*/ 1040134 h 2122174"/>
                <a:gd name="connsiteX0" fmla="*/ 6 w 1493526"/>
                <a:gd name="connsiteY0" fmla="*/ 1040134 h 2122174"/>
                <a:gd name="connsiteX1" fmla="*/ 843286 w 1493526"/>
                <a:gd name="connsiteY1" fmla="*/ 801374 h 2122174"/>
                <a:gd name="connsiteX2" fmla="*/ 1088396 w 1493526"/>
                <a:gd name="connsiteY2" fmla="*/ 4 h 2122174"/>
                <a:gd name="connsiteX3" fmla="*/ 1188726 w 1493526"/>
                <a:gd name="connsiteY3" fmla="*/ 623574 h 2122174"/>
                <a:gd name="connsiteX4" fmla="*/ 1493526 w 1493526"/>
                <a:gd name="connsiteY4" fmla="*/ 1101094 h 2122174"/>
                <a:gd name="connsiteX5" fmla="*/ 1163326 w 1493526"/>
                <a:gd name="connsiteY5" fmla="*/ 1507494 h 2122174"/>
                <a:gd name="connsiteX6" fmla="*/ 1036326 w 1493526"/>
                <a:gd name="connsiteY6" fmla="*/ 2122174 h 2122174"/>
                <a:gd name="connsiteX7" fmla="*/ 853446 w 1493526"/>
                <a:gd name="connsiteY7" fmla="*/ 1304294 h 2122174"/>
                <a:gd name="connsiteX8" fmla="*/ 6 w 1493526"/>
                <a:gd name="connsiteY8" fmla="*/ 1040134 h 2122174"/>
                <a:gd name="connsiteX0" fmla="*/ 6 w 1493526"/>
                <a:gd name="connsiteY0" fmla="*/ 1040134 h 2122174"/>
                <a:gd name="connsiteX1" fmla="*/ 843286 w 1493526"/>
                <a:gd name="connsiteY1" fmla="*/ 801374 h 2122174"/>
                <a:gd name="connsiteX2" fmla="*/ 1088396 w 1493526"/>
                <a:gd name="connsiteY2" fmla="*/ 4 h 2122174"/>
                <a:gd name="connsiteX3" fmla="*/ 1188726 w 1493526"/>
                <a:gd name="connsiteY3" fmla="*/ 623574 h 2122174"/>
                <a:gd name="connsiteX4" fmla="*/ 1493526 w 1493526"/>
                <a:gd name="connsiteY4" fmla="*/ 1101094 h 2122174"/>
                <a:gd name="connsiteX5" fmla="*/ 1163326 w 1493526"/>
                <a:gd name="connsiteY5" fmla="*/ 1507494 h 2122174"/>
                <a:gd name="connsiteX6" fmla="*/ 1036326 w 1493526"/>
                <a:gd name="connsiteY6" fmla="*/ 2122174 h 2122174"/>
                <a:gd name="connsiteX7" fmla="*/ 853446 w 1493526"/>
                <a:gd name="connsiteY7" fmla="*/ 1304294 h 2122174"/>
                <a:gd name="connsiteX8" fmla="*/ 6 w 1493526"/>
                <a:gd name="connsiteY8" fmla="*/ 1040134 h 2122174"/>
                <a:gd name="connsiteX0" fmla="*/ 6 w 1493526"/>
                <a:gd name="connsiteY0" fmla="*/ 1040134 h 2122176"/>
                <a:gd name="connsiteX1" fmla="*/ 843286 w 1493526"/>
                <a:gd name="connsiteY1" fmla="*/ 801374 h 2122176"/>
                <a:gd name="connsiteX2" fmla="*/ 1088396 w 1493526"/>
                <a:gd name="connsiteY2" fmla="*/ 4 h 2122176"/>
                <a:gd name="connsiteX3" fmla="*/ 1188726 w 1493526"/>
                <a:gd name="connsiteY3" fmla="*/ 623574 h 2122176"/>
                <a:gd name="connsiteX4" fmla="*/ 1493526 w 1493526"/>
                <a:gd name="connsiteY4" fmla="*/ 1101094 h 2122176"/>
                <a:gd name="connsiteX5" fmla="*/ 1163326 w 1493526"/>
                <a:gd name="connsiteY5" fmla="*/ 1507494 h 2122176"/>
                <a:gd name="connsiteX6" fmla="*/ 1036326 w 1493526"/>
                <a:gd name="connsiteY6" fmla="*/ 2122174 h 2122176"/>
                <a:gd name="connsiteX7" fmla="*/ 853446 w 1493526"/>
                <a:gd name="connsiteY7" fmla="*/ 1304294 h 2122176"/>
                <a:gd name="connsiteX8" fmla="*/ 6 w 1493526"/>
                <a:gd name="connsiteY8" fmla="*/ 1040134 h 2122176"/>
                <a:gd name="connsiteX0" fmla="*/ 6 w 1493526"/>
                <a:gd name="connsiteY0" fmla="*/ 1040134 h 2122390"/>
                <a:gd name="connsiteX1" fmla="*/ 843286 w 1493526"/>
                <a:gd name="connsiteY1" fmla="*/ 801374 h 2122390"/>
                <a:gd name="connsiteX2" fmla="*/ 1088396 w 1493526"/>
                <a:gd name="connsiteY2" fmla="*/ 4 h 2122390"/>
                <a:gd name="connsiteX3" fmla="*/ 1188726 w 1493526"/>
                <a:gd name="connsiteY3" fmla="*/ 623574 h 2122390"/>
                <a:gd name="connsiteX4" fmla="*/ 1493526 w 1493526"/>
                <a:gd name="connsiteY4" fmla="*/ 1101094 h 2122390"/>
                <a:gd name="connsiteX5" fmla="*/ 1163326 w 1493526"/>
                <a:gd name="connsiteY5" fmla="*/ 1507494 h 2122390"/>
                <a:gd name="connsiteX6" fmla="*/ 1036326 w 1493526"/>
                <a:gd name="connsiteY6" fmla="*/ 2122174 h 2122390"/>
                <a:gd name="connsiteX7" fmla="*/ 853446 w 1493526"/>
                <a:gd name="connsiteY7" fmla="*/ 1304294 h 2122390"/>
                <a:gd name="connsiteX8" fmla="*/ 6 w 1493526"/>
                <a:gd name="connsiteY8" fmla="*/ 1040134 h 2122390"/>
                <a:gd name="connsiteX0" fmla="*/ 6 w 1493796"/>
                <a:gd name="connsiteY0" fmla="*/ 1040134 h 2122390"/>
                <a:gd name="connsiteX1" fmla="*/ 843286 w 1493796"/>
                <a:gd name="connsiteY1" fmla="*/ 801374 h 2122390"/>
                <a:gd name="connsiteX2" fmla="*/ 1088396 w 1493796"/>
                <a:gd name="connsiteY2" fmla="*/ 4 h 2122390"/>
                <a:gd name="connsiteX3" fmla="*/ 1188726 w 1493796"/>
                <a:gd name="connsiteY3" fmla="*/ 623574 h 2122390"/>
                <a:gd name="connsiteX4" fmla="*/ 1493526 w 1493796"/>
                <a:gd name="connsiteY4" fmla="*/ 1101094 h 2122390"/>
                <a:gd name="connsiteX5" fmla="*/ 1163326 w 1493796"/>
                <a:gd name="connsiteY5" fmla="*/ 1507494 h 2122390"/>
                <a:gd name="connsiteX6" fmla="*/ 1036326 w 1493796"/>
                <a:gd name="connsiteY6" fmla="*/ 2122174 h 2122390"/>
                <a:gd name="connsiteX7" fmla="*/ 853446 w 1493796"/>
                <a:gd name="connsiteY7" fmla="*/ 1304294 h 2122390"/>
                <a:gd name="connsiteX8" fmla="*/ 6 w 1493796"/>
                <a:gd name="connsiteY8" fmla="*/ 1040134 h 2122390"/>
                <a:gd name="connsiteX0" fmla="*/ 6 w 1493631"/>
                <a:gd name="connsiteY0" fmla="*/ 1040134 h 2122390"/>
                <a:gd name="connsiteX1" fmla="*/ 843286 w 1493631"/>
                <a:gd name="connsiteY1" fmla="*/ 801374 h 2122390"/>
                <a:gd name="connsiteX2" fmla="*/ 1088396 w 1493631"/>
                <a:gd name="connsiteY2" fmla="*/ 4 h 2122390"/>
                <a:gd name="connsiteX3" fmla="*/ 1188726 w 1493631"/>
                <a:gd name="connsiteY3" fmla="*/ 623574 h 2122390"/>
                <a:gd name="connsiteX4" fmla="*/ 1493526 w 1493631"/>
                <a:gd name="connsiteY4" fmla="*/ 1101094 h 2122390"/>
                <a:gd name="connsiteX5" fmla="*/ 1163326 w 1493631"/>
                <a:gd name="connsiteY5" fmla="*/ 1507494 h 2122390"/>
                <a:gd name="connsiteX6" fmla="*/ 1036326 w 1493631"/>
                <a:gd name="connsiteY6" fmla="*/ 2122174 h 2122390"/>
                <a:gd name="connsiteX7" fmla="*/ 853446 w 1493631"/>
                <a:gd name="connsiteY7" fmla="*/ 1304294 h 2122390"/>
                <a:gd name="connsiteX8" fmla="*/ 6 w 1493631"/>
                <a:gd name="connsiteY8" fmla="*/ 1040134 h 2122390"/>
                <a:gd name="connsiteX0" fmla="*/ 6 w 1493631"/>
                <a:gd name="connsiteY0" fmla="*/ 1040134 h 2122390"/>
                <a:gd name="connsiteX1" fmla="*/ 843286 w 1493631"/>
                <a:gd name="connsiteY1" fmla="*/ 801374 h 2122390"/>
                <a:gd name="connsiteX2" fmla="*/ 1088396 w 1493631"/>
                <a:gd name="connsiteY2" fmla="*/ 4 h 2122390"/>
                <a:gd name="connsiteX3" fmla="*/ 1188726 w 1493631"/>
                <a:gd name="connsiteY3" fmla="*/ 623574 h 2122390"/>
                <a:gd name="connsiteX4" fmla="*/ 1493526 w 1493631"/>
                <a:gd name="connsiteY4" fmla="*/ 1101094 h 2122390"/>
                <a:gd name="connsiteX5" fmla="*/ 1163326 w 1493631"/>
                <a:gd name="connsiteY5" fmla="*/ 1507494 h 2122390"/>
                <a:gd name="connsiteX6" fmla="*/ 1036326 w 1493631"/>
                <a:gd name="connsiteY6" fmla="*/ 2122174 h 2122390"/>
                <a:gd name="connsiteX7" fmla="*/ 853446 w 1493631"/>
                <a:gd name="connsiteY7" fmla="*/ 1304294 h 2122390"/>
                <a:gd name="connsiteX8" fmla="*/ 6 w 1493631"/>
                <a:gd name="connsiteY8" fmla="*/ 1040134 h 2122390"/>
                <a:gd name="connsiteX0" fmla="*/ 6 w 1493631"/>
                <a:gd name="connsiteY0" fmla="*/ 1040134 h 2122390"/>
                <a:gd name="connsiteX1" fmla="*/ 843286 w 1493631"/>
                <a:gd name="connsiteY1" fmla="*/ 801374 h 2122390"/>
                <a:gd name="connsiteX2" fmla="*/ 1088396 w 1493631"/>
                <a:gd name="connsiteY2" fmla="*/ 4 h 2122390"/>
                <a:gd name="connsiteX3" fmla="*/ 1188726 w 1493631"/>
                <a:gd name="connsiteY3" fmla="*/ 623574 h 2122390"/>
                <a:gd name="connsiteX4" fmla="*/ 1493526 w 1493631"/>
                <a:gd name="connsiteY4" fmla="*/ 1101094 h 2122390"/>
                <a:gd name="connsiteX5" fmla="*/ 1163326 w 1493631"/>
                <a:gd name="connsiteY5" fmla="*/ 1507494 h 2122390"/>
                <a:gd name="connsiteX6" fmla="*/ 1036326 w 1493631"/>
                <a:gd name="connsiteY6" fmla="*/ 2122174 h 2122390"/>
                <a:gd name="connsiteX7" fmla="*/ 853446 w 1493631"/>
                <a:gd name="connsiteY7" fmla="*/ 1304294 h 2122390"/>
                <a:gd name="connsiteX8" fmla="*/ 6 w 1493631"/>
                <a:gd name="connsiteY8" fmla="*/ 1040134 h 2122390"/>
                <a:gd name="connsiteX0" fmla="*/ 6 w 1493640"/>
                <a:gd name="connsiteY0" fmla="*/ 1041618 h 2123874"/>
                <a:gd name="connsiteX1" fmla="*/ 843286 w 1493640"/>
                <a:gd name="connsiteY1" fmla="*/ 802858 h 2123874"/>
                <a:gd name="connsiteX2" fmla="*/ 1088396 w 1493640"/>
                <a:gd name="connsiteY2" fmla="*/ 1488 h 2123874"/>
                <a:gd name="connsiteX3" fmla="*/ 1203966 w 1493640"/>
                <a:gd name="connsiteY3" fmla="*/ 621248 h 2123874"/>
                <a:gd name="connsiteX4" fmla="*/ 1493526 w 1493640"/>
                <a:gd name="connsiteY4" fmla="*/ 1102578 h 2123874"/>
                <a:gd name="connsiteX5" fmla="*/ 1163326 w 1493640"/>
                <a:gd name="connsiteY5" fmla="*/ 1508978 h 2123874"/>
                <a:gd name="connsiteX6" fmla="*/ 1036326 w 1493640"/>
                <a:gd name="connsiteY6" fmla="*/ 2123658 h 2123874"/>
                <a:gd name="connsiteX7" fmla="*/ 853446 w 1493640"/>
                <a:gd name="connsiteY7" fmla="*/ 1305778 h 2123874"/>
                <a:gd name="connsiteX8" fmla="*/ 6 w 1493640"/>
                <a:gd name="connsiteY8" fmla="*/ 1041618 h 2123874"/>
                <a:gd name="connsiteX0" fmla="*/ 6 w 1493640"/>
                <a:gd name="connsiteY0" fmla="*/ 1041618 h 2123874"/>
                <a:gd name="connsiteX1" fmla="*/ 843286 w 1493640"/>
                <a:gd name="connsiteY1" fmla="*/ 802858 h 2123874"/>
                <a:gd name="connsiteX2" fmla="*/ 1088396 w 1493640"/>
                <a:gd name="connsiteY2" fmla="*/ 1488 h 2123874"/>
                <a:gd name="connsiteX3" fmla="*/ 1203966 w 1493640"/>
                <a:gd name="connsiteY3" fmla="*/ 621248 h 2123874"/>
                <a:gd name="connsiteX4" fmla="*/ 1493526 w 1493640"/>
                <a:gd name="connsiteY4" fmla="*/ 1102578 h 2123874"/>
                <a:gd name="connsiteX5" fmla="*/ 1163326 w 1493640"/>
                <a:gd name="connsiteY5" fmla="*/ 1508978 h 2123874"/>
                <a:gd name="connsiteX6" fmla="*/ 1036326 w 1493640"/>
                <a:gd name="connsiteY6" fmla="*/ 2123658 h 2123874"/>
                <a:gd name="connsiteX7" fmla="*/ 853446 w 1493640"/>
                <a:gd name="connsiteY7" fmla="*/ 1305778 h 2123874"/>
                <a:gd name="connsiteX8" fmla="*/ 6 w 1493640"/>
                <a:gd name="connsiteY8" fmla="*/ 1041618 h 2123874"/>
                <a:gd name="connsiteX0" fmla="*/ 6 w 1493651"/>
                <a:gd name="connsiteY0" fmla="*/ 1042126 h 2124382"/>
                <a:gd name="connsiteX1" fmla="*/ 843286 w 1493651"/>
                <a:gd name="connsiteY1" fmla="*/ 803366 h 2124382"/>
                <a:gd name="connsiteX2" fmla="*/ 1088396 w 1493651"/>
                <a:gd name="connsiteY2" fmla="*/ 1996 h 2124382"/>
                <a:gd name="connsiteX3" fmla="*/ 1205871 w 1493651"/>
                <a:gd name="connsiteY3" fmla="*/ 596991 h 2124382"/>
                <a:gd name="connsiteX4" fmla="*/ 1493526 w 1493651"/>
                <a:gd name="connsiteY4" fmla="*/ 1103086 h 2124382"/>
                <a:gd name="connsiteX5" fmla="*/ 1163326 w 1493651"/>
                <a:gd name="connsiteY5" fmla="*/ 1509486 h 2124382"/>
                <a:gd name="connsiteX6" fmla="*/ 1036326 w 1493651"/>
                <a:gd name="connsiteY6" fmla="*/ 2124166 h 2124382"/>
                <a:gd name="connsiteX7" fmla="*/ 853446 w 1493651"/>
                <a:gd name="connsiteY7" fmla="*/ 1306286 h 2124382"/>
                <a:gd name="connsiteX8" fmla="*/ 6 w 1493651"/>
                <a:gd name="connsiteY8" fmla="*/ 1042126 h 2124382"/>
                <a:gd name="connsiteX0" fmla="*/ 6 w 1493651"/>
                <a:gd name="connsiteY0" fmla="*/ 1042126 h 2124382"/>
                <a:gd name="connsiteX1" fmla="*/ 843286 w 1493651"/>
                <a:gd name="connsiteY1" fmla="*/ 803366 h 2124382"/>
                <a:gd name="connsiteX2" fmla="*/ 1088396 w 1493651"/>
                <a:gd name="connsiteY2" fmla="*/ 1996 h 2124382"/>
                <a:gd name="connsiteX3" fmla="*/ 1205871 w 1493651"/>
                <a:gd name="connsiteY3" fmla="*/ 596991 h 2124382"/>
                <a:gd name="connsiteX4" fmla="*/ 1493526 w 1493651"/>
                <a:gd name="connsiteY4" fmla="*/ 1103086 h 2124382"/>
                <a:gd name="connsiteX5" fmla="*/ 1163326 w 1493651"/>
                <a:gd name="connsiteY5" fmla="*/ 1509486 h 2124382"/>
                <a:gd name="connsiteX6" fmla="*/ 1036326 w 1493651"/>
                <a:gd name="connsiteY6" fmla="*/ 2124166 h 2124382"/>
                <a:gd name="connsiteX7" fmla="*/ 853446 w 1493651"/>
                <a:gd name="connsiteY7" fmla="*/ 1306286 h 2124382"/>
                <a:gd name="connsiteX8" fmla="*/ 6 w 1493651"/>
                <a:gd name="connsiteY8" fmla="*/ 1042126 h 2124382"/>
                <a:gd name="connsiteX0" fmla="*/ 6 w 1493651"/>
                <a:gd name="connsiteY0" fmla="*/ 1042126 h 2124382"/>
                <a:gd name="connsiteX1" fmla="*/ 843286 w 1493651"/>
                <a:gd name="connsiteY1" fmla="*/ 803366 h 2124382"/>
                <a:gd name="connsiteX2" fmla="*/ 1088396 w 1493651"/>
                <a:gd name="connsiteY2" fmla="*/ 1996 h 2124382"/>
                <a:gd name="connsiteX3" fmla="*/ 1205871 w 1493651"/>
                <a:gd name="connsiteY3" fmla="*/ 596991 h 2124382"/>
                <a:gd name="connsiteX4" fmla="*/ 1493526 w 1493651"/>
                <a:gd name="connsiteY4" fmla="*/ 1103086 h 2124382"/>
                <a:gd name="connsiteX5" fmla="*/ 1163326 w 1493651"/>
                <a:gd name="connsiteY5" fmla="*/ 1509486 h 2124382"/>
                <a:gd name="connsiteX6" fmla="*/ 1036326 w 1493651"/>
                <a:gd name="connsiteY6" fmla="*/ 2124166 h 2124382"/>
                <a:gd name="connsiteX7" fmla="*/ 853446 w 1493651"/>
                <a:gd name="connsiteY7" fmla="*/ 1306286 h 2124382"/>
                <a:gd name="connsiteX8" fmla="*/ 6 w 1493651"/>
                <a:gd name="connsiteY8" fmla="*/ 1042126 h 2124382"/>
                <a:gd name="connsiteX0" fmla="*/ 1 w 1493646"/>
                <a:gd name="connsiteY0" fmla="*/ 1041765 h 2124021"/>
                <a:gd name="connsiteX1" fmla="*/ 852806 w 1493646"/>
                <a:gd name="connsiteY1" fmla="*/ 782050 h 2124021"/>
                <a:gd name="connsiteX2" fmla="*/ 1088391 w 1493646"/>
                <a:gd name="connsiteY2" fmla="*/ 1635 h 2124021"/>
                <a:gd name="connsiteX3" fmla="*/ 1205866 w 1493646"/>
                <a:gd name="connsiteY3" fmla="*/ 596630 h 2124021"/>
                <a:gd name="connsiteX4" fmla="*/ 1493521 w 1493646"/>
                <a:gd name="connsiteY4" fmla="*/ 1102725 h 2124021"/>
                <a:gd name="connsiteX5" fmla="*/ 1163321 w 1493646"/>
                <a:gd name="connsiteY5" fmla="*/ 1509125 h 2124021"/>
                <a:gd name="connsiteX6" fmla="*/ 1036321 w 1493646"/>
                <a:gd name="connsiteY6" fmla="*/ 2123805 h 2124021"/>
                <a:gd name="connsiteX7" fmla="*/ 853441 w 1493646"/>
                <a:gd name="connsiteY7" fmla="*/ 1305925 h 2124021"/>
                <a:gd name="connsiteX8" fmla="*/ 1 w 1493646"/>
                <a:gd name="connsiteY8" fmla="*/ 1041765 h 2124021"/>
                <a:gd name="connsiteX0" fmla="*/ 1 w 1493646"/>
                <a:gd name="connsiteY0" fmla="*/ 1041765 h 2124015"/>
                <a:gd name="connsiteX1" fmla="*/ 852806 w 1493646"/>
                <a:gd name="connsiteY1" fmla="*/ 782050 h 2124015"/>
                <a:gd name="connsiteX2" fmla="*/ 1088391 w 1493646"/>
                <a:gd name="connsiteY2" fmla="*/ 1635 h 2124015"/>
                <a:gd name="connsiteX3" fmla="*/ 1205866 w 1493646"/>
                <a:gd name="connsiteY3" fmla="*/ 596630 h 2124015"/>
                <a:gd name="connsiteX4" fmla="*/ 1493521 w 1493646"/>
                <a:gd name="connsiteY4" fmla="*/ 1102725 h 2124015"/>
                <a:gd name="connsiteX5" fmla="*/ 1163321 w 1493646"/>
                <a:gd name="connsiteY5" fmla="*/ 1509125 h 2124015"/>
                <a:gd name="connsiteX6" fmla="*/ 1036321 w 1493646"/>
                <a:gd name="connsiteY6" fmla="*/ 2123805 h 2124015"/>
                <a:gd name="connsiteX7" fmla="*/ 853441 w 1493646"/>
                <a:gd name="connsiteY7" fmla="*/ 1305925 h 2124015"/>
                <a:gd name="connsiteX8" fmla="*/ 1 w 1493646"/>
                <a:gd name="connsiteY8" fmla="*/ 1041765 h 2124015"/>
                <a:gd name="connsiteX0" fmla="*/ 1 w 1493646"/>
                <a:gd name="connsiteY0" fmla="*/ 1041765 h 2124008"/>
                <a:gd name="connsiteX1" fmla="*/ 852806 w 1493646"/>
                <a:gd name="connsiteY1" fmla="*/ 782050 h 2124008"/>
                <a:gd name="connsiteX2" fmla="*/ 1088391 w 1493646"/>
                <a:gd name="connsiteY2" fmla="*/ 1635 h 2124008"/>
                <a:gd name="connsiteX3" fmla="*/ 1205866 w 1493646"/>
                <a:gd name="connsiteY3" fmla="*/ 596630 h 2124008"/>
                <a:gd name="connsiteX4" fmla="*/ 1493521 w 1493646"/>
                <a:gd name="connsiteY4" fmla="*/ 1102725 h 2124008"/>
                <a:gd name="connsiteX5" fmla="*/ 1163321 w 1493646"/>
                <a:gd name="connsiteY5" fmla="*/ 1509125 h 2124008"/>
                <a:gd name="connsiteX6" fmla="*/ 1036321 w 1493646"/>
                <a:gd name="connsiteY6" fmla="*/ 2123805 h 2124008"/>
                <a:gd name="connsiteX7" fmla="*/ 853441 w 1493646"/>
                <a:gd name="connsiteY7" fmla="*/ 1305925 h 2124008"/>
                <a:gd name="connsiteX8" fmla="*/ 1 w 1493646"/>
                <a:gd name="connsiteY8" fmla="*/ 1041765 h 2124008"/>
                <a:gd name="connsiteX0" fmla="*/ 64 w 1493709"/>
                <a:gd name="connsiteY0" fmla="*/ 1041765 h 2124008"/>
                <a:gd name="connsiteX1" fmla="*/ 852869 w 1493709"/>
                <a:gd name="connsiteY1" fmla="*/ 782050 h 2124008"/>
                <a:gd name="connsiteX2" fmla="*/ 1088454 w 1493709"/>
                <a:gd name="connsiteY2" fmla="*/ 1635 h 2124008"/>
                <a:gd name="connsiteX3" fmla="*/ 1205929 w 1493709"/>
                <a:gd name="connsiteY3" fmla="*/ 596630 h 2124008"/>
                <a:gd name="connsiteX4" fmla="*/ 1493584 w 1493709"/>
                <a:gd name="connsiteY4" fmla="*/ 1102725 h 2124008"/>
                <a:gd name="connsiteX5" fmla="*/ 1163384 w 1493709"/>
                <a:gd name="connsiteY5" fmla="*/ 1509125 h 2124008"/>
                <a:gd name="connsiteX6" fmla="*/ 1036384 w 1493709"/>
                <a:gd name="connsiteY6" fmla="*/ 2123805 h 2124008"/>
                <a:gd name="connsiteX7" fmla="*/ 853504 w 1493709"/>
                <a:gd name="connsiteY7" fmla="*/ 1305925 h 2124008"/>
                <a:gd name="connsiteX8" fmla="*/ 64 w 1493709"/>
                <a:gd name="connsiteY8" fmla="*/ 1041765 h 2124008"/>
                <a:gd name="connsiteX0" fmla="*/ 166 w 1493811"/>
                <a:gd name="connsiteY0" fmla="*/ 1041765 h 2124008"/>
                <a:gd name="connsiteX1" fmla="*/ 852971 w 1493811"/>
                <a:gd name="connsiteY1" fmla="*/ 782050 h 2124008"/>
                <a:gd name="connsiteX2" fmla="*/ 1088556 w 1493811"/>
                <a:gd name="connsiteY2" fmla="*/ 1635 h 2124008"/>
                <a:gd name="connsiteX3" fmla="*/ 1206031 w 1493811"/>
                <a:gd name="connsiteY3" fmla="*/ 596630 h 2124008"/>
                <a:gd name="connsiteX4" fmla="*/ 1493686 w 1493811"/>
                <a:gd name="connsiteY4" fmla="*/ 1102725 h 2124008"/>
                <a:gd name="connsiteX5" fmla="*/ 1163486 w 1493811"/>
                <a:gd name="connsiteY5" fmla="*/ 1509125 h 2124008"/>
                <a:gd name="connsiteX6" fmla="*/ 1036486 w 1493811"/>
                <a:gd name="connsiteY6" fmla="*/ 2123805 h 2124008"/>
                <a:gd name="connsiteX7" fmla="*/ 853606 w 1493811"/>
                <a:gd name="connsiteY7" fmla="*/ 1305925 h 2124008"/>
                <a:gd name="connsiteX8" fmla="*/ 166 w 1493811"/>
                <a:gd name="connsiteY8" fmla="*/ 1041765 h 2124008"/>
                <a:gd name="connsiteX0" fmla="*/ 163 w 1518573"/>
                <a:gd name="connsiteY0" fmla="*/ 1057005 h 2123990"/>
                <a:gd name="connsiteX1" fmla="*/ 877733 w 1518573"/>
                <a:gd name="connsiteY1" fmla="*/ 782050 h 2123990"/>
                <a:gd name="connsiteX2" fmla="*/ 1113318 w 1518573"/>
                <a:gd name="connsiteY2" fmla="*/ 1635 h 2123990"/>
                <a:gd name="connsiteX3" fmla="*/ 1230793 w 1518573"/>
                <a:gd name="connsiteY3" fmla="*/ 596630 h 2123990"/>
                <a:gd name="connsiteX4" fmla="*/ 1518448 w 1518573"/>
                <a:gd name="connsiteY4" fmla="*/ 1102725 h 2123990"/>
                <a:gd name="connsiteX5" fmla="*/ 1188248 w 1518573"/>
                <a:gd name="connsiteY5" fmla="*/ 1509125 h 2123990"/>
                <a:gd name="connsiteX6" fmla="*/ 1061248 w 1518573"/>
                <a:gd name="connsiteY6" fmla="*/ 2123805 h 2123990"/>
                <a:gd name="connsiteX7" fmla="*/ 878368 w 1518573"/>
                <a:gd name="connsiteY7" fmla="*/ 1305925 h 2123990"/>
                <a:gd name="connsiteX8" fmla="*/ 163 w 1518573"/>
                <a:gd name="connsiteY8" fmla="*/ 1057005 h 2123990"/>
                <a:gd name="connsiteX0" fmla="*/ 84 w 1518494"/>
                <a:gd name="connsiteY0" fmla="*/ 1057005 h 2123990"/>
                <a:gd name="connsiteX1" fmla="*/ 877654 w 1518494"/>
                <a:gd name="connsiteY1" fmla="*/ 782050 h 2123990"/>
                <a:gd name="connsiteX2" fmla="*/ 1113239 w 1518494"/>
                <a:gd name="connsiteY2" fmla="*/ 1635 h 2123990"/>
                <a:gd name="connsiteX3" fmla="*/ 1230714 w 1518494"/>
                <a:gd name="connsiteY3" fmla="*/ 596630 h 2123990"/>
                <a:gd name="connsiteX4" fmla="*/ 1518369 w 1518494"/>
                <a:gd name="connsiteY4" fmla="*/ 1102725 h 2123990"/>
                <a:gd name="connsiteX5" fmla="*/ 1188169 w 1518494"/>
                <a:gd name="connsiteY5" fmla="*/ 1509125 h 2123990"/>
                <a:gd name="connsiteX6" fmla="*/ 1061169 w 1518494"/>
                <a:gd name="connsiteY6" fmla="*/ 2123805 h 2123990"/>
                <a:gd name="connsiteX7" fmla="*/ 878289 w 1518494"/>
                <a:gd name="connsiteY7" fmla="*/ 1305925 h 2123990"/>
                <a:gd name="connsiteX8" fmla="*/ 84 w 1518494"/>
                <a:gd name="connsiteY8" fmla="*/ 1057005 h 2123990"/>
                <a:gd name="connsiteX0" fmla="*/ 14 w 1518424"/>
                <a:gd name="connsiteY0" fmla="*/ 1057005 h 2123990"/>
                <a:gd name="connsiteX1" fmla="*/ 877584 w 1518424"/>
                <a:gd name="connsiteY1" fmla="*/ 782050 h 2123990"/>
                <a:gd name="connsiteX2" fmla="*/ 1113169 w 1518424"/>
                <a:gd name="connsiteY2" fmla="*/ 1635 h 2123990"/>
                <a:gd name="connsiteX3" fmla="*/ 1230644 w 1518424"/>
                <a:gd name="connsiteY3" fmla="*/ 596630 h 2123990"/>
                <a:gd name="connsiteX4" fmla="*/ 1518299 w 1518424"/>
                <a:gd name="connsiteY4" fmla="*/ 1102725 h 2123990"/>
                <a:gd name="connsiteX5" fmla="*/ 1188099 w 1518424"/>
                <a:gd name="connsiteY5" fmla="*/ 1509125 h 2123990"/>
                <a:gd name="connsiteX6" fmla="*/ 1061099 w 1518424"/>
                <a:gd name="connsiteY6" fmla="*/ 2123805 h 2123990"/>
                <a:gd name="connsiteX7" fmla="*/ 878219 w 1518424"/>
                <a:gd name="connsiteY7" fmla="*/ 1305925 h 2123990"/>
                <a:gd name="connsiteX8" fmla="*/ 14 w 1518424"/>
                <a:gd name="connsiteY8" fmla="*/ 1057005 h 2123990"/>
                <a:gd name="connsiteX0" fmla="*/ 32 w 1518442"/>
                <a:gd name="connsiteY0" fmla="*/ 1057005 h 2123990"/>
                <a:gd name="connsiteX1" fmla="*/ 877602 w 1518442"/>
                <a:gd name="connsiteY1" fmla="*/ 782050 h 2123990"/>
                <a:gd name="connsiteX2" fmla="*/ 1113187 w 1518442"/>
                <a:gd name="connsiteY2" fmla="*/ 1635 h 2123990"/>
                <a:gd name="connsiteX3" fmla="*/ 1230662 w 1518442"/>
                <a:gd name="connsiteY3" fmla="*/ 596630 h 2123990"/>
                <a:gd name="connsiteX4" fmla="*/ 1518317 w 1518442"/>
                <a:gd name="connsiteY4" fmla="*/ 1102725 h 2123990"/>
                <a:gd name="connsiteX5" fmla="*/ 1188117 w 1518442"/>
                <a:gd name="connsiteY5" fmla="*/ 1509125 h 2123990"/>
                <a:gd name="connsiteX6" fmla="*/ 1061117 w 1518442"/>
                <a:gd name="connsiteY6" fmla="*/ 2123805 h 2123990"/>
                <a:gd name="connsiteX7" fmla="*/ 878237 w 1518442"/>
                <a:gd name="connsiteY7" fmla="*/ 1305925 h 2123990"/>
                <a:gd name="connsiteX8" fmla="*/ 32 w 1518442"/>
                <a:gd name="connsiteY8" fmla="*/ 1057005 h 2123990"/>
                <a:gd name="connsiteX0" fmla="*/ 32 w 1518442"/>
                <a:gd name="connsiteY0" fmla="*/ 1058910 h 2123990"/>
                <a:gd name="connsiteX1" fmla="*/ 877602 w 1518442"/>
                <a:gd name="connsiteY1" fmla="*/ 782050 h 2123990"/>
                <a:gd name="connsiteX2" fmla="*/ 1113187 w 1518442"/>
                <a:gd name="connsiteY2" fmla="*/ 1635 h 2123990"/>
                <a:gd name="connsiteX3" fmla="*/ 1230662 w 1518442"/>
                <a:gd name="connsiteY3" fmla="*/ 596630 h 2123990"/>
                <a:gd name="connsiteX4" fmla="*/ 1518317 w 1518442"/>
                <a:gd name="connsiteY4" fmla="*/ 1102725 h 2123990"/>
                <a:gd name="connsiteX5" fmla="*/ 1188117 w 1518442"/>
                <a:gd name="connsiteY5" fmla="*/ 1509125 h 2123990"/>
                <a:gd name="connsiteX6" fmla="*/ 1061117 w 1518442"/>
                <a:gd name="connsiteY6" fmla="*/ 2123805 h 2123990"/>
                <a:gd name="connsiteX7" fmla="*/ 878237 w 1518442"/>
                <a:gd name="connsiteY7" fmla="*/ 1305925 h 2123990"/>
                <a:gd name="connsiteX8" fmla="*/ 32 w 1518442"/>
                <a:gd name="connsiteY8" fmla="*/ 1058910 h 2123990"/>
                <a:gd name="connsiteX0" fmla="*/ 32 w 1518479"/>
                <a:gd name="connsiteY0" fmla="*/ 1047417 h 2112497"/>
                <a:gd name="connsiteX1" fmla="*/ 877602 w 1518479"/>
                <a:gd name="connsiteY1" fmla="*/ 770557 h 2112497"/>
                <a:gd name="connsiteX2" fmla="*/ 1107472 w 1518479"/>
                <a:gd name="connsiteY2" fmla="*/ 1572 h 2112497"/>
                <a:gd name="connsiteX3" fmla="*/ 1230662 w 1518479"/>
                <a:gd name="connsiteY3" fmla="*/ 585137 h 2112497"/>
                <a:gd name="connsiteX4" fmla="*/ 1518317 w 1518479"/>
                <a:gd name="connsiteY4" fmla="*/ 1091232 h 2112497"/>
                <a:gd name="connsiteX5" fmla="*/ 1188117 w 1518479"/>
                <a:gd name="connsiteY5" fmla="*/ 1497632 h 2112497"/>
                <a:gd name="connsiteX6" fmla="*/ 1061117 w 1518479"/>
                <a:gd name="connsiteY6" fmla="*/ 2112312 h 2112497"/>
                <a:gd name="connsiteX7" fmla="*/ 878237 w 1518479"/>
                <a:gd name="connsiteY7" fmla="*/ 1294432 h 2112497"/>
                <a:gd name="connsiteX8" fmla="*/ 32 w 1518479"/>
                <a:gd name="connsiteY8" fmla="*/ 1047417 h 2112497"/>
                <a:gd name="connsiteX0" fmla="*/ 32 w 1518479"/>
                <a:gd name="connsiteY0" fmla="*/ 1045914 h 2110994"/>
                <a:gd name="connsiteX1" fmla="*/ 877602 w 1518479"/>
                <a:gd name="connsiteY1" fmla="*/ 769054 h 2110994"/>
                <a:gd name="connsiteX2" fmla="*/ 1107472 w 1518479"/>
                <a:gd name="connsiteY2" fmla="*/ 69 h 2110994"/>
                <a:gd name="connsiteX3" fmla="*/ 1230662 w 1518479"/>
                <a:gd name="connsiteY3" fmla="*/ 583634 h 2110994"/>
                <a:gd name="connsiteX4" fmla="*/ 1518317 w 1518479"/>
                <a:gd name="connsiteY4" fmla="*/ 1089729 h 2110994"/>
                <a:gd name="connsiteX5" fmla="*/ 1188117 w 1518479"/>
                <a:gd name="connsiteY5" fmla="*/ 1496129 h 2110994"/>
                <a:gd name="connsiteX6" fmla="*/ 1061117 w 1518479"/>
                <a:gd name="connsiteY6" fmla="*/ 2110809 h 2110994"/>
                <a:gd name="connsiteX7" fmla="*/ 878237 w 1518479"/>
                <a:gd name="connsiteY7" fmla="*/ 1292929 h 2110994"/>
                <a:gd name="connsiteX8" fmla="*/ 32 w 1518479"/>
                <a:gd name="connsiteY8" fmla="*/ 1045914 h 2110994"/>
                <a:gd name="connsiteX0" fmla="*/ 32 w 1518479"/>
                <a:gd name="connsiteY0" fmla="*/ 1046447 h 2111527"/>
                <a:gd name="connsiteX1" fmla="*/ 877602 w 1518479"/>
                <a:gd name="connsiteY1" fmla="*/ 769587 h 2111527"/>
                <a:gd name="connsiteX2" fmla="*/ 1107472 w 1518479"/>
                <a:gd name="connsiteY2" fmla="*/ 602 h 2111527"/>
                <a:gd name="connsiteX3" fmla="*/ 1230662 w 1518479"/>
                <a:gd name="connsiteY3" fmla="*/ 584167 h 2111527"/>
                <a:gd name="connsiteX4" fmla="*/ 1518317 w 1518479"/>
                <a:gd name="connsiteY4" fmla="*/ 1090262 h 2111527"/>
                <a:gd name="connsiteX5" fmla="*/ 1188117 w 1518479"/>
                <a:gd name="connsiteY5" fmla="*/ 1496662 h 2111527"/>
                <a:gd name="connsiteX6" fmla="*/ 1061117 w 1518479"/>
                <a:gd name="connsiteY6" fmla="*/ 2111342 h 2111527"/>
                <a:gd name="connsiteX7" fmla="*/ 878237 w 1518479"/>
                <a:gd name="connsiteY7" fmla="*/ 1293462 h 2111527"/>
                <a:gd name="connsiteX8" fmla="*/ 32 w 1518479"/>
                <a:gd name="connsiteY8" fmla="*/ 1046447 h 2111527"/>
                <a:gd name="connsiteX0" fmla="*/ 32 w 1518479"/>
                <a:gd name="connsiteY0" fmla="*/ 1046079 h 2111159"/>
                <a:gd name="connsiteX1" fmla="*/ 877602 w 1518479"/>
                <a:gd name="connsiteY1" fmla="*/ 769219 h 2111159"/>
                <a:gd name="connsiteX2" fmla="*/ 1107472 w 1518479"/>
                <a:gd name="connsiteY2" fmla="*/ 234 h 2111159"/>
                <a:gd name="connsiteX3" fmla="*/ 1230662 w 1518479"/>
                <a:gd name="connsiteY3" fmla="*/ 583799 h 2111159"/>
                <a:gd name="connsiteX4" fmla="*/ 1518317 w 1518479"/>
                <a:gd name="connsiteY4" fmla="*/ 1089894 h 2111159"/>
                <a:gd name="connsiteX5" fmla="*/ 1188117 w 1518479"/>
                <a:gd name="connsiteY5" fmla="*/ 1496294 h 2111159"/>
                <a:gd name="connsiteX6" fmla="*/ 1061117 w 1518479"/>
                <a:gd name="connsiteY6" fmla="*/ 2110974 h 2111159"/>
                <a:gd name="connsiteX7" fmla="*/ 878237 w 1518479"/>
                <a:gd name="connsiteY7" fmla="*/ 1293094 h 2111159"/>
                <a:gd name="connsiteX8" fmla="*/ 32 w 1518479"/>
                <a:gd name="connsiteY8" fmla="*/ 1046079 h 2111159"/>
                <a:gd name="connsiteX0" fmla="*/ 32 w 1518442"/>
                <a:gd name="connsiteY0" fmla="*/ 1046079 h 2111159"/>
                <a:gd name="connsiteX1" fmla="*/ 877602 w 1518442"/>
                <a:gd name="connsiteY1" fmla="*/ 769219 h 2111159"/>
                <a:gd name="connsiteX2" fmla="*/ 1107472 w 1518442"/>
                <a:gd name="connsiteY2" fmla="*/ 234 h 2111159"/>
                <a:gd name="connsiteX3" fmla="*/ 1230662 w 1518442"/>
                <a:gd name="connsiteY3" fmla="*/ 583799 h 2111159"/>
                <a:gd name="connsiteX4" fmla="*/ 1518317 w 1518442"/>
                <a:gd name="connsiteY4" fmla="*/ 1089894 h 2111159"/>
                <a:gd name="connsiteX5" fmla="*/ 1188117 w 1518442"/>
                <a:gd name="connsiteY5" fmla="*/ 1496294 h 2111159"/>
                <a:gd name="connsiteX6" fmla="*/ 1061117 w 1518442"/>
                <a:gd name="connsiteY6" fmla="*/ 2110974 h 2111159"/>
                <a:gd name="connsiteX7" fmla="*/ 878237 w 1518442"/>
                <a:gd name="connsiteY7" fmla="*/ 1293094 h 2111159"/>
                <a:gd name="connsiteX8" fmla="*/ 32 w 1518442"/>
                <a:gd name="connsiteY8" fmla="*/ 1046079 h 2111159"/>
                <a:gd name="connsiteX0" fmla="*/ 32 w 1518444"/>
                <a:gd name="connsiteY0" fmla="*/ 1046079 h 2111159"/>
                <a:gd name="connsiteX1" fmla="*/ 877602 w 1518444"/>
                <a:gd name="connsiteY1" fmla="*/ 769219 h 2111159"/>
                <a:gd name="connsiteX2" fmla="*/ 1107472 w 1518444"/>
                <a:gd name="connsiteY2" fmla="*/ 234 h 2111159"/>
                <a:gd name="connsiteX3" fmla="*/ 1230662 w 1518444"/>
                <a:gd name="connsiteY3" fmla="*/ 583799 h 2111159"/>
                <a:gd name="connsiteX4" fmla="*/ 1518317 w 1518444"/>
                <a:gd name="connsiteY4" fmla="*/ 1089894 h 2111159"/>
                <a:gd name="connsiteX5" fmla="*/ 1188117 w 1518444"/>
                <a:gd name="connsiteY5" fmla="*/ 1496294 h 2111159"/>
                <a:gd name="connsiteX6" fmla="*/ 1061117 w 1518444"/>
                <a:gd name="connsiteY6" fmla="*/ 2110974 h 2111159"/>
                <a:gd name="connsiteX7" fmla="*/ 878237 w 1518444"/>
                <a:gd name="connsiteY7" fmla="*/ 1293094 h 2111159"/>
                <a:gd name="connsiteX8" fmla="*/ 32 w 1518444"/>
                <a:gd name="connsiteY8" fmla="*/ 1046079 h 2111159"/>
                <a:gd name="connsiteX0" fmla="*/ 32 w 1518445"/>
                <a:gd name="connsiteY0" fmla="*/ 1046079 h 2111159"/>
                <a:gd name="connsiteX1" fmla="*/ 877602 w 1518445"/>
                <a:gd name="connsiteY1" fmla="*/ 769219 h 2111159"/>
                <a:gd name="connsiteX2" fmla="*/ 1107472 w 1518445"/>
                <a:gd name="connsiteY2" fmla="*/ 234 h 2111159"/>
                <a:gd name="connsiteX3" fmla="*/ 1230662 w 1518445"/>
                <a:gd name="connsiteY3" fmla="*/ 583799 h 2111159"/>
                <a:gd name="connsiteX4" fmla="*/ 1518317 w 1518445"/>
                <a:gd name="connsiteY4" fmla="*/ 1089894 h 2111159"/>
                <a:gd name="connsiteX5" fmla="*/ 1188117 w 1518445"/>
                <a:gd name="connsiteY5" fmla="*/ 1496294 h 2111159"/>
                <a:gd name="connsiteX6" fmla="*/ 1061117 w 1518445"/>
                <a:gd name="connsiteY6" fmla="*/ 2110974 h 2111159"/>
                <a:gd name="connsiteX7" fmla="*/ 878237 w 1518445"/>
                <a:gd name="connsiteY7" fmla="*/ 1293094 h 2111159"/>
                <a:gd name="connsiteX8" fmla="*/ 32 w 1518445"/>
                <a:gd name="connsiteY8" fmla="*/ 1046079 h 2111159"/>
                <a:gd name="connsiteX0" fmla="*/ 32 w 1518445"/>
                <a:gd name="connsiteY0" fmla="*/ 1045956 h 2111036"/>
                <a:gd name="connsiteX1" fmla="*/ 877602 w 1518445"/>
                <a:gd name="connsiteY1" fmla="*/ 769096 h 2111036"/>
                <a:gd name="connsiteX2" fmla="*/ 1107472 w 1518445"/>
                <a:gd name="connsiteY2" fmla="*/ 111 h 2111036"/>
                <a:gd name="connsiteX3" fmla="*/ 1230662 w 1518445"/>
                <a:gd name="connsiteY3" fmla="*/ 583676 h 2111036"/>
                <a:gd name="connsiteX4" fmla="*/ 1518317 w 1518445"/>
                <a:gd name="connsiteY4" fmla="*/ 1089771 h 2111036"/>
                <a:gd name="connsiteX5" fmla="*/ 1188117 w 1518445"/>
                <a:gd name="connsiteY5" fmla="*/ 1496171 h 2111036"/>
                <a:gd name="connsiteX6" fmla="*/ 1061117 w 1518445"/>
                <a:gd name="connsiteY6" fmla="*/ 2110851 h 2111036"/>
                <a:gd name="connsiteX7" fmla="*/ 878237 w 1518445"/>
                <a:gd name="connsiteY7" fmla="*/ 1292971 h 2111036"/>
                <a:gd name="connsiteX8" fmla="*/ 32 w 1518445"/>
                <a:gd name="connsiteY8" fmla="*/ 1045956 h 2111036"/>
                <a:gd name="connsiteX0" fmla="*/ 32 w 1518445"/>
                <a:gd name="connsiteY0" fmla="*/ 1046793 h 2111873"/>
                <a:gd name="connsiteX1" fmla="*/ 877602 w 1518445"/>
                <a:gd name="connsiteY1" fmla="*/ 769933 h 2111873"/>
                <a:gd name="connsiteX2" fmla="*/ 1107472 w 1518445"/>
                <a:gd name="connsiteY2" fmla="*/ 948 h 2111873"/>
                <a:gd name="connsiteX3" fmla="*/ 1230662 w 1518445"/>
                <a:gd name="connsiteY3" fmla="*/ 584513 h 2111873"/>
                <a:gd name="connsiteX4" fmla="*/ 1518317 w 1518445"/>
                <a:gd name="connsiteY4" fmla="*/ 1090608 h 2111873"/>
                <a:gd name="connsiteX5" fmla="*/ 1188117 w 1518445"/>
                <a:gd name="connsiteY5" fmla="*/ 1497008 h 2111873"/>
                <a:gd name="connsiteX6" fmla="*/ 1061117 w 1518445"/>
                <a:gd name="connsiteY6" fmla="*/ 2111688 h 2111873"/>
                <a:gd name="connsiteX7" fmla="*/ 878237 w 1518445"/>
                <a:gd name="connsiteY7" fmla="*/ 1293808 h 2111873"/>
                <a:gd name="connsiteX8" fmla="*/ 32 w 1518445"/>
                <a:gd name="connsiteY8" fmla="*/ 1046793 h 2111873"/>
                <a:gd name="connsiteX0" fmla="*/ 32 w 1518445"/>
                <a:gd name="connsiteY0" fmla="*/ 1045851 h 2110931"/>
                <a:gd name="connsiteX1" fmla="*/ 877602 w 1518445"/>
                <a:gd name="connsiteY1" fmla="*/ 768991 h 2110931"/>
                <a:gd name="connsiteX2" fmla="*/ 1107472 w 1518445"/>
                <a:gd name="connsiteY2" fmla="*/ 6 h 2110931"/>
                <a:gd name="connsiteX3" fmla="*/ 1230662 w 1518445"/>
                <a:gd name="connsiteY3" fmla="*/ 583571 h 2110931"/>
                <a:gd name="connsiteX4" fmla="*/ 1518317 w 1518445"/>
                <a:gd name="connsiteY4" fmla="*/ 1089666 h 2110931"/>
                <a:gd name="connsiteX5" fmla="*/ 1188117 w 1518445"/>
                <a:gd name="connsiteY5" fmla="*/ 1496066 h 2110931"/>
                <a:gd name="connsiteX6" fmla="*/ 1061117 w 1518445"/>
                <a:gd name="connsiteY6" fmla="*/ 2110746 h 2110931"/>
                <a:gd name="connsiteX7" fmla="*/ 878237 w 1518445"/>
                <a:gd name="connsiteY7" fmla="*/ 1292866 h 2110931"/>
                <a:gd name="connsiteX8" fmla="*/ 32 w 1518445"/>
                <a:gd name="connsiteY8" fmla="*/ 1045851 h 2110931"/>
                <a:gd name="connsiteX0" fmla="*/ 32 w 1518445"/>
                <a:gd name="connsiteY0" fmla="*/ 1045846 h 2110926"/>
                <a:gd name="connsiteX1" fmla="*/ 877602 w 1518445"/>
                <a:gd name="connsiteY1" fmla="*/ 768986 h 2110926"/>
                <a:gd name="connsiteX2" fmla="*/ 1107472 w 1518445"/>
                <a:gd name="connsiteY2" fmla="*/ 1 h 2110926"/>
                <a:gd name="connsiteX3" fmla="*/ 1230662 w 1518445"/>
                <a:gd name="connsiteY3" fmla="*/ 583566 h 2110926"/>
                <a:gd name="connsiteX4" fmla="*/ 1518317 w 1518445"/>
                <a:gd name="connsiteY4" fmla="*/ 1089661 h 2110926"/>
                <a:gd name="connsiteX5" fmla="*/ 1188117 w 1518445"/>
                <a:gd name="connsiteY5" fmla="*/ 1496061 h 2110926"/>
                <a:gd name="connsiteX6" fmla="*/ 1061117 w 1518445"/>
                <a:gd name="connsiteY6" fmla="*/ 2110741 h 2110926"/>
                <a:gd name="connsiteX7" fmla="*/ 878237 w 1518445"/>
                <a:gd name="connsiteY7" fmla="*/ 1292861 h 2110926"/>
                <a:gd name="connsiteX8" fmla="*/ 32 w 1518445"/>
                <a:gd name="connsiteY8" fmla="*/ 1045846 h 2110926"/>
                <a:gd name="connsiteX0" fmla="*/ 32 w 1518327"/>
                <a:gd name="connsiteY0" fmla="*/ 1045846 h 2110926"/>
                <a:gd name="connsiteX1" fmla="*/ 877602 w 1518327"/>
                <a:gd name="connsiteY1" fmla="*/ 768986 h 2110926"/>
                <a:gd name="connsiteX2" fmla="*/ 1107472 w 1518327"/>
                <a:gd name="connsiteY2" fmla="*/ 1 h 2110926"/>
                <a:gd name="connsiteX3" fmla="*/ 1230662 w 1518327"/>
                <a:gd name="connsiteY3" fmla="*/ 583566 h 2110926"/>
                <a:gd name="connsiteX4" fmla="*/ 1518317 w 1518327"/>
                <a:gd name="connsiteY4" fmla="*/ 1089661 h 2110926"/>
                <a:gd name="connsiteX5" fmla="*/ 1188117 w 1518327"/>
                <a:gd name="connsiteY5" fmla="*/ 1496061 h 2110926"/>
                <a:gd name="connsiteX6" fmla="*/ 1061117 w 1518327"/>
                <a:gd name="connsiteY6" fmla="*/ 2110741 h 2110926"/>
                <a:gd name="connsiteX7" fmla="*/ 878237 w 1518327"/>
                <a:gd name="connsiteY7" fmla="*/ 1292861 h 2110926"/>
                <a:gd name="connsiteX8" fmla="*/ 32 w 1518327"/>
                <a:gd name="connsiteY8" fmla="*/ 1045846 h 2110926"/>
                <a:gd name="connsiteX0" fmla="*/ 32 w 1518327"/>
                <a:gd name="connsiteY0" fmla="*/ 1045846 h 2110926"/>
                <a:gd name="connsiteX1" fmla="*/ 877602 w 1518327"/>
                <a:gd name="connsiteY1" fmla="*/ 768986 h 2110926"/>
                <a:gd name="connsiteX2" fmla="*/ 1107472 w 1518327"/>
                <a:gd name="connsiteY2" fmla="*/ 1 h 2110926"/>
                <a:gd name="connsiteX3" fmla="*/ 1230662 w 1518327"/>
                <a:gd name="connsiteY3" fmla="*/ 583566 h 2110926"/>
                <a:gd name="connsiteX4" fmla="*/ 1518317 w 1518327"/>
                <a:gd name="connsiteY4" fmla="*/ 1089661 h 2110926"/>
                <a:gd name="connsiteX5" fmla="*/ 1188117 w 1518327"/>
                <a:gd name="connsiteY5" fmla="*/ 1496061 h 2110926"/>
                <a:gd name="connsiteX6" fmla="*/ 1061117 w 1518327"/>
                <a:gd name="connsiteY6" fmla="*/ 2110741 h 2110926"/>
                <a:gd name="connsiteX7" fmla="*/ 878237 w 1518327"/>
                <a:gd name="connsiteY7" fmla="*/ 1292861 h 2110926"/>
                <a:gd name="connsiteX8" fmla="*/ 32 w 1518327"/>
                <a:gd name="connsiteY8" fmla="*/ 1045846 h 2110926"/>
                <a:gd name="connsiteX0" fmla="*/ 32 w 1518513"/>
                <a:gd name="connsiteY0" fmla="*/ 1047522 h 2112602"/>
                <a:gd name="connsiteX1" fmla="*/ 877602 w 1518513"/>
                <a:gd name="connsiteY1" fmla="*/ 770662 h 2112602"/>
                <a:gd name="connsiteX2" fmla="*/ 1107472 w 1518513"/>
                <a:gd name="connsiteY2" fmla="*/ 1677 h 2112602"/>
                <a:gd name="connsiteX3" fmla="*/ 1240187 w 1518513"/>
                <a:gd name="connsiteY3" fmla="*/ 573812 h 2112602"/>
                <a:gd name="connsiteX4" fmla="*/ 1518317 w 1518513"/>
                <a:gd name="connsiteY4" fmla="*/ 1091337 h 2112602"/>
                <a:gd name="connsiteX5" fmla="*/ 1188117 w 1518513"/>
                <a:gd name="connsiteY5" fmla="*/ 1497737 h 2112602"/>
                <a:gd name="connsiteX6" fmla="*/ 1061117 w 1518513"/>
                <a:gd name="connsiteY6" fmla="*/ 2112417 h 2112602"/>
                <a:gd name="connsiteX7" fmla="*/ 878237 w 1518513"/>
                <a:gd name="connsiteY7" fmla="*/ 1294537 h 2112602"/>
                <a:gd name="connsiteX8" fmla="*/ 32 w 1518513"/>
                <a:gd name="connsiteY8" fmla="*/ 1047522 h 2112602"/>
                <a:gd name="connsiteX0" fmla="*/ 32 w 1518513"/>
                <a:gd name="connsiteY0" fmla="*/ 1045855 h 2110935"/>
                <a:gd name="connsiteX1" fmla="*/ 877602 w 1518513"/>
                <a:gd name="connsiteY1" fmla="*/ 768995 h 2110935"/>
                <a:gd name="connsiteX2" fmla="*/ 1107472 w 1518513"/>
                <a:gd name="connsiteY2" fmla="*/ 10 h 2110935"/>
                <a:gd name="connsiteX3" fmla="*/ 1240187 w 1518513"/>
                <a:gd name="connsiteY3" fmla="*/ 572145 h 2110935"/>
                <a:gd name="connsiteX4" fmla="*/ 1518317 w 1518513"/>
                <a:gd name="connsiteY4" fmla="*/ 1089670 h 2110935"/>
                <a:gd name="connsiteX5" fmla="*/ 1188117 w 1518513"/>
                <a:gd name="connsiteY5" fmla="*/ 1496070 h 2110935"/>
                <a:gd name="connsiteX6" fmla="*/ 1061117 w 1518513"/>
                <a:gd name="connsiteY6" fmla="*/ 2110750 h 2110935"/>
                <a:gd name="connsiteX7" fmla="*/ 878237 w 1518513"/>
                <a:gd name="connsiteY7" fmla="*/ 1292870 h 2110935"/>
                <a:gd name="connsiteX8" fmla="*/ 32 w 1518513"/>
                <a:gd name="connsiteY8" fmla="*/ 1045855 h 2110935"/>
                <a:gd name="connsiteX0" fmla="*/ 32 w 1518513"/>
                <a:gd name="connsiteY0" fmla="*/ 1046386 h 2111466"/>
                <a:gd name="connsiteX1" fmla="*/ 877602 w 1518513"/>
                <a:gd name="connsiteY1" fmla="*/ 769526 h 2111466"/>
                <a:gd name="connsiteX2" fmla="*/ 1107472 w 1518513"/>
                <a:gd name="connsiteY2" fmla="*/ 541 h 2111466"/>
                <a:gd name="connsiteX3" fmla="*/ 1240187 w 1518513"/>
                <a:gd name="connsiteY3" fmla="*/ 572676 h 2111466"/>
                <a:gd name="connsiteX4" fmla="*/ 1518317 w 1518513"/>
                <a:gd name="connsiteY4" fmla="*/ 1090201 h 2111466"/>
                <a:gd name="connsiteX5" fmla="*/ 1188117 w 1518513"/>
                <a:gd name="connsiteY5" fmla="*/ 1496601 h 2111466"/>
                <a:gd name="connsiteX6" fmla="*/ 1061117 w 1518513"/>
                <a:gd name="connsiteY6" fmla="*/ 2111281 h 2111466"/>
                <a:gd name="connsiteX7" fmla="*/ 878237 w 1518513"/>
                <a:gd name="connsiteY7" fmla="*/ 1293401 h 2111466"/>
                <a:gd name="connsiteX8" fmla="*/ 32 w 1518513"/>
                <a:gd name="connsiteY8" fmla="*/ 1046386 h 2111466"/>
                <a:gd name="connsiteX0" fmla="*/ 32 w 1518513"/>
                <a:gd name="connsiteY0" fmla="*/ 1045856 h 2110936"/>
                <a:gd name="connsiteX1" fmla="*/ 877602 w 1518513"/>
                <a:gd name="connsiteY1" fmla="*/ 768996 h 2110936"/>
                <a:gd name="connsiteX2" fmla="*/ 1107472 w 1518513"/>
                <a:gd name="connsiteY2" fmla="*/ 11 h 2110936"/>
                <a:gd name="connsiteX3" fmla="*/ 1240187 w 1518513"/>
                <a:gd name="connsiteY3" fmla="*/ 572146 h 2110936"/>
                <a:gd name="connsiteX4" fmla="*/ 1518317 w 1518513"/>
                <a:gd name="connsiteY4" fmla="*/ 1089671 h 2110936"/>
                <a:gd name="connsiteX5" fmla="*/ 1188117 w 1518513"/>
                <a:gd name="connsiteY5" fmla="*/ 1496071 h 2110936"/>
                <a:gd name="connsiteX6" fmla="*/ 1061117 w 1518513"/>
                <a:gd name="connsiteY6" fmla="*/ 2110751 h 2110936"/>
                <a:gd name="connsiteX7" fmla="*/ 878237 w 1518513"/>
                <a:gd name="connsiteY7" fmla="*/ 1292871 h 2110936"/>
                <a:gd name="connsiteX8" fmla="*/ 32 w 1518513"/>
                <a:gd name="connsiteY8" fmla="*/ 1045856 h 2110936"/>
                <a:gd name="connsiteX0" fmla="*/ 32 w 1518320"/>
                <a:gd name="connsiteY0" fmla="*/ 1045856 h 2110936"/>
                <a:gd name="connsiteX1" fmla="*/ 877602 w 1518320"/>
                <a:gd name="connsiteY1" fmla="*/ 768996 h 2110936"/>
                <a:gd name="connsiteX2" fmla="*/ 1107472 w 1518320"/>
                <a:gd name="connsiteY2" fmla="*/ 11 h 2110936"/>
                <a:gd name="connsiteX3" fmla="*/ 1240187 w 1518320"/>
                <a:gd name="connsiteY3" fmla="*/ 572146 h 2110936"/>
                <a:gd name="connsiteX4" fmla="*/ 1518317 w 1518320"/>
                <a:gd name="connsiteY4" fmla="*/ 1089671 h 2110936"/>
                <a:gd name="connsiteX5" fmla="*/ 1188117 w 1518320"/>
                <a:gd name="connsiteY5" fmla="*/ 1496071 h 2110936"/>
                <a:gd name="connsiteX6" fmla="*/ 1061117 w 1518320"/>
                <a:gd name="connsiteY6" fmla="*/ 2110751 h 2110936"/>
                <a:gd name="connsiteX7" fmla="*/ 878237 w 1518320"/>
                <a:gd name="connsiteY7" fmla="*/ 1292871 h 2110936"/>
                <a:gd name="connsiteX8" fmla="*/ 32 w 1518320"/>
                <a:gd name="connsiteY8" fmla="*/ 1045856 h 2110936"/>
                <a:gd name="connsiteX0" fmla="*/ 32 w 1518320"/>
                <a:gd name="connsiteY0" fmla="*/ 1045856 h 2110936"/>
                <a:gd name="connsiteX1" fmla="*/ 877602 w 1518320"/>
                <a:gd name="connsiteY1" fmla="*/ 768996 h 2110936"/>
                <a:gd name="connsiteX2" fmla="*/ 1107472 w 1518320"/>
                <a:gd name="connsiteY2" fmla="*/ 11 h 2110936"/>
                <a:gd name="connsiteX3" fmla="*/ 1240187 w 1518320"/>
                <a:gd name="connsiteY3" fmla="*/ 572146 h 2110936"/>
                <a:gd name="connsiteX4" fmla="*/ 1518317 w 1518320"/>
                <a:gd name="connsiteY4" fmla="*/ 1089671 h 2110936"/>
                <a:gd name="connsiteX5" fmla="*/ 1188117 w 1518320"/>
                <a:gd name="connsiteY5" fmla="*/ 1496071 h 2110936"/>
                <a:gd name="connsiteX6" fmla="*/ 1049687 w 1518320"/>
                <a:gd name="connsiteY6" fmla="*/ 2110751 h 2110936"/>
                <a:gd name="connsiteX7" fmla="*/ 878237 w 1518320"/>
                <a:gd name="connsiteY7" fmla="*/ 1292871 h 2110936"/>
                <a:gd name="connsiteX8" fmla="*/ 32 w 1518320"/>
                <a:gd name="connsiteY8" fmla="*/ 1045856 h 2110936"/>
                <a:gd name="connsiteX0" fmla="*/ 32 w 1518320"/>
                <a:gd name="connsiteY0" fmla="*/ 1045856 h 2110936"/>
                <a:gd name="connsiteX1" fmla="*/ 877602 w 1518320"/>
                <a:gd name="connsiteY1" fmla="*/ 768996 h 2110936"/>
                <a:gd name="connsiteX2" fmla="*/ 1107472 w 1518320"/>
                <a:gd name="connsiteY2" fmla="*/ 11 h 2110936"/>
                <a:gd name="connsiteX3" fmla="*/ 1240187 w 1518320"/>
                <a:gd name="connsiteY3" fmla="*/ 572146 h 2110936"/>
                <a:gd name="connsiteX4" fmla="*/ 1518317 w 1518320"/>
                <a:gd name="connsiteY4" fmla="*/ 1089671 h 2110936"/>
                <a:gd name="connsiteX5" fmla="*/ 1188117 w 1518320"/>
                <a:gd name="connsiteY5" fmla="*/ 1496071 h 2110936"/>
                <a:gd name="connsiteX6" fmla="*/ 1049687 w 1518320"/>
                <a:gd name="connsiteY6" fmla="*/ 2110751 h 2110936"/>
                <a:gd name="connsiteX7" fmla="*/ 878237 w 1518320"/>
                <a:gd name="connsiteY7" fmla="*/ 1292871 h 2110936"/>
                <a:gd name="connsiteX8" fmla="*/ 32 w 1518320"/>
                <a:gd name="connsiteY8" fmla="*/ 1045856 h 2110936"/>
                <a:gd name="connsiteX0" fmla="*/ 32 w 1518320"/>
                <a:gd name="connsiteY0" fmla="*/ 1045856 h 2110936"/>
                <a:gd name="connsiteX1" fmla="*/ 877602 w 1518320"/>
                <a:gd name="connsiteY1" fmla="*/ 768996 h 2110936"/>
                <a:gd name="connsiteX2" fmla="*/ 1107472 w 1518320"/>
                <a:gd name="connsiteY2" fmla="*/ 11 h 2110936"/>
                <a:gd name="connsiteX3" fmla="*/ 1240187 w 1518320"/>
                <a:gd name="connsiteY3" fmla="*/ 572146 h 2110936"/>
                <a:gd name="connsiteX4" fmla="*/ 1518317 w 1518320"/>
                <a:gd name="connsiteY4" fmla="*/ 1089671 h 2110936"/>
                <a:gd name="connsiteX5" fmla="*/ 1188117 w 1518320"/>
                <a:gd name="connsiteY5" fmla="*/ 1496071 h 2110936"/>
                <a:gd name="connsiteX6" fmla="*/ 1049687 w 1518320"/>
                <a:gd name="connsiteY6" fmla="*/ 2110751 h 2110936"/>
                <a:gd name="connsiteX7" fmla="*/ 878237 w 1518320"/>
                <a:gd name="connsiteY7" fmla="*/ 1292871 h 2110936"/>
                <a:gd name="connsiteX8" fmla="*/ 32 w 1518320"/>
                <a:gd name="connsiteY8" fmla="*/ 1045856 h 2110936"/>
                <a:gd name="connsiteX0" fmla="*/ 32 w 1518486"/>
                <a:gd name="connsiteY0" fmla="*/ 1045856 h 2114382"/>
                <a:gd name="connsiteX1" fmla="*/ 877602 w 1518486"/>
                <a:gd name="connsiteY1" fmla="*/ 768996 h 2114382"/>
                <a:gd name="connsiteX2" fmla="*/ 1107472 w 1518486"/>
                <a:gd name="connsiteY2" fmla="*/ 11 h 2114382"/>
                <a:gd name="connsiteX3" fmla="*/ 1240187 w 1518486"/>
                <a:gd name="connsiteY3" fmla="*/ 572146 h 2114382"/>
                <a:gd name="connsiteX4" fmla="*/ 1518317 w 1518486"/>
                <a:gd name="connsiteY4" fmla="*/ 1089671 h 2114382"/>
                <a:gd name="connsiteX5" fmla="*/ 1191927 w 1518486"/>
                <a:gd name="connsiteY5" fmla="*/ 1562746 h 2114382"/>
                <a:gd name="connsiteX6" fmla="*/ 1049687 w 1518486"/>
                <a:gd name="connsiteY6" fmla="*/ 2110751 h 2114382"/>
                <a:gd name="connsiteX7" fmla="*/ 878237 w 1518486"/>
                <a:gd name="connsiteY7" fmla="*/ 1292871 h 2114382"/>
                <a:gd name="connsiteX8" fmla="*/ 32 w 1518486"/>
                <a:gd name="connsiteY8" fmla="*/ 1045856 h 2114382"/>
                <a:gd name="connsiteX0" fmla="*/ 32 w 1518445"/>
                <a:gd name="connsiteY0" fmla="*/ 1045856 h 2114382"/>
                <a:gd name="connsiteX1" fmla="*/ 877602 w 1518445"/>
                <a:gd name="connsiteY1" fmla="*/ 768996 h 2114382"/>
                <a:gd name="connsiteX2" fmla="*/ 1107472 w 1518445"/>
                <a:gd name="connsiteY2" fmla="*/ 11 h 2114382"/>
                <a:gd name="connsiteX3" fmla="*/ 1240187 w 1518445"/>
                <a:gd name="connsiteY3" fmla="*/ 572146 h 2114382"/>
                <a:gd name="connsiteX4" fmla="*/ 1518317 w 1518445"/>
                <a:gd name="connsiteY4" fmla="*/ 1089671 h 2114382"/>
                <a:gd name="connsiteX5" fmla="*/ 1191927 w 1518445"/>
                <a:gd name="connsiteY5" fmla="*/ 1562746 h 2114382"/>
                <a:gd name="connsiteX6" fmla="*/ 1049687 w 1518445"/>
                <a:gd name="connsiteY6" fmla="*/ 2110751 h 2114382"/>
                <a:gd name="connsiteX7" fmla="*/ 878237 w 1518445"/>
                <a:gd name="connsiteY7" fmla="*/ 1292871 h 2114382"/>
                <a:gd name="connsiteX8" fmla="*/ 32 w 1518445"/>
                <a:gd name="connsiteY8" fmla="*/ 1045856 h 2114382"/>
                <a:gd name="connsiteX0" fmla="*/ 32 w 1518349"/>
                <a:gd name="connsiteY0" fmla="*/ 1045856 h 2114382"/>
                <a:gd name="connsiteX1" fmla="*/ 877602 w 1518349"/>
                <a:gd name="connsiteY1" fmla="*/ 768996 h 2114382"/>
                <a:gd name="connsiteX2" fmla="*/ 1107472 w 1518349"/>
                <a:gd name="connsiteY2" fmla="*/ 11 h 2114382"/>
                <a:gd name="connsiteX3" fmla="*/ 1240187 w 1518349"/>
                <a:gd name="connsiteY3" fmla="*/ 572146 h 2114382"/>
                <a:gd name="connsiteX4" fmla="*/ 1518317 w 1518349"/>
                <a:gd name="connsiteY4" fmla="*/ 1089671 h 2114382"/>
                <a:gd name="connsiteX5" fmla="*/ 1191927 w 1518349"/>
                <a:gd name="connsiteY5" fmla="*/ 1562746 h 2114382"/>
                <a:gd name="connsiteX6" fmla="*/ 1049687 w 1518349"/>
                <a:gd name="connsiteY6" fmla="*/ 2110751 h 2114382"/>
                <a:gd name="connsiteX7" fmla="*/ 878237 w 1518349"/>
                <a:gd name="connsiteY7" fmla="*/ 1292871 h 2114382"/>
                <a:gd name="connsiteX8" fmla="*/ 32 w 1518349"/>
                <a:gd name="connsiteY8" fmla="*/ 1045856 h 2114382"/>
                <a:gd name="connsiteX0" fmla="*/ 32 w 1518359"/>
                <a:gd name="connsiteY0" fmla="*/ 1045856 h 2114097"/>
                <a:gd name="connsiteX1" fmla="*/ 877602 w 1518359"/>
                <a:gd name="connsiteY1" fmla="*/ 768996 h 2114097"/>
                <a:gd name="connsiteX2" fmla="*/ 1107472 w 1518359"/>
                <a:gd name="connsiteY2" fmla="*/ 11 h 2114097"/>
                <a:gd name="connsiteX3" fmla="*/ 1240187 w 1518359"/>
                <a:gd name="connsiteY3" fmla="*/ 572146 h 2114097"/>
                <a:gd name="connsiteX4" fmla="*/ 1518317 w 1518359"/>
                <a:gd name="connsiteY4" fmla="*/ 1074431 h 2114097"/>
                <a:gd name="connsiteX5" fmla="*/ 1191927 w 1518359"/>
                <a:gd name="connsiteY5" fmla="*/ 1562746 h 2114097"/>
                <a:gd name="connsiteX6" fmla="*/ 1049687 w 1518359"/>
                <a:gd name="connsiteY6" fmla="*/ 2110751 h 2114097"/>
                <a:gd name="connsiteX7" fmla="*/ 878237 w 1518359"/>
                <a:gd name="connsiteY7" fmla="*/ 1292871 h 2114097"/>
                <a:gd name="connsiteX8" fmla="*/ 32 w 1518359"/>
                <a:gd name="connsiteY8" fmla="*/ 1045856 h 2114097"/>
                <a:gd name="connsiteX0" fmla="*/ 32 w 1518707"/>
                <a:gd name="connsiteY0" fmla="*/ 1045856 h 2112822"/>
                <a:gd name="connsiteX1" fmla="*/ 877602 w 1518707"/>
                <a:gd name="connsiteY1" fmla="*/ 768996 h 2112822"/>
                <a:gd name="connsiteX2" fmla="*/ 1107472 w 1518707"/>
                <a:gd name="connsiteY2" fmla="*/ 11 h 2112822"/>
                <a:gd name="connsiteX3" fmla="*/ 1240187 w 1518707"/>
                <a:gd name="connsiteY3" fmla="*/ 572146 h 2112822"/>
                <a:gd name="connsiteX4" fmla="*/ 1518317 w 1518707"/>
                <a:gd name="connsiteY4" fmla="*/ 1074431 h 2112822"/>
                <a:gd name="connsiteX5" fmla="*/ 1174782 w 1518707"/>
                <a:gd name="connsiteY5" fmla="*/ 1513216 h 2112822"/>
                <a:gd name="connsiteX6" fmla="*/ 1049687 w 1518707"/>
                <a:gd name="connsiteY6" fmla="*/ 2110751 h 2112822"/>
                <a:gd name="connsiteX7" fmla="*/ 878237 w 1518707"/>
                <a:gd name="connsiteY7" fmla="*/ 1292871 h 2112822"/>
                <a:gd name="connsiteX8" fmla="*/ 32 w 1518707"/>
                <a:gd name="connsiteY8" fmla="*/ 1045856 h 2112822"/>
                <a:gd name="connsiteX0" fmla="*/ 32 w 1518517"/>
                <a:gd name="connsiteY0" fmla="*/ 1045856 h 2112700"/>
                <a:gd name="connsiteX1" fmla="*/ 877602 w 1518517"/>
                <a:gd name="connsiteY1" fmla="*/ 768996 h 2112700"/>
                <a:gd name="connsiteX2" fmla="*/ 1107472 w 1518517"/>
                <a:gd name="connsiteY2" fmla="*/ 11 h 2112700"/>
                <a:gd name="connsiteX3" fmla="*/ 1240187 w 1518517"/>
                <a:gd name="connsiteY3" fmla="*/ 572146 h 2112700"/>
                <a:gd name="connsiteX4" fmla="*/ 1518317 w 1518517"/>
                <a:gd name="connsiteY4" fmla="*/ 1074431 h 2112700"/>
                <a:gd name="connsiteX5" fmla="*/ 1193832 w 1518517"/>
                <a:gd name="connsiteY5" fmla="*/ 1507501 h 2112700"/>
                <a:gd name="connsiteX6" fmla="*/ 1049687 w 1518517"/>
                <a:gd name="connsiteY6" fmla="*/ 2110751 h 2112700"/>
                <a:gd name="connsiteX7" fmla="*/ 878237 w 1518517"/>
                <a:gd name="connsiteY7" fmla="*/ 1292871 h 2112700"/>
                <a:gd name="connsiteX8" fmla="*/ 32 w 1518517"/>
                <a:gd name="connsiteY8" fmla="*/ 1045856 h 2112700"/>
                <a:gd name="connsiteX0" fmla="*/ 32 w 1519249"/>
                <a:gd name="connsiteY0" fmla="*/ 1045856 h 2112700"/>
                <a:gd name="connsiteX1" fmla="*/ 877602 w 1519249"/>
                <a:gd name="connsiteY1" fmla="*/ 768996 h 2112700"/>
                <a:gd name="connsiteX2" fmla="*/ 1107472 w 1519249"/>
                <a:gd name="connsiteY2" fmla="*/ 11 h 2112700"/>
                <a:gd name="connsiteX3" fmla="*/ 1240187 w 1519249"/>
                <a:gd name="connsiteY3" fmla="*/ 572146 h 2112700"/>
                <a:gd name="connsiteX4" fmla="*/ 1518317 w 1519249"/>
                <a:gd name="connsiteY4" fmla="*/ 1074431 h 2112700"/>
                <a:gd name="connsiteX5" fmla="*/ 1193832 w 1519249"/>
                <a:gd name="connsiteY5" fmla="*/ 1507501 h 2112700"/>
                <a:gd name="connsiteX6" fmla="*/ 1049687 w 1519249"/>
                <a:gd name="connsiteY6" fmla="*/ 2110751 h 2112700"/>
                <a:gd name="connsiteX7" fmla="*/ 878237 w 1519249"/>
                <a:gd name="connsiteY7" fmla="*/ 1292871 h 2112700"/>
                <a:gd name="connsiteX8" fmla="*/ 32 w 1519249"/>
                <a:gd name="connsiteY8" fmla="*/ 1045856 h 2112700"/>
                <a:gd name="connsiteX0" fmla="*/ 32 w 1519387"/>
                <a:gd name="connsiteY0" fmla="*/ 1045856 h 2112700"/>
                <a:gd name="connsiteX1" fmla="*/ 877602 w 1519387"/>
                <a:gd name="connsiteY1" fmla="*/ 768996 h 2112700"/>
                <a:gd name="connsiteX2" fmla="*/ 1107472 w 1519387"/>
                <a:gd name="connsiteY2" fmla="*/ 11 h 2112700"/>
                <a:gd name="connsiteX3" fmla="*/ 1240187 w 1519387"/>
                <a:gd name="connsiteY3" fmla="*/ 572146 h 2112700"/>
                <a:gd name="connsiteX4" fmla="*/ 1518317 w 1519387"/>
                <a:gd name="connsiteY4" fmla="*/ 1074431 h 2112700"/>
                <a:gd name="connsiteX5" fmla="*/ 1193832 w 1519387"/>
                <a:gd name="connsiteY5" fmla="*/ 1507501 h 2112700"/>
                <a:gd name="connsiteX6" fmla="*/ 1049687 w 1519387"/>
                <a:gd name="connsiteY6" fmla="*/ 2110751 h 2112700"/>
                <a:gd name="connsiteX7" fmla="*/ 878237 w 1519387"/>
                <a:gd name="connsiteY7" fmla="*/ 1292871 h 2112700"/>
                <a:gd name="connsiteX8" fmla="*/ 32 w 1519387"/>
                <a:gd name="connsiteY8" fmla="*/ 1045856 h 2112700"/>
                <a:gd name="connsiteX0" fmla="*/ 32 w 1519387"/>
                <a:gd name="connsiteY0" fmla="*/ 1045856 h 2110890"/>
                <a:gd name="connsiteX1" fmla="*/ 877602 w 1519387"/>
                <a:gd name="connsiteY1" fmla="*/ 768996 h 2110890"/>
                <a:gd name="connsiteX2" fmla="*/ 1107472 w 1519387"/>
                <a:gd name="connsiteY2" fmla="*/ 11 h 2110890"/>
                <a:gd name="connsiteX3" fmla="*/ 1240187 w 1519387"/>
                <a:gd name="connsiteY3" fmla="*/ 572146 h 2110890"/>
                <a:gd name="connsiteX4" fmla="*/ 1518317 w 1519387"/>
                <a:gd name="connsiteY4" fmla="*/ 1074431 h 2110890"/>
                <a:gd name="connsiteX5" fmla="*/ 1193832 w 1519387"/>
                <a:gd name="connsiteY5" fmla="*/ 1507501 h 2110890"/>
                <a:gd name="connsiteX6" fmla="*/ 1049687 w 1519387"/>
                <a:gd name="connsiteY6" fmla="*/ 2110751 h 2110890"/>
                <a:gd name="connsiteX7" fmla="*/ 878237 w 1519387"/>
                <a:gd name="connsiteY7" fmla="*/ 1292871 h 2110890"/>
                <a:gd name="connsiteX8" fmla="*/ 32 w 1519387"/>
                <a:gd name="connsiteY8" fmla="*/ 1045856 h 2110890"/>
                <a:gd name="connsiteX0" fmla="*/ 32 w 1519387"/>
                <a:gd name="connsiteY0" fmla="*/ 1045856 h 2110751"/>
                <a:gd name="connsiteX1" fmla="*/ 877602 w 1519387"/>
                <a:gd name="connsiteY1" fmla="*/ 768996 h 2110751"/>
                <a:gd name="connsiteX2" fmla="*/ 1107472 w 1519387"/>
                <a:gd name="connsiteY2" fmla="*/ 11 h 2110751"/>
                <a:gd name="connsiteX3" fmla="*/ 1240187 w 1519387"/>
                <a:gd name="connsiteY3" fmla="*/ 572146 h 2110751"/>
                <a:gd name="connsiteX4" fmla="*/ 1518317 w 1519387"/>
                <a:gd name="connsiteY4" fmla="*/ 1074431 h 2110751"/>
                <a:gd name="connsiteX5" fmla="*/ 1193832 w 1519387"/>
                <a:gd name="connsiteY5" fmla="*/ 1507501 h 2110751"/>
                <a:gd name="connsiteX6" fmla="*/ 1049687 w 1519387"/>
                <a:gd name="connsiteY6" fmla="*/ 2110751 h 2110751"/>
                <a:gd name="connsiteX7" fmla="*/ 878237 w 1519387"/>
                <a:gd name="connsiteY7" fmla="*/ 1292871 h 2110751"/>
                <a:gd name="connsiteX8" fmla="*/ 32 w 1519387"/>
                <a:gd name="connsiteY8" fmla="*/ 1045856 h 2110751"/>
                <a:gd name="connsiteX0" fmla="*/ 32 w 1519387"/>
                <a:gd name="connsiteY0" fmla="*/ 1045856 h 2110751"/>
                <a:gd name="connsiteX1" fmla="*/ 877602 w 1519387"/>
                <a:gd name="connsiteY1" fmla="*/ 768996 h 2110751"/>
                <a:gd name="connsiteX2" fmla="*/ 1107472 w 1519387"/>
                <a:gd name="connsiteY2" fmla="*/ 11 h 2110751"/>
                <a:gd name="connsiteX3" fmla="*/ 1240187 w 1519387"/>
                <a:gd name="connsiteY3" fmla="*/ 572146 h 2110751"/>
                <a:gd name="connsiteX4" fmla="*/ 1518317 w 1519387"/>
                <a:gd name="connsiteY4" fmla="*/ 1074431 h 2110751"/>
                <a:gd name="connsiteX5" fmla="*/ 1193832 w 1519387"/>
                <a:gd name="connsiteY5" fmla="*/ 1507501 h 2110751"/>
                <a:gd name="connsiteX6" fmla="*/ 1049687 w 1519387"/>
                <a:gd name="connsiteY6" fmla="*/ 2110751 h 2110751"/>
                <a:gd name="connsiteX7" fmla="*/ 878237 w 1519387"/>
                <a:gd name="connsiteY7" fmla="*/ 1292871 h 2110751"/>
                <a:gd name="connsiteX8" fmla="*/ 32 w 1519387"/>
                <a:gd name="connsiteY8" fmla="*/ 1045856 h 2110751"/>
                <a:gd name="connsiteX0" fmla="*/ 32 w 1519387"/>
                <a:gd name="connsiteY0" fmla="*/ 1045856 h 2105036"/>
                <a:gd name="connsiteX1" fmla="*/ 877602 w 1519387"/>
                <a:gd name="connsiteY1" fmla="*/ 768996 h 2105036"/>
                <a:gd name="connsiteX2" fmla="*/ 1107472 w 1519387"/>
                <a:gd name="connsiteY2" fmla="*/ 11 h 2105036"/>
                <a:gd name="connsiteX3" fmla="*/ 1240187 w 1519387"/>
                <a:gd name="connsiteY3" fmla="*/ 572146 h 2105036"/>
                <a:gd name="connsiteX4" fmla="*/ 1518317 w 1519387"/>
                <a:gd name="connsiteY4" fmla="*/ 1074431 h 2105036"/>
                <a:gd name="connsiteX5" fmla="*/ 1193832 w 1519387"/>
                <a:gd name="connsiteY5" fmla="*/ 1507501 h 2105036"/>
                <a:gd name="connsiteX6" fmla="*/ 1053497 w 1519387"/>
                <a:gd name="connsiteY6" fmla="*/ 2105036 h 2105036"/>
                <a:gd name="connsiteX7" fmla="*/ 878237 w 1519387"/>
                <a:gd name="connsiteY7" fmla="*/ 1292871 h 2105036"/>
                <a:gd name="connsiteX8" fmla="*/ 32 w 1519387"/>
                <a:gd name="connsiteY8" fmla="*/ 1045856 h 210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9387" h="2105036">
                  <a:moveTo>
                    <a:pt x="32" y="1045856"/>
                  </a:moveTo>
                  <a:cubicBezTo>
                    <a:pt x="-5439" y="762234"/>
                    <a:pt x="693029" y="943303"/>
                    <a:pt x="877602" y="768996"/>
                  </a:cubicBezTo>
                  <a:cubicBezTo>
                    <a:pt x="1062175" y="594689"/>
                    <a:pt x="867265" y="-2939"/>
                    <a:pt x="1107472" y="11"/>
                  </a:cubicBezTo>
                  <a:cubicBezTo>
                    <a:pt x="1293633" y="2297"/>
                    <a:pt x="1171713" y="393076"/>
                    <a:pt x="1240187" y="572146"/>
                  </a:cubicBezTo>
                  <a:cubicBezTo>
                    <a:pt x="1308661" y="751216"/>
                    <a:pt x="1536881" y="796704"/>
                    <a:pt x="1518317" y="1074431"/>
                  </a:cubicBezTo>
                  <a:cubicBezTo>
                    <a:pt x="1499118" y="1361659"/>
                    <a:pt x="1271302" y="1335734"/>
                    <a:pt x="1193832" y="1507501"/>
                  </a:cubicBezTo>
                  <a:cubicBezTo>
                    <a:pt x="1116362" y="1679269"/>
                    <a:pt x="1270100" y="2105565"/>
                    <a:pt x="1053497" y="2105036"/>
                  </a:cubicBezTo>
                  <a:cubicBezTo>
                    <a:pt x="814673" y="2104453"/>
                    <a:pt x="1053815" y="1469401"/>
                    <a:pt x="878237" y="1292871"/>
                  </a:cubicBezTo>
                  <a:cubicBezTo>
                    <a:pt x="702659" y="1116341"/>
                    <a:pt x="4656" y="1285552"/>
                    <a:pt x="32" y="1045856"/>
                  </a:cubicBezTo>
                  <a:close/>
                </a:path>
              </a:pathLst>
            </a:custGeom>
            <a:solidFill>
              <a:srgbClr val="0000FF"/>
            </a:solidFill>
            <a:ln w="190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Ellipse 24"/>
            <p:cNvSpPr/>
            <p:nvPr/>
          </p:nvSpPr>
          <p:spPr>
            <a:xfrm rot="8100000">
              <a:off x="2486849" y="2543066"/>
              <a:ext cx="87401" cy="87401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Freihandform 25"/>
            <p:cNvSpPr/>
            <p:nvPr/>
          </p:nvSpPr>
          <p:spPr>
            <a:xfrm rot="2700000">
              <a:off x="1732778" y="1834921"/>
              <a:ext cx="628843" cy="521247"/>
            </a:xfrm>
            <a:custGeom>
              <a:avLst/>
              <a:gdLst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80240"/>
                <a:gd name="connsiteY0" fmla="*/ 0 h 1046357"/>
                <a:gd name="connsiteX1" fmla="*/ 1038922 w 1180240"/>
                <a:gd name="connsiteY1" fmla="*/ 0 h 1046357"/>
                <a:gd name="connsiteX2" fmla="*/ 1146717 w 1180240"/>
                <a:gd name="connsiteY2" fmla="*/ 540835 h 1046357"/>
                <a:gd name="connsiteX3" fmla="*/ 1035205 w 1180240"/>
                <a:gd name="connsiteY3" fmla="*/ 1046357 h 1046357"/>
                <a:gd name="connsiteX4" fmla="*/ 1858 w 1180240"/>
                <a:gd name="connsiteY4" fmla="*/ 1046357 h 1046357"/>
                <a:gd name="connsiteX5" fmla="*/ 0 w 1180240"/>
                <a:gd name="connsiteY5" fmla="*/ 0 h 1046357"/>
                <a:gd name="connsiteX0" fmla="*/ 0 w 1164569"/>
                <a:gd name="connsiteY0" fmla="*/ 0 h 1046357"/>
                <a:gd name="connsiteX1" fmla="*/ 1038922 w 1164569"/>
                <a:gd name="connsiteY1" fmla="*/ 0 h 1046357"/>
                <a:gd name="connsiteX2" fmla="*/ 1146717 w 1164569"/>
                <a:gd name="connsiteY2" fmla="*/ 540835 h 1046357"/>
                <a:gd name="connsiteX3" fmla="*/ 1035205 w 1164569"/>
                <a:gd name="connsiteY3" fmla="*/ 1046357 h 1046357"/>
                <a:gd name="connsiteX4" fmla="*/ 1858 w 1164569"/>
                <a:gd name="connsiteY4" fmla="*/ 1046357 h 1046357"/>
                <a:gd name="connsiteX5" fmla="*/ 0 w 1164569"/>
                <a:gd name="connsiteY5" fmla="*/ 0 h 1046357"/>
                <a:gd name="connsiteX0" fmla="*/ 0 w 1163963"/>
                <a:gd name="connsiteY0" fmla="*/ 0 h 1046357"/>
                <a:gd name="connsiteX1" fmla="*/ 1038922 w 1163963"/>
                <a:gd name="connsiteY1" fmla="*/ 0 h 1046357"/>
                <a:gd name="connsiteX2" fmla="*/ 1146717 w 1163963"/>
                <a:gd name="connsiteY2" fmla="*/ 540835 h 1046357"/>
                <a:gd name="connsiteX3" fmla="*/ 1035205 w 1163963"/>
                <a:gd name="connsiteY3" fmla="*/ 1046357 h 1046357"/>
                <a:gd name="connsiteX4" fmla="*/ 1858 w 1163963"/>
                <a:gd name="connsiteY4" fmla="*/ 1046357 h 1046357"/>
                <a:gd name="connsiteX5" fmla="*/ 0 w 1163963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1"/>
                <a:gd name="connsiteY0" fmla="*/ 0 h 1046358"/>
                <a:gd name="connsiteX1" fmla="*/ 1038922 w 1146901"/>
                <a:gd name="connsiteY1" fmla="*/ 0 h 1046358"/>
                <a:gd name="connsiteX2" fmla="*/ 1146717 w 1146901"/>
                <a:gd name="connsiteY2" fmla="*/ 540835 h 1046358"/>
                <a:gd name="connsiteX3" fmla="*/ 1035205 w 1146901"/>
                <a:gd name="connsiteY3" fmla="*/ 1046357 h 1046358"/>
                <a:gd name="connsiteX4" fmla="*/ 1858 w 1146901"/>
                <a:gd name="connsiteY4" fmla="*/ 1046357 h 1046358"/>
                <a:gd name="connsiteX5" fmla="*/ 0 w 1146901"/>
                <a:gd name="connsiteY5" fmla="*/ 0 h 1046358"/>
                <a:gd name="connsiteX0" fmla="*/ 0 w 1146919"/>
                <a:gd name="connsiteY0" fmla="*/ 0 h 1046368"/>
                <a:gd name="connsiteX1" fmla="*/ 1038922 w 1146919"/>
                <a:gd name="connsiteY1" fmla="*/ 0 h 1046368"/>
                <a:gd name="connsiteX2" fmla="*/ 1146717 w 1146919"/>
                <a:gd name="connsiteY2" fmla="*/ 540835 h 1046368"/>
                <a:gd name="connsiteX3" fmla="*/ 1035205 w 1146919"/>
                <a:gd name="connsiteY3" fmla="*/ 1046357 h 1046368"/>
                <a:gd name="connsiteX4" fmla="*/ 1858 w 1146919"/>
                <a:gd name="connsiteY4" fmla="*/ 1046357 h 1046368"/>
                <a:gd name="connsiteX5" fmla="*/ 0 w 1146919"/>
                <a:gd name="connsiteY5" fmla="*/ 0 h 1046368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7521"/>
                <a:gd name="connsiteY0" fmla="*/ 0 h 1046376"/>
                <a:gd name="connsiteX1" fmla="*/ 1038922 w 1147521"/>
                <a:gd name="connsiteY1" fmla="*/ 0 h 1046376"/>
                <a:gd name="connsiteX2" fmla="*/ 1146717 w 1147521"/>
                <a:gd name="connsiteY2" fmla="*/ 540835 h 1046376"/>
                <a:gd name="connsiteX3" fmla="*/ 1035205 w 1147521"/>
                <a:gd name="connsiteY3" fmla="*/ 1046357 h 1046376"/>
                <a:gd name="connsiteX4" fmla="*/ 1858 w 1147521"/>
                <a:gd name="connsiteY4" fmla="*/ 1046357 h 1046376"/>
                <a:gd name="connsiteX5" fmla="*/ 0 w 1147521"/>
                <a:gd name="connsiteY5" fmla="*/ 0 h 1046376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6838"/>
                <a:gd name="connsiteY0" fmla="*/ 0 h 1046373"/>
                <a:gd name="connsiteX1" fmla="*/ 1038922 w 1146838"/>
                <a:gd name="connsiteY1" fmla="*/ 0 h 1046373"/>
                <a:gd name="connsiteX2" fmla="*/ 1146717 w 1146838"/>
                <a:gd name="connsiteY2" fmla="*/ 540835 h 1046373"/>
                <a:gd name="connsiteX3" fmla="*/ 1035205 w 1146838"/>
                <a:gd name="connsiteY3" fmla="*/ 1046357 h 1046373"/>
                <a:gd name="connsiteX4" fmla="*/ 1858 w 1146838"/>
                <a:gd name="connsiteY4" fmla="*/ 1046357 h 1046373"/>
                <a:gd name="connsiteX5" fmla="*/ 0 w 1146838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344882 w 1489862"/>
                <a:gd name="connsiteY4" fmla="*/ 1046357 h 1046373"/>
                <a:gd name="connsiteX5" fmla="*/ 0 w 1489862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961 w 1489862"/>
                <a:gd name="connsiteY4" fmla="*/ 1046373 h 1046373"/>
                <a:gd name="connsiteX5" fmla="*/ 0 w 1489862"/>
                <a:gd name="connsiteY5" fmla="*/ 0 h 1046373"/>
                <a:gd name="connsiteX0" fmla="*/ 114998 w 1488904"/>
                <a:gd name="connsiteY0" fmla="*/ 0 h 1049435"/>
                <a:gd name="connsiteX1" fmla="*/ 1380988 w 1488904"/>
                <a:gd name="connsiteY1" fmla="*/ 3062 h 1049435"/>
                <a:gd name="connsiteX2" fmla="*/ 1488783 w 1488904"/>
                <a:gd name="connsiteY2" fmla="*/ 543897 h 1049435"/>
                <a:gd name="connsiteX3" fmla="*/ 1377271 w 1488904"/>
                <a:gd name="connsiteY3" fmla="*/ 1049419 h 1049435"/>
                <a:gd name="connsiteX4" fmla="*/ 3 w 1488904"/>
                <a:gd name="connsiteY4" fmla="*/ 1049435 h 1049435"/>
                <a:gd name="connsiteX5" fmla="*/ 114998 w 1488904"/>
                <a:gd name="connsiteY5" fmla="*/ 0 h 1049435"/>
                <a:gd name="connsiteX0" fmla="*/ 231000 w 1488903"/>
                <a:gd name="connsiteY0" fmla="*/ 0 h 1049435"/>
                <a:gd name="connsiteX1" fmla="*/ 1380987 w 1488903"/>
                <a:gd name="connsiteY1" fmla="*/ 3062 h 1049435"/>
                <a:gd name="connsiteX2" fmla="*/ 1488782 w 1488903"/>
                <a:gd name="connsiteY2" fmla="*/ 543897 h 1049435"/>
                <a:gd name="connsiteX3" fmla="*/ 1377270 w 1488903"/>
                <a:gd name="connsiteY3" fmla="*/ 1049419 h 1049435"/>
                <a:gd name="connsiteX4" fmla="*/ 2 w 1488903"/>
                <a:gd name="connsiteY4" fmla="*/ 1049435 h 1049435"/>
                <a:gd name="connsiteX5" fmla="*/ 231000 w 1488903"/>
                <a:gd name="connsiteY5" fmla="*/ 0 h 1049435"/>
                <a:gd name="connsiteX0" fmla="*/ 179 w 1258082"/>
                <a:gd name="connsiteY0" fmla="*/ 0 h 1049435"/>
                <a:gd name="connsiteX1" fmla="*/ 1150166 w 1258082"/>
                <a:gd name="connsiteY1" fmla="*/ 3062 h 1049435"/>
                <a:gd name="connsiteX2" fmla="*/ 1257961 w 1258082"/>
                <a:gd name="connsiteY2" fmla="*/ 543897 h 1049435"/>
                <a:gd name="connsiteX3" fmla="*/ 1146449 w 1258082"/>
                <a:gd name="connsiteY3" fmla="*/ 1049419 h 1049435"/>
                <a:gd name="connsiteX4" fmla="*/ 179 w 1258082"/>
                <a:gd name="connsiteY4" fmla="*/ 1049435 h 1049435"/>
                <a:gd name="connsiteX5" fmla="*/ 179 w 1258082"/>
                <a:gd name="connsiteY5" fmla="*/ 0 h 1049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8082" h="1049435">
                  <a:moveTo>
                    <a:pt x="179" y="0"/>
                  </a:moveTo>
                  <a:lnTo>
                    <a:pt x="1150166" y="3062"/>
                  </a:lnTo>
                  <a:cubicBezTo>
                    <a:pt x="1246748" y="4766"/>
                    <a:pt x="1259547" y="440676"/>
                    <a:pt x="1257961" y="543897"/>
                  </a:cubicBezTo>
                  <a:cubicBezTo>
                    <a:pt x="1253669" y="823165"/>
                    <a:pt x="1188195" y="1051683"/>
                    <a:pt x="1146449" y="1049419"/>
                  </a:cubicBezTo>
                  <a:lnTo>
                    <a:pt x="179" y="1049435"/>
                  </a:lnTo>
                  <a:cubicBezTo>
                    <a:pt x="-440" y="700649"/>
                    <a:pt x="798" y="348786"/>
                    <a:pt x="179" y="0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pic>
          <p:nvPicPr>
            <p:cNvPr id="27" name="Grafik 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>
              <a:off x="641957" y="275227"/>
              <a:ext cx="1042494" cy="1855805"/>
            </a:xfrm>
            <a:prstGeom prst="rect">
              <a:avLst/>
            </a:prstGeom>
          </p:spPr>
        </p:pic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100000">
              <a:off x="1321545" y="931455"/>
              <a:ext cx="1042494" cy="1876832"/>
            </a:xfrm>
            <a:prstGeom prst="rect">
              <a:avLst/>
            </a:prstGeom>
          </p:spPr>
        </p:pic>
        <p:cxnSp>
          <p:nvCxnSpPr>
            <p:cNvPr id="29" name="Gerade Verbindung mit Pfeil 28"/>
            <p:cNvCxnSpPr/>
            <p:nvPr/>
          </p:nvCxnSpPr>
          <p:spPr>
            <a:xfrm rot="13500000">
              <a:off x="1885338" y="1756370"/>
              <a:ext cx="74137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85251"/>
            <a:ext cx="12192000" cy="3972749"/>
          </a:xfrm>
          <a:prstGeom prst="rect">
            <a:avLst/>
          </a:prstGeom>
        </p:spPr>
      </p:pic>
      <p:sp>
        <p:nvSpPr>
          <p:cNvPr id="45" name="Textfeld 44"/>
          <p:cNvSpPr txBox="1"/>
          <p:nvPr/>
        </p:nvSpPr>
        <p:spPr>
          <a:xfrm>
            <a:off x="1873732" y="626771"/>
            <a:ext cx="1659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effectLst/>
              </a:rPr>
              <a:t>Versuch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10686863" y="2944066"/>
            <a:ext cx="1659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effectLst/>
              </a:rPr>
              <a:t>Modell</a:t>
            </a:r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1CD6939F-00E2-4BA1-BEAB-FF8DEC467A6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9994" y="172227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8900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ieren 46"/>
          <p:cNvGrpSpPr>
            <a:grpSpLocks noChangeAspect="1"/>
          </p:cNvGrpSpPr>
          <p:nvPr/>
        </p:nvGrpSpPr>
        <p:grpSpPr>
          <a:xfrm rot="18900000">
            <a:off x="972209" y="-348031"/>
            <a:ext cx="1008000" cy="3514249"/>
            <a:chOff x="8053724" y="402538"/>
            <a:chExt cx="1688343" cy="5886121"/>
          </a:xfrm>
        </p:grpSpPr>
        <p:grpSp>
          <p:nvGrpSpPr>
            <p:cNvPr id="48" name="Gruppieren 47"/>
            <p:cNvGrpSpPr/>
            <p:nvPr/>
          </p:nvGrpSpPr>
          <p:grpSpPr>
            <a:xfrm rot="5400000">
              <a:off x="8602534" y="5841172"/>
              <a:ext cx="588974" cy="306000"/>
              <a:chOff x="5986972" y="1963849"/>
              <a:chExt cx="588974" cy="306000"/>
            </a:xfrm>
          </p:grpSpPr>
          <p:sp>
            <p:nvSpPr>
              <p:cNvPr id="64" name="Freihandform 63"/>
              <p:cNvSpPr/>
              <p:nvPr/>
            </p:nvSpPr>
            <p:spPr>
              <a:xfrm>
                <a:off x="5986972" y="1963849"/>
                <a:ext cx="585536" cy="306000"/>
              </a:xfrm>
              <a:custGeom>
                <a:avLst/>
                <a:gdLst>
                  <a:gd name="connsiteX0" fmla="*/ 195763 w 585536"/>
                  <a:gd name="connsiteY0" fmla="*/ 0 h 306000"/>
                  <a:gd name="connsiteX1" fmla="*/ 585536 w 585536"/>
                  <a:gd name="connsiteY1" fmla="*/ 0 h 306000"/>
                  <a:gd name="connsiteX2" fmla="*/ 585536 w 585536"/>
                  <a:gd name="connsiteY2" fmla="*/ 306000 h 306000"/>
                  <a:gd name="connsiteX3" fmla="*/ 195763 w 585536"/>
                  <a:gd name="connsiteY3" fmla="*/ 306000 h 306000"/>
                  <a:gd name="connsiteX4" fmla="*/ 195763 w 585536"/>
                  <a:gd name="connsiteY4" fmla="*/ 263660 h 306000"/>
                  <a:gd name="connsiteX5" fmla="*/ 0 w 585536"/>
                  <a:gd name="connsiteY5" fmla="*/ 263660 h 306000"/>
                  <a:gd name="connsiteX6" fmla="*/ 0 w 585536"/>
                  <a:gd name="connsiteY6" fmla="*/ 39101 h 306000"/>
                  <a:gd name="connsiteX7" fmla="*/ 195763 w 585536"/>
                  <a:gd name="connsiteY7" fmla="*/ 39101 h 3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5536" h="306000">
                    <a:moveTo>
                      <a:pt x="195763" y="0"/>
                    </a:moveTo>
                    <a:lnTo>
                      <a:pt x="585536" y="0"/>
                    </a:lnTo>
                    <a:lnTo>
                      <a:pt x="585536" y="306000"/>
                    </a:lnTo>
                    <a:lnTo>
                      <a:pt x="195763" y="306000"/>
                    </a:lnTo>
                    <a:lnTo>
                      <a:pt x="195763" y="263660"/>
                    </a:lnTo>
                    <a:lnTo>
                      <a:pt x="0" y="263660"/>
                    </a:lnTo>
                    <a:lnTo>
                      <a:pt x="0" y="39101"/>
                    </a:lnTo>
                    <a:lnTo>
                      <a:pt x="195763" y="39101"/>
                    </a:lnTo>
                    <a:close/>
                  </a:path>
                </a:pathLst>
              </a:cu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65" name="Gerader Verbinder 64"/>
              <p:cNvCxnSpPr/>
              <p:nvPr/>
            </p:nvCxnSpPr>
            <p:spPr>
              <a:xfrm flipH="1">
                <a:off x="6182735" y="2053376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Gerader Verbinder 65"/>
              <p:cNvCxnSpPr/>
              <p:nvPr/>
            </p:nvCxnSpPr>
            <p:spPr>
              <a:xfrm flipH="1">
                <a:off x="6186173" y="2116042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Gerader Verbinder 66"/>
              <p:cNvCxnSpPr/>
              <p:nvPr/>
            </p:nvCxnSpPr>
            <p:spPr>
              <a:xfrm flipH="1">
                <a:off x="6186173" y="2178169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uppieren 48"/>
            <p:cNvGrpSpPr/>
            <p:nvPr/>
          </p:nvGrpSpPr>
          <p:grpSpPr>
            <a:xfrm>
              <a:off x="8448417" y="4727701"/>
              <a:ext cx="616370" cy="1099479"/>
              <a:chOff x="7132613" y="339858"/>
              <a:chExt cx="616370" cy="1099479"/>
            </a:xfrm>
          </p:grpSpPr>
          <p:sp>
            <p:nvSpPr>
              <p:cNvPr id="57" name="Freihandform 56"/>
              <p:cNvSpPr/>
              <p:nvPr/>
            </p:nvSpPr>
            <p:spPr>
              <a:xfrm rot="16200000">
                <a:off x="7202146" y="622751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8" name="Freihandform 57"/>
              <p:cNvSpPr/>
              <p:nvPr/>
            </p:nvSpPr>
            <p:spPr>
              <a:xfrm>
                <a:off x="7492356" y="339858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Ellipse 58"/>
              <p:cNvSpPr/>
              <p:nvPr/>
            </p:nvSpPr>
            <p:spPr>
              <a:xfrm rot="16200000">
                <a:off x="7413452" y="627803"/>
                <a:ext cx="335531" cy="335531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0" name="Freihandform 59"/>
              <p:cNvSpPr/>
              <p:nvPr/>
            </p:nvSpPr>
            <p:spPr>
              <a:xfrm rot="16200000">
                <a:off x="7353392" y="1064988"/>
                <a:ext cx="472473" cy="276225"/>
              </a:xfrm>
              <a:custGeom>
                <a:avLst/>
                <a:gdLst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2905 w 430530"/>
                  <a:gd name="connsiteY4" fmla="*/ 5715 h 276225"/>
                  <a:gd name="connsiteX5" fmla="*/ 0 w 430530"/>
                  <a:gd name="connsiteY5" fmla="*/ 0 h 27622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481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100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1000 w 430530"/>
                  <a:gd name="connsiteY4" fmla="*/ 0 h 276225"/>
                  <a:gd name="connsiteX5" fmla="*/ 0 w 430530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1686"/>
                  <a:gd name="connsiteY0" fmla="*/ 0 h 276225"/>
                  <a:gd name="connsiteX1" fmla="*/ 0 w 431686"/>
                  <a:gd name="connsiteY1" fmla="*/ 276225 h 276225"/>
                  <a:gd name="connsiteX2" fmla="*/ 394335 w 431686"/>
                  <a:gd name="connsiteY2" fmla="*/ 276225 h 276225"/>
                  <a:gd name="connsiteX3" fmla="*/ 430530 w 431686"/>
                  <a:gd name="connsiteY3" fmla="*/ 135255 h 276225"/>
                  <a:gd name="connsiteX4" fmla="*/ 381000 w 431686"/>
                  <a:gd name="connsiteY4" fmla="*/ 0 h 276225"/>
                  <a:gd name="connsiteX5" fmla="*/ 0 w 431686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2473" h="276225">
                    <a:moveTo>
                      <a:pt x="0" y="0"/>
                    </a:moveTo>
                    <a:lnTo>
                      <a:pt x="0" y="276225"/>
                    </a:lnTo>
                    <a:lnTo>
                      <a:pt x="394335" y="276225"/>
                    </a:lnTo>
                    <a:cubicBezTo>
                      <a:pt x="438785" y="274955"/>
                      <a:pt x="473710" y="227965"/>
                      <a:pt x="472440" y="133350"/>
                    </a:cubicBezTo>
                    <a:cubicBezTo>
                      <a:pt x="471170" y="38735"/>
                      <a:pt x="433705" y="1270"/>
                      <a:pt x="3810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99">
                  <a:alpha val="49804"/>
                </a:srgbClr>
              </a:solidFill>
              <a:ln w="19050">
                <a:solidFill>
                  <a:srgbClr val="00B8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61" name="Gerader Verbinder 60"/>
              <p:cNvCxnSpPr/>
              <p:nvPr/>
            </p:nvCxnSpPr>
            <p:spPr>
              <a:xfrm rot="16200000">
                <a:off x="7553642" y="1110199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Gerader Verbinder 61"/>
              <p:cNvCxnSpPr/>
              <p:nvPr/>
            </p:nvCxnSpPr>
            <p:spPr>
              <a:xfrm rot="16200000">
                <a:off x="7553642" y="116383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Gerader Verbinder 62"/>
              <p:cNvCxnSpPr/>
              <p:nvPr/>
            </p:nvCxnSpPr>
            <p:spPr>
              <a:xfrm rot="16200000">
                <a:off x="7553642" y="121749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uppieren 49"/>
            <p:cNvGrpSpPr/>
            <p:nvPr/>
          </p:nvGrpSpPr>
          <p:grpSpPr>
            <a:xfrm rot="12961309">
              <a:off x="8530257" y="4738465"/>
              <a:ext cx="523227" cy="743673"/>
              <a:chOff x="7308793" y="2074070"/>
              <a:chExt cx="523227" cy="743673"/>
            </a:xfrm>
          </p:grpSpPr>
          <p:sp>
            <p:nvSpPr>
              <p:cNvPr id="55" name="Freihandform 54"/>
              <p:cNvSpPr/>
              <p:nvPr/>
            </p:nvSpPr>
            <p:spPr>
              <a:xfrm rot="10800000">
                <a:off x="7308793" y="2074070"/>
                <a:ext cx="523227" cy="743673"/>
              </a:xfrm>
              <a:custGeom>
                <a:avLst/>
                <a:gdLst>
                  <a:gd name="connsiteX0" fmla="*/ 0 w 1493520"/>
                  <a:gd name="connsiteY0" fmla="*/ 1036320 h 2118360"/>
                  <a:gd name="connsiteX1" fmla="*/ 843280 w 1493520"/>
                  <a:gd name="connsiteY1" fmla="*/ 797560 h 2118360"/>
                  <a:gd name="connsiteX2" fmla="*/ 1076960 w 1493520"/>
                  <a:gd name="connsiteY2" fmla="*/ 0 h 2118360"/>
                  <a:gd name="connsiteX3" fmla="*/ 1188720 w 1493520"/>
                  <a:gd name="connsiteY3" fmla="*/ 619760 h 2118360"/>
                  <a:gd name="connsiteX4" fmla="*/ 1493520 w 1493520"/>
                  <a:gd name="connsiteY4" fmla="*/ 1097280 h 2118360"/>
                  <a:gd name="connsiteX5" fmla="*/ 1163320 w 1493520"/>
                  <a:gd name="connsiteY5" fmla="*/ 1503680 h 2118360"/>
                  <a:gd name="connsiteX6" fmla="*/ 1036320 w 1493520"/>
                  <a:gd name="connsiteY6" fmla="*/ 2118360 h 2118360"/>
                  <a:gd name="connsiteX7" fmla="*/ 853440 w 1493520"/>
                  <a:gd name="connsiteY7" fmla="*/ 1300480 h 2118360"/>
                  <a:gd name="connsiteX8" fmla="*/ 0 w 1493520"/>
                  <a:gd name="connsiteY8" fmla="*/ 1036320 h 2118360"/>
                  <a:gd name="connsiteX0" fmla="*/ 0 w 1493520"/>
                  <a:gd name="connsiteY0" fmla="*/ 1036398 h 2118438"/>
                  <a:gd name="connsiteX1" fmla="*/ 843280 w 1493520"/>
                  <a:gd name="connsiteY1" fmla="*/ 797638 h 2118438"/>
                  <a:gd name="connsiteX2" fmla="*/ 1076960 w 1493520"/>
                  <a:gd name="connsiteY2" fmla="*/ 78 h 2118438"/>
                  <a:gd name="connsiteX3" fmla="*/ 1188720 w 1493520"/>
                  <a:gd name="connsiteY3" fmla="*/ 619838 h 2118438"/>
                  <a:gd name="connsiteX4" fmla="*/ 1493520 w 1493520"/>
                  <a:gd name="connsiteY4" fmla="*/ 1097358 h 2118438"/>
                  <a:gd name="connsiteX5" fmla="*/ 1163320 w 1493520"/>
                  <a:gd name="connsiteY5" fmla="*/ 1503758 h 2118438"/>
                  <a:gd name="connsiteX6" fmla="*/ 1036320 w 1493520"/>
                  <a:gd name="connsiteY6" fmla="*/ 2118438 h 2118438"/>
                  <a:gd name="connsiteX7" fmla="*/ 853440 w 1493520"/>
                  <a:gd name="connsiteY7" fmla="*/ 1300558 h 2118438"/>
                  <a:gd name="connsiteX8" fmla="*/ 0 w 1493520"/>
                  <a:gd name="connsiteY8" fmla="*/ 1036398 h 2118438"/>
                  <a:gd name="connsiteX0" fmla="*/ 0 w 1493520"/>
                  <a:gd name="connsiteY0" fmla="*/ 1036398 h 2118438"/>
                  <a:gd name="connsiteX1" fmla="*/ 843280 w 1493520"/>
                  <a:gd name="connsiteY1" fmla="*/ 797638 h 2118438"/>
                  <a:gd name="connsiteX2" fmla="*/ 1122680 w 1493520"/>
                  <a:gd name="connsiteY2" fmla="*/ 78 h 2118438"/>
                  <a:gd name="connsiteX3" fmla="*/ 1188720 w 1493520"/>
                  <a:gd name="connsiteY3" fmla="*/ 619838 h 2118438"/>
                  <a:gd name="connsiteX4" fmla="*/ 1493520 w 1493520"/>
                  <a:gd name="connsiteY4" fmla="*/ 1097358 h 2118438"/>
                  <a:gd name="connsiteX5" fmla="*/ 1163320 w 1493520"/>
                  <a:gd name="connsiteY5" fmla="*/ 1503758 h 2118438"/>
                  <a:gd name="connsiteX6" fmla="*/ 1036320 w 1493520"/>
                  <a:gd name="connsiteY6" fmla="*/ 2118438 h 2118438"/>
                  <a:gd name="connsiteX7" fmla="*/ 853440 w 1493520"/>
                  <a:gd name="connsiteY7" fmla="*/ 1300558 h 2118438"/>
                  <a:gd name="connsiteX8" fmla="*/ 0 w 1493520"/>
                  <a:gd name="connsiteY8" fmla="*/ 1036398 h 2118438"/>
                  <a:gd name="connsiteX0" fmla="*/ 0 w 1493520"/>
                  <a:gd name="connsiteY0" fmla="*/ 1036325 h 2118365"/>
                  <a:gd name="connsiteX1" fmla="*/ 843280 w 1493520"/>
                  <a:gd name="connsiteY1" fmla="*/ 797565 h 2118365"/>
                  <a:gd name="connsiteX2" fmla="*/ 1122680 w 1493520"/>
                  <a:gd name="connsiteY2" fmla="*/ 5 h 2118365"/>
                  <a:gd name="connsiteX3" fmla="*/ 1188720 w 1493520"/>
                  <a:gd name="connsiteY3" fmla="*/ 619765 h 2118365"/>
                  <a:gd name="connsiteX4" fmla="*/ 1493520 w 1493520"/>
                  <a:gd name="connsiteY4" fmla="*/ 1097285 h 2118365"/>
                  <a:gd name="connsiteX5" fmla="*/ 1163320 w 1493520"/>
                  <a:gd name="connsiteY5" fmla="*/ 1503685 h 2118365"/>
                  <a:gd name="connsiteX6" fmla="*/ 1036320 w 1493520"/>
                  <a:gd name="connsiteY6" fmla="*/ 2118365 h 2118365"/>
                  <a:gd name="connsiteX7" fmla="*/ 853440 w 1493520"/>
                  <a:gd name="connsiteY7" fmla="*/ 1300485 h 2118365"/>
                  <a:gd name="connsiteX8" fmla="*/ 0 w 1493520"/>
                  <a:gd name="connsiteY8" fmla="*/ 1036325 h 2118365"/>
                  <a:gd name="connsiteX0" fmla="*/ 0 w 1493520"/>
                  <a:gd name="connsiteY0" fmla="*/ 1040134 h 2122174"/>
                  <a:gd name="connsiteX1" fmla="*/ 843280 w 1493520"/>
                  <a:gd name="connsiteY1" fmla="*/ 801374 h 2122174"/>
                  <a:gd name="connsiteX2" fmla="*/ 1088390 w 1493520"/>
                  <a:gd name="connsiteY2" fmla="*/ 4 h 2122174"/>
                  <a:gd name="connsiteX3" fmla="*/ 1188720 w 1493520"/>
                  <a:gd name="connsiteY3" fmla="*/ 623574 h 2122174"/>
                  <a:gd name="connsiteX4" fmla="*/ 1493520 w 1493520"/>
                  <a:gd name="connsiteY4" fmla="*/ 1101094 h 2122174"/>
                  <a:gd name="connsiteX5" fmla="*/ 1163320 w 1493520"/>
                  <a:gd name="connsiteY5" fmla="*/ 1507494 h 2122174"/>
                  <a:gd name="connsiteX6" fmla="*/ 1036320 w 1493520"/>
                  <a:gd name="connsiteY6" fmla="*/ 2122174 h 2122174"/>
                  <a:gd name="connsiteX7" fmla="*/ 853440 w 1493520"/>
                  <a:gd name="connsiteY7" fmla="*/ 1304294 h 2122174"/>
                  <a:gd name="connsiteX8" fmla="*/ 0 w 1493520"/>
                  <a:gd name="connsiteY8" fmla="*/ 1040134 h 2122174"/>
                  <a:gd name="connsiteX0" fmla="*/ 6 w 1493526"/>
                  <a:gd name="connsiteY0" fmla="*/ 1040134 h 2122174"/>
                  <a:gd name="connsiteX1" fmla="*/ 843286 w 1493526"/>
                  <a:gd name="connsiteY1" fmla="*/ 801374 h 2122174"/>
                  <a:gd name="connsiteX2" fmla="*/ 1088396 w 1493526"/>
                  <a:gd name="connsiteY2" fmla="*/ 4 h 2122174"/>
                  <a:gd name="connsiteX3" fmla="*/ 1188726 w 1493526"/>
                  <a:gd name="connsiteY3" fmla="*/ 623574 h 2122174"/>
                  <a:gd name="connsiteX4" fmla="*/ 1493526 w 1493526"/>
                  <a:gd name="connsiteY4" fmla="*/ 1101094 h 2122174"/>
                  <a:gd name="connsiteX5" fmla="*/ 1163326 w 1493526"/>
                  <a:gd name="connsiteY5" fmla="*/ 1507494 h 2122174"/>
                  <a:gd name="connsiteX6" fmla="*/ 1036326 w 1493526"/>
                  <a:gd name="connsiteY6" fmla="*/ 2122174 h 2122174"/>
                  <a:gd name="connsiteX7" fmla="*/ 853446 w 1493526"/>
                  <a:gd name="connsiteY7" fmla="*/ 1304294 h 2122174"/>
                  <a:gd name="connsiteX8" fmla="*/ 6 w 1493526"/>
                  <a:gd name="connsiteY8" fmla="*/ 1040134 h 2122174"/>
                  <a:gd name="connsiteX0" fmla="*/ 6 w 1493526"/>
                  <a:gd name="connsiteY0" fmla="*/ 1040134 h 2122174"/>
                  <a:gd name="connsiteX1" fmla="*/ 843286 w 1493526"/>
                  <a:gd name="connsiteY1" fmla="*/ 801374 h 2122174"/>
                  <a:gd name="connsiteX2" fmla="*/ 1088396 w 1493526"/>
                  <a:gd name="connsiteY2" fmla="*/ 4 h 2122174"/>
                  <a:gd name="connsiteX3" fmla="*/ 1188726 w 1493526"/>
                  <a:gd name="connsiteY3" fmla="*/ 623574 h 2122174"/>
                  <a:gd name="connsiteX4" fmla="*/ 1493526 w 1493526"/>
                  <a:gd name="connsiteY4" fmla="*/ 1101094 h 2122174"/>
                  <a:gd name="connsiteX5" fmla="*/ 1163326 w 1493526"/>
                  <a:gd name="connsiteY5" fmla="*/ 1507494 h 2122174"/>
                  <a:gd name="connsiteX6" fmla="*/ 1036326 w 1493526"/>
                  <a:gd name="connsiteY6" fmla="*/ 2122174 h 2122174"/>
                  <a:gd name="connsiteX7" fmla="*/ 853446 w 1493526"/>
                  <a:gd name="connsiteY7" fmla="*/ 1304294 h 2122174"/>
                  <a:gd name="connsiteX8" fmla="*/ 6 w 1493526"/>
                  <a:gd name="connsiteY8" fmla="*/ 1040134 h 2122174"/>
                  <a:gd name="connsiteX0" fmla="*/ 6 w 1493526"/>
                  <a:gd name="connsiteY0" fmla="*/ 1040134 h 2122176"/>
                  <a:gd name="connsiteX1" fmla="*/ 843286 w 1493526"/>
                  <a:gd name="connsiteY1" fmla="*/ 801374 h 2122176"/>
                  <a:gd name="connsiteX2" fmla="*/ 1088396 w 1493526"/>
                  <a:gd name="connsiteY2" fmla="*/ 4 h 2122176"/>
                  <a:gd name="connsiteX3" fmla="*/ 1188726 w 1493526"/>
                  <a:gd name="connsiteY3" fmla="*/ 623574 h 2122176"/>
                  <a:gd name="connsiteX4" fmla="*/ 1493526 w 1493526"/>
                  <a:gd name="connsiteY4" fmla="*/ 1101094 h 2122176"/>
                  <a:gd name="connsiteX5" fmla="*/ 1163326 w 1493526"/>
                  <a:gd name="connsiteY5" fmla="*/ 1507494 h 2122176"/>
                  <a:gd name="connsiteX6" fmla="*/ 1036326 w 1493526"/>
                  <a:gd name="connsiteY6" fmla="*/ 2122174 h 2122176"/>
                  <a:gd name="connsiteX7" fmla="*/ 853446 w 1493526"/>
                  <a:gd name="connsiteY7" fmla="*/ 1304294 h 2122176"/>
                  <a:gd name="connsiteX8" fmla="*/ 6 w 1493526"/>
                  <a:gd name="connsiteY8" fmla="*/ 1040134 h 2122176"/>
                  <a:gd name="connsiteX0" fmla="*/ 6 w 1493526"/>
                  <a:gd name="connsiteY0" fmla="*/ 1040134 h 2122390"/>
                  <a:gd name="connsiteX1" fmla="*/ 843286 w 1493526"/>
                  <a:gd name="connsiteY1" fmla="*/ 801374 h 2122390"/>
                  <a:gd name="connsiteX2" fmla="*/ 1088396 w 1493526"/>
                  <a:gd name="connsiteY2" fmla="*/ 4 h 2122390"/>
                  <a:gd name="connsiteX3" fmla="*/ 1188726 w 1493526"/>
                  <a:gd name="connsiteY3" fmla="*/ 623574 h 2122390"/>
                  <a:gd name="connsiteX4" fmla="*/ 1493526 w 1493526"/>
                  <a:gd name="connsiteY4" fmla="*/ 1101094 h 2122390"/>
                  <a:gd name="connsiteX5" fmla="*/ 1163326 w 1493526"/>
                  <a:gd name="connsiteY5" fmla="*/ 1507494 h 2122390"/>
                  <a:gd name="connsiteX6" fmla="*/ 1036326 w 1493526"/>
                  <a:gd name="connsiteY6" fmla="*/ 2122174 h 2122390"/>
                  <a:gd name="connsiteX7" fmla="*/ 853446 w 1493526"/>
                  <a:gd name="connsiteY7" fmla="*/ 1304294 h 2122390"/>
                  <a:gd name="connsiteX8" fmla="*/ 6 w 1493526"/>
                  <a:gd name="connsiteY8" fmla="*/ 1040134 h 2122390"/>
                  <a:gd name="connsiteX0" fmla="*/ 6 w 1493796"/>
                  <a:gd name="connsiteY0" fmla="*/ 1040134 h 2122390"/>
                  <a:gd name="connsiteX1" fmla="*/ 843286 w 1493796"/>
                  <a:gd name="connsiteY1" fmla="*/ 801374 h 2122390"/>
                  <a:gd name="connsiteX2" fmla="*/ 1088396 w 1493796"/>
                  <a:gd name="connsiteY2" fmla="*/ 4 h 2122390"/>
                  <a:gd name="connsiteX3" fmla="*/ 1188726 w 1493796"/>
                  <a:gd name="connsiteY3" fmla="*/ 623574 h 2122390"/>
                  <a:gd name="connsiteX4" fmla="*/ 1493526 w 1493796"/>
                  <a:gd name="connsiteY4" fmla="*/ 1101094 h 2122390"/>
                  <a:gd name="connsiteX5" fmla="*/ 1163326 w 1493796"/>
                  <a:gd name="connsiteY5" fmla="*/ 1507494 h 2122390"/>
                  <a:gd name="connsiteX6" fmla="*/ 1036326 w 1493796"/>
                  <a:gd name="connsiteY6" fmla="*/ 2122174 h 2122390"/>
                  <a:gd name="connsiteX7" fmla="*/ 853446 w 1493796"/>
                  <a:gd name="connsiteY7" fmla="*/ 1304294 h 2122390"/>
                  <a:gd name="connsiteX8" fmla="*/ 6 w 1493796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40"/>
                  <a:gd name="connsiteY0" fmla="*/ 1041618 h 2123874"/>
                  <a:gd name="connsiteX1" fmla="*/ 843286 w 1493640"/>
                  <a:gd name="connsiteY1" fmla="*/ 802858 h 2123874"/>
                  <a:gd name="connsiteX2" fmla="*/ 1088396 w 1493640"/>
                  <a:gd name="connsiteY2" fmla="*/ 1488 h 2123874"/>
                  <a:gd name="connsiteX3" fmla="*/ 1203966 w 1493640"/>
                  <a:gd name="connsiteY3" fmla="*/ 621248 h 2123874"/>
                  <a:gd name="connsiteX4" fmla="*/ 1493526 w 1493640"/>
                  <a:gd name="connsiteY4" fmla="*/ 1102578 h 2123874"/>
                  <a:gd name="connsiteX5" fmla="*/ 1163326 w 1493640"/>
                  <a:gd name="connsiteY5" fmla="*/ 1508978 h 2123874"/>
                  <a:gd name="connsiteX6" fmla="*/ 1036326 w 1493640"/>
                  <a:gd name="connsiteY6" fmla="*/ 2123658 h 2123874"/>
                  <a:gd name="connsiteX7" fmla="*/ 853446 w 1493640"/>
                  <a:gd name="connsiteY7" fmla="*/ 1305778 h 2123874"/>
                  <a:gd name="connsiteX8" fmla="*/ 6 w 1493640"/>
                  <a:gd name="connsiteY8" fmla="*/ 1041618 h 2123874"/>
                  <a:gd name="connsiteX0" fmla="*/ 6 w 1493640"/>
                  <a:gd name="connsiteY0" fmla="*/ 1041618 h 2123874"/>
                  <a:gd name="connsiteX1" fmla="*/ 843286 w 1493640"/>
                  <a:gd name="connsiteY1" fmla="*/ 802858 h 2123874"/>
                  <a:gd name="connsiteX2" fmla="*/ 1088396 w 1493640"/>
                  <a:gd name="connsiteY2" fmla="*/ 1488 h 2123874"/>
                  <a:gd name="connsiteX3" fmla="*/ 1203966 w 1493640"/>
                  <a:gd name="connsiteY3" fmla="*/ 621248 h 2123874"/>
                  <a:gd name="connsiteX4" fmla="*/ 1493526 w 1493640"/>
                  <a:gd name="connsiteY4" fmla="*/ 1102578 h 2123874"/>
                  <a:gd name="connsiteX5" fmla="*/ 1163326 w 1493640"/>
                  <a:gd name="connsiteY5" fmla="*/ 1508978 h 2123874"/>
                  <a:gd name="connsiteX6" fmla="*/ 1036326 w 1493640"/>
                  <a:gd name="connsiteY6" fmla="*/ 2123658 h 2123874"/>
                  <a:gd name="connsiteX7" fmla="*/ 853446 w 1493640"/>
                  <a:gd name="connsiteY7" fmla="*/ 1305778 h 2123874"/>
                  <a:gd name="connsiteX8" fmla="*/ 6 w 1493640"/>
                  <a:gd name="connsiteY8" fmla="*/ 1041618 h 2123874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1 w 1493646"/>
                  <a:gd name="connsiteY0" fmla="*/ 1041765 h 2124021"/>
                  <a:gd name="connsiteX1" fmla="*/ 852806 w 1493646"/>
                  <a:gd name="connsiteY1" fmla="*/ 782050 h 2124021"/>
                  <a:gd name="connsiteX2" fmla="*/ 1088391 w 1493646"/>
                  <a:gd name="connsiteY2" fmla="*/ 1635 h 2124021"/>
                  <a:gd name="connsiteX3" fmla="*/ 1205866 w 1493646"/>
                  <a:gd name="connsiteY3" fmla="*/ 596630 h 2124021"/>
                  <a:gd name="connsiteX4" fmla="*/ 1493521 w 1493646"/>
                  <a:gd name="connsiteY4" fmla="*/ 1102725 h 2124021"/>
                  <a:gd name="connsiteX5" fmla="*/ 1163321 w 1493646"/>
                  <a:gd name="connsiteY5" fmla="*/ 1509125 h 2124021"/>
                  <a:gd name="connsiteX6" fmla="*/ 1036321 w 1493646"/>
                  <a:gd name="connsiteY6" fmla="*/ 2123805 h 2124021"/>
                  <a:gd name="connsiteX7" fmla="*/ 853441 w 1493646"/>
                  <a:gd name="connsiteY7" fmla="*/ 1305925 h 2124021"/>
                  <a:gd name="connsiteX8" fmla="*/ 1 w 1493646"/>
                  <a:gd name="connsiteY8" fmla="*/ 1041765 h 2124021"/>
                  <a:gd name="connsiteX0" fmla="*/ 1 w 1493646"/>
                  <a:gd name="connsiteY0" fmla="*/ 1041765 h 2124015"/>
                  <a:gd name="connsiteX1" fmla="*/ 852806 w 1493646"/>
                  <a:gd name="connsiteY1" fmla="*/ 782050 h 2124015"/>
                  <a:gd name="connsiteX2" fmla="*/ 1088391 w 1493646"/>
                  <a:gd name="connsiteY2" fmla="*/ 1635 h 2124015"/>
                  <a:gd name="connsiteX3" fmla="*/ 1205866 w 1493646"/>
                  <a:gd name="connsiteY3" fmla="*/ 596630 h 2124015"/>
                  <a:gd name="connsiteX4" fmla="*/ 1493521 w 1493646"/>
                  <a:gd name="connsiteY4" fmla="*/ 1102725 h 2124015"/>
                  <a:gd name="connsiteX5" fmla="*/ 1163321 w 1493646"/>
                  <a:gd name="connsiteY5" fmla="*/ 1509125 h 2124015"/>
                  <a:gd name="connsiteX6" fmla="*/ 1036321 w 1493646"/>
                  <a:gd name="connsiteY6" fmla="*/ 2123805 h 2124015"/>
                  <a:gd name="connsiteX7" fmla="*/ 853441 w 1493646"/>
                  <a:gd name="connsiteY7" fmla="*/ 1305925 h 2124015"/>
                  <a:gd name="connsiteX8" fmla="*/ 1 w 1493646"/>
                  <a:gd name="connsiteY8" fmla="*/ 1041765 h 2124015"/>
                  <a:gd name="connsiteX0" fmla="*/ 1 w 1493646"/>
                  <a:gd name="connsiteY0" fmla="*/ 1041765 h 2124008"/>
                  <a:gd name="connsiteX1" fmla="*/ 852806 w 1493646"/>
                  <a:gd name="connsiteY1" fmla="*/ 782050 h 2124008"/>
                  <a:gd name="connsiteX2" fmla="*/ 1088391 w 1493646"/>
                  <a:gd name="connsiteY2" fmla="*/ 1635 h 2124008"/>
                  <a:gd name="connsiteX3" fmla="*/ 1205866 w 1493646"/>
                  <a:gd name="connsiteY3" fmla="*/ 596630 h 2124008"/>
                  <a:gd name="connsiteX4" fmla="*/ 1493521 w 1493646"/>
                  <a:gd name="connsiteY4" fmla="*/ 1102725 h 2124008"/>
                  <a:gd name="connsiteX5" fmla="*/ 1163321 w 1493646"/>
                  <a:gd name="connsiteY5" fmla="*/ 1509125 h 2124008"/>
                  <a:gd name="connsiteX6" fmla="*/ 1036321 w 1493646"/>
                  <a:gd name="connsiteY6" fmla="*/ 2123805 h 2124008"/>
                  <a:gd name="connsiteX7" fmla="*/ 853441 w 1493646"/>
                  <a:gd name="connsiteY7" fmla="*/ 1305925 h 2124008"/>
                  <a:gd name="connsiteX8" fmla="*/ 1 w 1493646"/>
                  <a:gd name="connsiteY8" fmla="*/ 1041765 h 2124008"/>
                  <a:gd name="connsiteX0" fmla="*/ 64 w 1493709"/>
                  <a:gd name="connsiteY0" fmla="*/ 1041765 h 2124008"/>
                  <a:gd name="connsiteX1" fmla="*/ 852869 w 1493709"/>
                  <a:gd name="connsiteY1" fmla="*/ 782050 h 2124008"/>
                  <a:gd name="connsiteX2" fmla="*/ 1088454 w 1493709"/>
                  <a:gd name="connsiteY2" fmla="*/ 1635 h 2124008"/>
                  <a:gd name="connsiteX3" fmla="*/ 1205929 w 1493709"/>
                  <a:gd name="connsiteY3" fmla="*/ 596630 h 2124008"/>
                  <a:gd name="connsiteX4" fmla="*/ 1493584 w 1493709"/>
                  <a:gd name="connsiteY4" fmla="*/ 1102725 h 2124008"/>
                  <a:gd name="connsiteX5" fmla="*/ 1163384 w 1493709"/>
                  <a:gd name="connsiteY5" fmla="*/ 1509125 h 2124008"/>
                  <a:gd name="connsiteX6" fmla="*/ 1036384 w 1493709"/>
                  <a:gd name="connsiteY6" fmla="*/ 2123805 h 2124008"/>
                  <a:gd name="connsiteX7" fmla="*/ 853504 w 1493709"/>
                  <a:gd name="connsiteY7" fmla="*/ 1305925 h 2124008"/>
                  <a:gd name="connsiteX8" fmla="*/ 64 w 1493709"/>
                  <a:gd name="connsiteY8" fmla="*/ 1041765 h 2124008"/>
                  <a:gd name="connsiteX0" fmla="*/ 166 w 1493811"/>
                  <a:gd name="connsiteY0" fmla="*/ 1041765 h 2124008"/>
                  <a:gd name="connsiteX1" fmla="*/ 852971 w 1493811"/>
                  <a:gd name="connsiteY1" fmla="*/ 782050 h 2124008"/>
                  <a:gd name="connsiteX2" fmla="*/ 1088556 w 1493811"/>
                  <a:gd name="connsiteY2" fmla="*/ 1635 h 2124008"/>
                  <a:gd name="connsiteX3" fmla="*/ 1206031 w 1493811"/>
                  <a:gd name="connsiteY3" fmla="*/ 596630 h 2124008"/>
                  <a:gd name="connsiteX4" fmla="*/ 1493686 w 1493811"/>
                  <a:gd name="connsiteY4" fmla="*/ 1102725 h 2124008"/>
                  <a:gd name="connsiteX5" fmla="*/ 1163486 w 1493811"/>
                  <a:gd name="connsiteY5" fmla="*/ 1509125 h 2124008"/>
                  <a:gd name="connsiteX6" fmla="*/ 1036486 w 1493811"/>
                  <a:gd name="connsiteY6" fmla="*/ 2123805 h 2124008"/>
                  <a:gd name="connsiteX7" fmla="*/ 853606 w 1493811"/>
                  <a:gd name="connsiteY7" fmla="*/ 1305925 h 2124008"/>
                  <a:gd name="connsiteX8" fmla="*/ 166 w 1493811"/>
                  <a:gd name="connsiteY8" fmla="*/ 1041765 h 2124008"/>
                  <a:gd name="connsiteX0" fmla="*/ 163 w 1518573"/>
                  <a:gd name="connsiteY0" fmla="*/ 1057005 h 2123990"/>
                  <a:gd name="connsiteX1" fmla="*/ 877733 w 1518573"/>
                  <a:gd name="connsiteY1" fmla="*/ 782050 h 2123990"/>
                  <a:gd name="connsiteX2" fmla="*/ 1113318 w 1518573"/>
                  <a:gd name="connsiteY2" fmla="*/ 1635 h 2123990"/>
                  <a:gd name="connsiteX3" fmla="*/ 1230793 w 1518573"/>
                  <a:gd name="connsiteY3" fmla="*/ 596630 h 2123990"/>
                  <a:gd name="connsiteX4" fmla="*/ 1518448 w 1518573"/>
                  <a:gd name="connsiteY4" fmla="*/ 1102725 h 2123990"/>
                  <a:gd name="connsiteX5" fmla="*/ 1188248 w 1518573"/>
                  <a:gd name="connsiteY5" fmla="*/ 1509125 h 2123990"/>
                  <a:gd name="connsiteX6" fmla="*/ 1061248 w 1518573"/>
                  <a:gd name="connsiteY6" fmla="*/ 2123805 h 2123990"/>
                  <a:gd name="connsiteX7" fmla="*/ 878368 w 1518573"/>
                  <a:gd name="connsiteY7" fmla="*/ 1305925 h 2123990"/>
                  <a:gd name="connsiteX8" fmla="*/ 163 w 1518573"/>
                  <a:gd name="connsiteY8" fmla="*/ 1057005 h 2123990"/>
                  <a:gd name="connsiteX0" fmla="*/ 84 w 1518494"/>
                  <a:gd name="connsiteY0" fmla="*/ 1057005 h 2123990"/>
                  <a:gd name="connsiteX1" fmla="*/ 877654 w 1518494"/>
                  <a:gd name="connsiteY1" fmla="*/ 782050 h 2123990"/>
                  <a:gd name="connsiteX2" fmla="*/ 1113239 w 1518494"/>
                  <a:gd name="connsiteY2" fmla="*/ 1635 h 2123990"/>
                  <a:gd name="connsiteX3" fmla="*/ 1230714 w 1518494"/>
                  <a:gd name="connsiteY3" fmla="*/ 596630 h 2123990"/>
                  <a:gd name="connsiteX4" fmla="*/ 1518369 w 1518494"/>
                  <a:gd name="connsiteY4" fmla="*/ 1102725 h 2123990"/>
                  <a:gd name="connsiteX5" fmla="*/ 1188169 w 1518494"/>
                  <a:gd name="connsiteY5" fmla="*/ 1509125 h 2123990"/>
                  <a:gd name="connsiteX6" fmla="*/ 1061169 w 1518494"/>
                  <a:gd name="connsiteY6" fmla="*/ 2123805 h 2123990"/>
                  <a:gd name="connsiteX7" fmla="*/ 878289 w 1518494"/>
                  <a:gd name="connsiteY7" fmla="*/ 1305925 h 2123990"/>
                  <a:gd name="connsiteX8" fmla="*/ 84 w 1518494"/>
                  <a:gd name="connsiteY8" fmla="*/ 1057005 h 2123990"/>
                  <a:gd name="connsiteX0" fmla="*/ 14 w 1518424"/>
                  <a:gd name="connsiteY0" fmla="*/ 1057005 h 2123990"/>
                  <a:gd name="connsiteX1" fmla="*/ 877584 w 1518424"/>
                  <a:gd name="connsiteY1" fmla="*/ 782050 h 2123990"/>
                  <a:gd name="connsiteX2" fmla="*/ 1113169 w 1518424"/>
                  <a:gd name="connsiteY2" fmla="*/ 1635 h 2123990"/>
                  <a:gd name="connsiteX3" fmla="*/ 1230644 w 1518424"/>
                  <a:gd name="connsiteY3" fmla="*/ 596630 h 2123990"/>
                  <a:gd name="connsiteX4" fmla="*/ 1518299 w 1518424"/>
                  <a:gd name="connsiteY4" fmla="*/ 1102725 h 2123990"/>
                  <a:gd name="connsiteX5" fmla="*/ 1188099 w 1518424"/>
                  <a:gd name="connsiteY5" fmla="*/ 1509125 h 2123990"/>
                  <a:gd name="connsiteX6" fmla="*/ 1061099 w 1518424"/>
                  <a:gd name="connsiteY6" fmla="*/ 2123805 h 2123990"/>
                  <a:gd name="connsiteX7" fmla="*/ 878219 w 1518424"/>
                  <a:gd name="connsiteY7" fmla="*/ 1305925 h 2123990"/>
                  <a:gd name="connsiteX8" fmla="*/ 14 w 1518424"/>
                  <a:gd name="connsiteY8" fmla="*/ 1057005 h 2123990"/>
                  <a:gd name="connsiteX0" fmla="*/ 32 w 1518442"/>
                  <a:gd name="connsiteY0" fmla="*/ 1057005 h 2123990"/>
                  <a:gd name="connsiteX1" fmla="*/ 877602 w 1518442"/>
                  <a:gd name="connsiteY1" fmla="*/ 782050 h 2123990"/>
                  <a:gd name="connsiteX2" fmla="*/ 1113187 w 1518442"/>
                  <a:gd name="connsiteY2" fmla="*/ 1635 h 2123990"/>
                  <a:gd name="connsiteX3" fmla="*/ 1230662 w 1518442"/>
                  <a:gd name="connsiteY3" fmla="*/ 596630 h 2123990"/>
                  <a:gd name="connsiteX4" fmla="*/ 1518317 w 1518442"/>
                  <a:gd name="connsiteY4" fmla="*/ 1102725 h 2123990"/>
                  <a:gd name="connsiteX5" fmla="*/ 1188117 w 1518442"/>
                  <a:gd name="connsiteY5" fmla="*/ 1509125 h 2123990"/>
                  <a:gd name="connsiteX6" fmla="*/ 1061117 w 1518442"/>
                  <a:gd name="connsiteY6" fmla="*/ 2123805 h 2123990"/>
                  <a:gd name="connsiteX7" fmla="*/ 878237 w 1518442"/>
                  <a:gd name="connsiteY7" fmla="*/ 1305925 h 2123990"/>
                  <a:gd name="connsiteX8" fmla="*/ 32 w 1518442"/>
                  <a:gd name="connsiteY8" fmla="*/ 1057005 h 2123990"/>
                  <a:gd name="connsiteX0" fmla="*/ 32 w 1518442"/>
                  <a:gd name="connsiteY0" fmla="*/ 1058910 h 2123990"/>
                  <a:gd name="connsiteX1" fmla="*/ 877602 w 1518442"/>
                  <a:gd name="connsiteY1" fmla="*/ 782050 h 2123990"/>
                  <a:gd name="connsiteX2" fmla="*/ 1113187 w 1518442"/>
                  <a:gd name="connsiteY2" fmla="*/ 1635 h 2123990"/>
                  <a:gd name="connsiteX3" fmla="*/ 1230662 w 1518442"/>
                  <a:gd name="connsiteY3" fmla="*/ 596630 h 2123990"/>
                  <a:gd name="connsiteX4" fmla="*/ 1518317 w 1518442"/>
                  <a:gd name="connsiteY4" fmla="*/ 1102725 h 2123990"/>
                  <a:gd name="connsiteX5" fmla="*/ 1188117 w 1518442"/>
                  <a:gd name="connsiteY5" fmla="*/ 1509125 h 2123990"/>
                  <a:gd name="connsiteX6" fmla="*/ 1061117 w 1518442"/>
                  <a:gd name="connsiteY6" fmla="*/ 2123805 h 2123990"/>
                  <a:gd name="connsiteX7" fmla="*/ 878237 w 1518442"/>
                  <a:gd name="connsiteY7" fmla="*/ 1305925 h 2123990"/>
                  <a:gd name="connsiteX8" fmla="*/ 32 w 1518442"/>
                  <a:gd name="connsiteY8" fmla="*/ 1058910 h 2123990"/>
                  <a:gd name="connsiteX0" fmla="*/ 32 w 1518479"/>
                  <a:gd name="connsiteY0" fmla="*/ 1047417 h 2112497"/>
                  <a:gd name="connsiteX1" fmla="*/ 877602 w 1518479"/>
                  <a:gd name="connsiteY1" fmla="*/ 770557 h 2112497"/>
                  <a:gd name="connsiteX2" fmla="*/ 1107472 w 1518479"/>
                  <a:gd name="connsiteY2" fmla="*/ 1572 h 2112497"/>
                  <a:gd name="connsiteX3" fmla="*/ 1230662 w 1518479"/>
                  <a:gd name="connsiteY3" fmla="*/ 585137 h 2112497"/>
                  <a:gd name="connsiteX4" fmla="*/ 1518317 w 1518479"/>
                  <a:gd name="connsiteY4" fmla="*/ 1091232 h 2112497"/>
                  <a:gd name="connsiteX5" fmla="*/ 1188117 w 1518479"/>
                  <a:gd name="connsiteY5" fmla="*/ 1497632 h 2112497"/>
                  <a:gd name="connsiteX6" fmla="*/ 1061117 w 1518479"/>
                  <a:gd name="connsiteY6" fmla="*/ 2112312 h 2112497"/>
                  <a:gd name="connsiteX7" fmla="*/ 878237 w 1518479"/>
                  <a:gd name="connsiteY7" fmla="*/ 1294432 h 2112497"/>
                  <a:gd name="connsiteX8" fmla="*/ 32 w 1518479"/>
                  <a:gd name="connsiteY8" fmla="*/ 1047417 h 2112497"/>
                  <a:gd name="connsiteX0" fmla="*/ 32 w 1518479"/>
                  <a:gd name="connsiteY0" fmla="*/ 1045914 h 2110994"/>
                  <a:gd name="connsiteX1" fmla="*/ 877602 w 1518479"/>
                  <a:gd name="connsiteY1" fmla="*/ 769054 h 2110994"/>
                  <a:gd name="connsiteX2" fmla="*/ 1107472 w 1518479"/>
                  <a:gd name="connsiteY2" fmla="*/ 69 h 2110994"/>
                  <a:gd name="connsiteX3" fmla="*/ 1230662 w 1518479"/>
                  <a:gd name="connsiteY3" fmla="*/ 583634 h 2110994"/>
                  <a:gd name="connsiteX4" fmla="*/ 1518317 w 1518479"/>
                  <a:gd name="connsiteY4" fmla="*/ 1089729 h 2110994"/>
                  <a:gd name="connsiteX5" fmla="*/ 1188117 w 1518479"/>
                  <a:gd name="connsiteY5" fmla="*/ 1496129 h 2110994"/>
                  <a:gd name="connsiteX6" fmla="*/ 1061117 w 1518479"/>
                  <a:gd name="connsiteY6" fmla="*/ 2110809 h 2110994"/>
                  <a:gd name="connsiteX7" fmla="*/ 878237 w 1518479"/>
                  <a:gd name="connsiteY7" fmla="*/ 1292929 h 2110994"/>
                  <a:gd name="connsiteX8" fmla="*/ 32 w 1518479"/>
                  <a:gd name="connsiteY8" fmla="*/ 1045914 h 2110994"/>
                  <a:gd name="connsiteX0" fmla="*/ 32 w 1518479"/>
                  <a:gd name="connsiteY0" fmla="*/ 1046447 h 2111527"/>
                  <a:gd name="connsiteX1" fmla="*/ 877602 w 1518479"/>
                  <a:gd name="connsiteY1" fmla="*/ 769587 h 2111527"/>
                  <a:gd name="connsiteX2" fmla="*/ 1107472 w 1518479"/>
                  <a:gd name="connsiteY2" fmla="*/ 602 h 2111527"/>
                  <a:gd name="connsiteX3" fmla="*/ 1230662 w 1518479"/>
                  <a:gd name="connsiteY3" fmla="*/ 584167 h 2111527"/>
                  <a:gd name="connsiteX4" fmla="*/ 1518317 w 1518479"/>
                  <a:gd name="connsiteY4" fmla="*/ 1090262 h 2111527"/>
                  <a:gd name="connsiteX5" fmla="*/ 1188117 w 1518479"/>
                  <a:gd name="connsiteY5" fmla="*/ 1496662 h 2111527"/>
                  <a:gd name="connsiteX6" fmla="*/ 1061117 w 1518479"/>
                  <a:gd name="connsiteY6" fmla="*/ 2111342 h 2111527"/>
                  <a:gd name="connsiteX7" fmla="*/ 878237 w 1518479"/>
                  <a:gd name="connsiteY7" fmla="*/ 1293462 h 2111527"/>
                  <a:gd name="connsiteX8" fmla="*/ 32 w 1518479"/>
                  <a:gd name="connsiteY8" fmla="*/ 1046447 h 2111527"/>
                  <a:gd name="connsiteX0" fmla="*/ 32 w 1518479"/>
                  <a:gd name="connsiteY0" fmla="*/ 1046079 h 2111159"/>
                  <a:gd name="connsiteX1" fmla="*/ 877602 w 1518479"/>
                  <a:gd name="connsiteY1" fmla="*/ 769219 h 2111159"/>
                  <a:gd name="connsiteX2" fmla="*/ 1107472 w 1518479"/>
                  <a:gd name="connsiteY2" fmla="*/ 234 h 2111159"/>
                  <a:gd name="connsiteX3" fmla="*/ 1230662 w 1518479"/>
                  <a:gd name="connsiteY3" fmla="*/ 583799 h 2111159"/>
                  <a:gd name="connsiteX4" fmla="*/ 1518317 w 1518479"/>
                  <a:gd name="connsiteY4" fmla="*/ 1089894 h 2111159"/>
                  <a:gd name="connsiteX5" fmla="*/ 1188117 w 1518479"/>
                  <a:gd name="connsiteY5" fmla="*/ 1496294 h 2111159"/>
                  <a:gd name="connsiteX6" fmla="*/ 1061117 w 1518479"/>
                  <a:gd name="connsiteY6" fmla="*/ 2110974 h 2111159"/>
                  <a:gd name="connsiteX7" fmla="*/ 878237 w 1518479"/>
                  <a:gd name="connsiteY7" fmla="*/ 1293094 h 2111159"/>
                  <a:gd name="connsiteX8" fmla="*/ 32 w 1518479"/>
                  <a:gd name="connsiteY8" fmla="*/ 1046079 h 2111159"/>
                  <a:gd name="connsiteX0" fmla="*/ 32 w 1518442"/>
                  <a:gd name="connsiteY0" fmla="*/ 1046079 h 2111159"/>
                  <a:gd name="connsiteX1" fmla="*/ 877602 w 1518442"/>
                  <a:gd name="connsiteY1" fmla="*/ 769219 h 2111159"/>
                  <a:gd name="connsiteX2" fmla="*/ 1107472 w 1518442"/>
                  <a:gd name="connsiteY2" fmla="*/ 234 h 2111159"/>
                  <a:gd name="connsiteX3" fmla="*/ 1230662 w 1518442"/>
                  <a:gd name="connsiteY3" fmla="*/ 583799 h 2111159"/>
                  <a:gd name="connsiteX4" fmla="*/ 1518317 w 1518442"/>
                  <a:gd name="connsiteY4" fmla="*/ 1089894 h 2111159"/>
                  <a:gd name="connsiteX5" fmla="*/ 1188117 w 1518442"/>
                  <a:gd name="connsiteY5" fmla="*/ 1496294 h 2111159"/>
                  <a:gd name="connsiteX6" fmla="*/ 1061117 w 1518442"/>
                  <a:gd name="connsiteY6" fmla="*/ 2110974 h 2111159"/>
                  <a:gd name="connsiteX7" fmla="*/ 878237 w 1518442"/>
                  <a:gd name="connsiteY7" fmla="*/ 1293094 h 2111159"/>
                  <a:gd name="connsiteX8" fmla="*/ 32 w 1518442"/>
                  <a:gd name="connsiteY8" fmla="*/ 1046079 h 2111159"/>
                  <a:gd name="connsiteX0" fmla="*/ 32 w 1518444"/>
                  <a:gd name="connsiteY0" fmla="*/ 1046079 h 2111159"/>
                  <a:gd name="connsiteX1" fmla="*/ 877602 w 1518444"/>
                  <a:gd name="connsiteY1" fmla="*/ 769219 h 2111159"/>
                  <a:gd name="connsiteX2" fmla="*/ 1107472 w 1518444"/>
                  <a:gd name="connsiteY2" fmla="*/ 234 h 2111159"/>
                  <a:gd name="connsiteX3" fmla="*/ 1230662 w 1518444"/>
                  <a:gd name="connsiteY3" fmla="*/ 583799 h 2111159"/>
                  <a:gd name="connsiteX4" fmla="*/ 1518317 w 1518444"/>
                  <a:gd name="connsiteY4" fmla="*/ 1089894 h 2111159"/>
                  <a:gd name="connsiteX5" fmla="*/ 1188117 w 1518444"/>
                  <a:gd name="connsiteY5" fmla="*/ 1496294 h 2111159"/>
                  <a:gd name="connsiteX6" fmla="*/ 1061117 w 1518444"/>
                  <a:gd name="connsiteY6" fmla="*/ 2110974 h 2111159"/>
                  <a:gd name="connsiteX7" fmla="*/ 878237 w 1518444"/>
                  <a:gd name="connsiteY7" fmla="*/ 1293094 h 2111159"/>
                  <a:gd name="connsiteX8" fmla="*/ 32 w 1518444"/>
                  <a:gd name="connsiteY8" fmla="*/ 1046079 h 2111159"/>
                  <a:gd name="connsiteX0" fmla="*/ 32 w 1518445"/>
                  <a:gd name="connsiteY0" fmla="*/ 1046079 h 2111159"/>
                  <a:gd name="connsiteX1" fmla="*/ 877602 w 1518445"/>
                  <a:gd name="connsiteY1" fmla="*/ 769219 h 2111159"/>
                  <a:gd name="connsiteX2" fmla="*/ 1107472 w 1518445"/>
                  <a:gd name="connsiteY2" fmla="*/ 234 h 2111159"/>
                  <a:gd name="connsiteX3" fmla="*/ 1230662 w 1518445"/>
                  <a:gd name="connsiteY3" fmla="*/ 583799 h 2111159"/>
                  <a:gd name="connsiteX4" fmla="*/ 1518317 w 1518445"/>
                  <a:gd name="connsiteY4" fmla="*/ 1089894 h 2111159"/>
                  <a:gd name="connsiteX5" fmla="*/ 1188117 w 1518445"/>
                  <a:gd name="connsiteY5" fmla="*/ 1496294 h 2111159"/>
                  <a:gd name="connsiteX6" fmla="*/ 1061117 w 1518445"/>
                  <a:gd name="connsiteY6" fmla="*/ 2110974 h 2111159"/>
                  <a:gd name="connsiteX7" fmla="*/ 878237 w 1518445"/>
                  <a:gd name="connsiteY7" fmla="*/ 1293094 h 2111159"/>
                  <a:gd name="connsiteX8" fmla="*/ 32 w 1518445"/>
                  <a:gd name="connsiteY8" fmla="*/ 1046079 h 2111159"/>
                  <a:gd name="connsiteX0" fmla="*/ 32 w 1518445"/>
                  <a:gd name="connsiteY0" fmla="*/ 1045956 h 2111036"/>
                  <a:gd name="connsiteX1" fmla="*/ 877602 w 1518445"/>
                  <a:gd name="connsiteY1" fmla="*/ 769096 h 2111036"/>
                  <a:gd name="connsiteX2" fmla="*/ 1107472 w 1518445"/>
                  <a:gd name="connsiteY2" fmla="*/ 111 h 2111036"/>
                  <a:gd name="connsiteX3" fmla="*/ 1230662 w 1518445"/>
                  <a:gd name="connsiteY3" fmla="*/ 583676 h 2111036"/>
                  <a:gd name="connsiteX4" fmla="*/ 1518317 w 1518445"/>
                  <a:gd name="connsiteY4" fmla="*/ 1089771 h 2111036"/>
                  <a:gd name="connsiteX5" fmla="*/ 1188117 w 1518445"/>
                  <a:gd name="connsiteY5" fmla="*/ 1496171 h 2111036"/>
                  <a:gd name="connsiteX6" fmla="*/ 1061117 w 1518445"/>
                  <a:gd name="connsiteY6" fmla="*/ 2110851 h 2111036"/>
                  <a:gd name="connsiteX7" fmla="*/ 878237 w 1518445"/>
                  <a:gd name="connsiteY7" fmla="*/ 1292971 h 2111036"/>
                  <a:gd name="connsiteX8" fmla="*/ 32 w 1518445"/>
                  <a:gd name="connsiteY8" fmla="*/ 1045956 h 2111036"/>
                  <a:gd name="connsiteX0" fmla="*/ 32 w 1518445"/>
                  <a:gd name="connsiteY0" fmla="*/ 1046793 h 2111873"/>
                  <a:gd name="connsiteX1" fmla="*/ 877602 w 1518445"/>
                  <a:gd name="connsiteY1" fmla="*/ 769933 h 2111873"/>
                  <a:gd name="connsiteX2" fmla="*/ 1107472 w 1518445"/>
                  <a:gd name="connsiteY2" fmla="*/ 948 h 2111873"/>
                  <a:gd name="connsiteX3" fmla="*/ 1230662 w 1518445"/>
                  <a:gd name="connsiteY3" fmla="*/ 584513 h 2111873"/>
                  <a:gd name="connsiteX4" fmla="*/ 1518317 w 1518445"/>
                  <a:gd name="connsiteY4" fmla="*/ 1090608 h 2111873"/>
                  <a:gd name="connsiteX5" fmla="*/ 1188117 w 1518445"/>
                  <a:gd name="connsiteY5" fmla="*/ 1497008 h 2111873"/>
                  <a:gd name="connsiteX6" fmla="*/ 1061117 w 1518445"/>
                  <a:gd name="connsiteY6" fmla="*/ 2111688 h 2111873"/>
                  <a:gd name="connsiteX7" fmla="*/ 878237 w 1518445"/>
                  <a:gd name="connsiteY7" fmla="*/ 1293808 h 2111873"/>
                  <a:gd name="connsiteX8" fmla="*/ 32 w 1518445"/>
                  <a:gd name="connsiteY8" fmla="*/ 1046793 h 2111873"/>
                  <a:gd name="connsiteX0" fmla="*/ 32 w 1518445"/>
                  <a:gd name="connsiteY0" fmla="*/ 1045851 h 2110931"/>
                  <a:gd name="connsiteX1" fmla="*/ 877602 w 1518445"/>
                  <a:gd name="connsiteY1" fmla="*/ 768991 h 2110931"/>
                  <a:gd name="connsiteX2" fmla="*/ 1107472 w 1518445"/>
                  <a:gd name="connsiteY2" fmla="*/ 6 h 2110931"/>
                  <a:gd name="connsiteX3" fmla="*/ 1230662 w 1518445"/>
                  <a:gd name="connsiteY3" fmla="*/ 583571 h 2110931"/>
                  <a:gd name="connsiteX4" fmla="*/ 1518317 w 1518445"/>
                  <a:gd name="connsiteY4" fmla="*/ 1089666 h 2110931"/>
                  <a:gd name="connsiteX5" fmla="*/ 1188117 w 1518445"/>
                  <a:gd name="connsiteY5" fmla="*/ 1496066 h 2110931"/>
                  <a:gd name="connsiteX6" fmla="*/ 1061117 w 1518445"/>
                  <a:gd name="connsiteY6" fmla="*/ 2110746 h 2110931"/>
                  <a:gd name="connsiteX7" fmla="*/ 878237 w 1518445"/>
                  <a:gd name="connsiteY7" fmla="*/ 1292866 h 2110931"/>
                  <a:gd name="connsiteX8" fmla="*/ 32 w 1518445"/>
                  <a:gd name="connsiteY8" fmla="*/ 1045851 h 2110931"/>
                  <a:gd name="connsiteX0" fmla="*/ 32 w 1518445"/>
                  <a:gd name="connsiteY0" fmla="*/ 1045846 h 2110926"/>
                  <a:gd name="connsiteX1" fmla="*/ 877602 w 1518445"/>
                  <a:gd name="connsiteY1" fmla="*/ 768986 h 2110926"/>
                  <a:gd name="connsiteX2" fmla="*/ 1107472 w 1518445"/>
                  <a:gd name="connsiteY2" fmla="*/ 1 h 2110926"/>
                  <a:gd name="connsiteX3" fmla="*/ 1230662 w 1518445"/>
                  <a:gd name="connsiteY3" fmla="*/ 583566 h 2110926"/>
                  <a:gd name="connsiteX4" fmla="*/ 1518317 w 1518445"/>
                  <a:gd name="connsiteY4" fmla="*/ 1089661 h 2110926"/>
                  <a:gd name="connsiteX5" fmla="*/ 1188117 w 1518445"/>
                  <a:gd name="connsiteY5" fmla="*/ 1496061 h 2110926"/>
                  <a:gd name="connsiteX6" fmla="*/ 1061117 w 1518445"/>
                  <a:gd name="connsiteY6" fmla="*/ 2110741 h 2110926"/>
                  <a:gd name="connsiteX7" fmla="*/ 878237 w 1518445"/>
                  <a:gd name="connsiteY7" fmla="*/ 1292861 h 2110926"/>
                  <a:gd name="connsiteX8" fmla="*/ 32 w 1518445"/>
                  <a:gd name="connsiteY8" fmla="*/ 1045846 h 2110926"/>
                  <a:gd name="connsiteX0" fmla="*/ 32 w 1518327"/>
                  <a:gd name="connsiteY0" fmla="*/ 1045846 h 2110926"/>
                  <a:gd name="connsiteX1" fmla="*/ 877602 w 1518327"/>
                  <a:gd name="connsiteY1" fmla="*/ 768986 h 2110926"/>
                  <a:gd name="connsiteX2" fmla="*/ 1107472 w 1518327"/>
                  <a:gd name="connsiteY2" fmla="*/ 1 h 2110926"/>
                  <a:gd name="connsiteX3" fmla="*/ 1230662 w 1518327"/>
                  <a:gd name="connsiteY3" fmla="*/ 583566 h 2110926"/>
                  <a:gd name="connsiteX4" fmla="*/ 1518317 w 1518327"/>
                  <a:gd name="connsiteY4" fmla="*/ 1089661 h 2110926"/>
                  <a:gd name="connsiteX5" fmla="*/ 1188117 w 1518327"/>
                  <a:gd name="connsiteY5" fmla="*/ 1496061 h 2110926"/>
                  <a:gd name="connsiteX6" fmla="*/ 1061117 w 1518327"/>
                  <a:gd name="connsiteY6" fmla="*/ 2110741 h 2110926"/>
                  <a:gd name="connsiteX7" fmla="*/ 878237 w 1518327"/>
                  <a:gd name="connsiteY7" fmla="*/ 1292861 h 2110926"/>
                  <a:gd name="connsiteX8" fmla="*/ 32 w 1518327"/>
                  <a:gd name="connsiteY8" fmla="*/ 1045846 h 2110926"/>
                  <a:gd name="connsiteX0" fmla="*/ 32 w 1518327"/>
                  <a:gd name="connsiteY0" fmla="*/ 1045846 h 2110926"/>
                  <a:gd name="connsiteX1" fmla="*/ 877602 w 1518327"/>
                  <a:gd name="connsiteY1" fmla="*/ 768986 h 2110926"/>
                  <a:gd name="connsiteX2" fmla="*/ 1107472 w 1518327"/>
                  <a:gd name="connsiteY2" fmla="*/ 1 h 2110926"/>
                  <a:gd name="connsiteX3" fmla="*/ 1230662 w 1518327"/>
                  <a:gd name="connsiteY3" fmla="*/ 583566 h 2110926"/>
                  <a:gd name="connsiteX4" fmla="*/ 1518317 w 1518327"/>
                  <a:gd name="connsiteY4" fmla="*/ 1089661 h 2110926"/>
                  <a:gd name="connsiteX5" fmla="*/ 1188117 w 1518327"/>
                  <a:gd name="connsiteY5" fmla="*/ 1496061 h 2110926"/>
                  <a:gd name="connsiteX6" fmla="*/ 1061117 w 1518327"/>
                  <a:gd name="connsiteY6" fmla="*/ 2110741 h 2110926"/>
                  <a:gd name="connsiteX7" fmla="*/ 878237 w 1518327"/>
                  <a:gd name="connsiteY7" fmla="*/ 1292861 h 2110926"/>
                  <a:gd name="connsiteX8" fmla="*/ 32 w 1518327"/>
                  <a:gd name="connsiteY8" fmla="*/ 1045846 h 2110926"/>
                  <a:gd name="connsiteX0" fmla="*/ 32 w 1518513"/>
                  <a:gd name="connsiteY0" fmla="*/ 1047522 h 2112602"/>
                  <a:gd name="connsiteX1" fmla="*/ 877602 w 1518513"/>
                  <a:gd name="connsiteY1" fmla="*/ 770662 h 2112602"/>
                  <a:gd name="connsiteX2" fmla="*/ 1107472 w 1518513"/>
                  <a:gd name="connsiteY2" fmla="*/ 1677 h 2112602"/>
                  <a:gd name="connsiteX3" fmla="*/ 1240187 w 1518513"/>
                  <a:gd name="connsiteY3" fmla="*/ 573812 h 2112602"/>
                  <a:gd name="connsiteX4" fmla="*/ 1518317 w 1518513"/>
                  <a:gd name="connsiteY4" fmla="*/ 1091337 h 2112602"/>
                  <a:gd name="connsiteX5" fmla="*/ 1188117 w 1518513"/>
                  <a:gd name="connsiteY5" fmla="*/ 1497737 h 2112602"/>
                  <a:gd name="connsiteX6" fmla="*/ 1061117 w 1518513"/>
                  <a:gd name="connsiteY6" fmla="*/ 2112417 h 2112602"/>
                  <a:gd name="connsiteX7" fmla="*/ 878237 w 1518513"/>
                  <a:gd name="connsiteY7" fmla="*/ 1294537 h 2112602"/>
                  <a:gd name="connsiteX8" fmla="*/ 32 w 1518513"/>
                  <a:gd name="connsiteY8" fmla="*/ 1047522 h 2112602"/>
                  <a:gd name="connsiteX0" fmla="*/ 32 w 1518513"/>
                  <a:gd name="connsiteY0" fmla="*/ 1045855 h 2110935"/>
                  <a:gd name="connsiteX1" fmla="*/ 877602 w 1518513"/>
                  <a:gd name="connsiteY1" fmla="*/ 768995 h 2110935"/>
                  <a:gd name="connsiteX2" fmla="*/ 1107472 w 1518513"/>
                  <a:gd name="connsiteY2" fmla="*/ 10 h 2110935"/>
                  <a:gd name="connsiteX3" fmla="*/ 1240187 w 1518513"/>
                  <a:gd name="connsiteY3" fmla="*/ 572145 h 2110935"/>
                  <a:gd name="connsiteX4" fmla="*/ 1518317 w 1518513"/>
                  <a:gd name="connsiteY4" fmla="*/ 1089670 h 2110935"/>
                  <a:gd name="connsiteX5" fmla="*/ 1188117 w 1518513"/>
                  <a:gd name="connsiteY5" fmla="*/ 1496070 h 2110935"/>
                  <a:gd name="connsiteX6" fmla="*/ 1061117 w 1518513"/>
                  <a:gd name="connsiteY6" fmla="*/ 2110750 h 2110935"/>
                  <a:gd name="connsiteX7" fmla="*/ 878237 w 1518513"/>
                  <a:gd name="connsiteY7" fmla="*/ 1292870 h 2110935"/>
                  <a:gd name="connsiteX8" fmla="*/ 32 w 1518513"/>
                  <a:gd name="connsiteY8" fmla="*/ 1045855 h 2110935"/>
                  <a:gd name="connsiteX0" fmla="*/ 32 w 1518513"/>
                  <a:gd name="connsiteY0" fmla="*/ 1046386 h 2111466"/>
                  <a:gd name="connsiteX1" fmla="*/ 877602 w 1518513"/>
                  <a:gd name="connsiteY1" fmla="*/ 769526 h 2111466"/>
                  <a:gd name="connsiteX2" fmla="*/ 1107472 w 1518513"/>
                  <a:gd name="connsiteY2" fmla="*/ 541 h 2111466"/>
                  <a:gd name="connsiteX3" fmla="*/ 1240187 w 1518513"/>
                  <a:gd name="connsiteY3" fmla="*/ 572676 h 2111466"/>
                  <a:gd name="connsiteX4" fmla="*/ 1518317 w 1518513"/>
                  <a:gd name="connsiteY4" fmla="*/ 1090201 h 2111466"/>
                  <a:gd name="connsiteX5" fmla="*/ 1188117 w 1518513"/>
                  <a:gd name="connsiteY5" fmla="*/ 1496601 h 2111466"/>
                  <a:gd name="connsiteX6" fmla="*/ 1061117 w 1518513"/>
                  <a:gd name="connsiteY6" fmla="*/ 2111281 h 2111466"/>
                  <a:gd name="connsiteX7" fmla="*/ 878237 w 1518513"/>
                  <a:gd name="connsiteY7" fmla="*/ 1293401 h 2111466"/>
                  <a:gd name="connsiteX8" fmla="*/ 32 w 1518513"/>
                  <a:gd name="connsiteY8" fmla="*/ 1046386 h 2111466"/>
                  <a:gd name="connsiteX0" fmla="*/ 32 w 1518513"/>
                  <a:gd name="connsiteY0" fmla="*/ 1045856 h 2110936"/>
                  <a:gd name="connsiteX1" fmla="*/ 877602 w 1518513"/>
                  <a:gd name="connsiteY1" fmla="*/ 768996 h 2110936"/>
                  <a:gd name="connsiteX2" fmla="*/ 1107472 w 1518513"/>
                  <a:gd name="connsiteY2" fmla="*/ 11 h 2110936"/>
                  <a:gd name="connsiteX3" fmla="*/ 1240187 w 1518513"/>
                  <a:gd name="connsiteY3" fmla="*/ 572146 h 2110936"/>
                  <a:gd name="connsiteX4" fmla="*/ 1518317 w 1518513"/>
                  <a:gd name="connsiteY4" fmla="*/ 1089671 h 2110936"/>
                  <a:gd name="connsiteX5" fmla="*/ 1188117 w 1518513"/>
                  <a:gd name="connsiteY5" fmla="*/ 1496071 h 2110936"/>
                  <a:gd name="connsiteX6" fmla="*/ 1061117 w 1518513"/>
                  <a:gd name="connsiteY6" fmla="*/ 2110751 h 2110936"/>
                  <a:gd name="connsiteX7" fmla="*/ 878237 w 1518513"/>
                  <a:gd name="connsiteY7" fmla="*/ 1292871 h 2110936"/>
                  <a:gd name="connsiteX8" fmla="*/ 32 w 1518513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6111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486"/>
                  <a:gd name="connsiteY0" fmla="*/ 1045856 h 2114382"/>
                  <a:gd name="connsiteX1" fmla="*/ 877602 w 1518486"/>
                  <a:gd name="connsiteY1" fmla="*/ 768996 h 2114382"/>
                  <a:gd name="connsiteX2" fmla="*/ 1107472 w 1518486"/>
                  <a:gd name="connsiteY2" fmla="*/ 11 h 2114382"/>
                  <a:gd name="connsiteX3" fmla="*/ 1240187 w 1518486"/>
                  <a:gd name="connsiteY3" fmla="*/ 572146 h 2114382"/>
                  <a:gd name="connsiteX4" fmla="*/ 1518317 w 1518486"/>
                  <a:gd name="connsiteY4" fmla="*/ 1089671 h 2114382"/>
                  <a:gd name="connsiteX5" fmla="*/ 1191927 w 1518486"/>
                  <a:gd name="connsiteY5" fmla="*/ 1562746 h 2114382"/>
                  <a:gd name="connsiteX6" fmla="*/ 1049687 w 1518486"/>
                  <a:gd name="connsiteY6" fmla="*/ 2110751 h 2114382"/>
                  <a:gd name="connsiteX7" fmla="*/ 878237 w 1518486"/>
                  <a:gd name="connsiteY7" fmla="*/ 1292871 h 2114382"/>
                  <a:gd name="connsiteX8" fmla="*/ 32 w 1518486"/>
                  <a:gd name="connsiteY8" fmla="*/ 1045856 h 2114382"/>
                  <a:gd name="connsiteX0" fmla="*/ 32 w 1518445"/>
                  <a:gd name="connsiteY0" fmla="*/ 1045856 h 2114382"/>
                  <a:gd name="connsiteX1" fmla="*/ 877602 w 1518445"/>
                  <a:gd name="connsiteY1" fmla="*/ 768996 h 2114382"/>
                  <a:gd name="connsiteX2" fmla="*/ 1107472 w 1518445"/>
                  <a:gd name="connsiteY2" fmla="*/ 11 h 2114382"/>
                  <a:gd name="connsiteX3" fmla="*/ 1240187 w 1518445"/>
                  <a:gd name="connsiteY3" fmla="*/ 572146 h 2114382"/>
                  <a:gd name="connsiteX4" fmla="*/ 1518317 w 1518445"/>
                  <a:gd name="connsiteY4" fmla="*/ 1089671 h 2114382"/>
                  <a:gd name="connsiteX5" fmla="*/ 1191927 w 1518445"/>
                  <a:gd name="connsiteY5" fmla="*/ 1562746 h 2114382"/>
                  <a:gd name="connsiteX6" fmla="*/ 1049687 w 1518445"/>
                  <a:gd name="connsiteY6" fmla="*/ 2110751 h 2114382"/>
                  <a:gd name="connsiteX7" fmla="*/ 878237 w 1518445"/>
                  <a:gd name="connsiteY7" fmla="*/ 1292871 h 2114382"/>
                  <a:gd name="connsiteX8" fmla="*/ 32 w 1518445"/>
                  <a:gd name="connsiteY8" fmla="*/ 1045856 h 2114382"/>
                  <a:gd name="connsiteX0" fmla="*/ 32 w 1518349"/>
                  <a:gd name="connsiteY0" fmla="*/ 1045856 h 2114382"/>
                  <a:gd name="connsiteX1" fmla="*/ 877602 w 1518349"/>
                  <a:gd name="connsiteY1" fmla="*/ 768996 h 2114382"/>
                  <a:gd name="connsiteX2" fmla="*/ 1107472 w 1518349"/>
                  <a:gd name="connsiteY2" fmla="*/ 11 h 2114382"/>
                  <a:gd name="connsiteX3" fmla="*/ 1240187 w 1518349"/>
                  <a:gd name="connsiteY3" fmla="*/ 572146 h 2114382"/>
                  <a:gd name="connsiteX4" fmla="*/ 1518317 w 1518349"/>
                  <a:gd name="connsiteY4" fmla="*/ 1089671 h 2114382"/>
                  <a:gd name="connsiteX5" fmla="*/ 1191927 w 1518349"/>
                  <a:gd name="connsiteY5" fmla="*/ 1562746 h 2114382"/>
                  <a:gd name="connsiteX6" fmla="*/ 1049687 w 1518349"/>
                  <a:gd name="connsiteY6" fmla="*/ 2110751 h 2114382"/>
                  <a:gd name="connsiteX7" fmla="*/ 878237 w 1518349"/>
                  <a:gd name="connsiteY7" fmla="*/ 1292871 h 2114382"/>
                  <a:gd name="connsiteX8" fmla="*/ 32 w 1518349"/>
                  <a:gd name="connsiteY8" fmla="*/ 1045856 h 2114382"/>
                  <a:gd name="connsiteX0" fmla="*/ 32 w 1518359"/>
                  <a:gd name="connsiteY0" fmla="*/ 1045856 h 2114097"/>
                  <a:gd name="connsiteX1" fmla="*/ 877602 w 1518359"/>
                  <a:gd name="connsiteY1" fmla="*/ 768996 h 2114097"/>
                  <a:gd name="connsiteX2" fmla="*/ 1107472 w 1518359"/>
                  <a:gd name="connsiteY2" fmla="*/ 11 h 2114097"/>
                  <a:gd name="connsiteX3" fmla="*/ 1240187 w 1518359"/>
                  <a:gd name="connsiteY3" fmla="*/ 572146 h 2114097"/>
                  <a:gd name="connsiteX4" fmla="*/ 1518317 w 1518359"/>
                  <a:gd name="connsiteY4" fmla="*/ 1074431 h 2114097"/>
                  <a:gd name="connsiteX5" fmla="*/ 1191927 w 1518359"/>
                  <a:gd name="connsiteY5" fmla="*/ 1562746 h 2114097"/>
                  <a:gd name="connsiteX6" fmla="*/ 1049687 w 1518359"/>
                  <a:gd name="connsiteY6" fmla="*/ 2110751 h 2114097"/>
                  <a:gd name="connsiteX7" fmla="*/ 878237 w 1518359"/>
                  <a:gd name="connsiteY7" fmla="*/ 1292871 h 2114097"/>
                  <a:gd name="connsiteX8" fmla="*/ 32 w 1518359"/>
                  <a:gd name="connsiteY8" fmla="*/ 1045856 h 2114097"/>
                  <a:gd name="connsiteX0" fmla="*/ 32 w 1518707"/>
                  <a:gd name="connsiteY0" fmla="*/ 1045856 h 2112822"/>
                  <a:gd name="connsiteX1" fmla="*/ 877602 w 1518707"/>
                  <a:gd name="connsiteY1" fmla="*/ 768996 h 2112822"/>
                  <a:gd name="connsiteX2" fmla="*/ 1107472 w 1518707"/>
                  <a:gd name="connsiteY2" fmla="*/ 11 h 2112822"/>
                  <a:gd name="connsiteX3" fmla="*/ 1240187 w 1518707"/>
                  <a:gd name="connsiteY3" fmla="*/ 572146 h 2112822"/>
                  <a:gd name="connsiteX4" fmla="*/ 1518317 w 1518707"/>
                  <a:gd name="connsiteY4" fmla="*/ 1074431 h 2112822"/>
                  <a:gd name="connsiteX5" fmla="*/ 1174782 w 1518707"/>
                  <a:gd name="connsiteY5" fmla="*/ 1513216 h 2112822"/>
                  <a:gd name="connsiteX6" fmla="*/ 1049687 w 1518707"/>
                  <a:gd name="connsiteY6" fmla="*/ 2110751 h 2112822"/>
                  <a:gd name="connsiteX7" fmla="*/ 878237 w 1518707"/>
                  <a:gd name="connsiteY7" fmla="*/ 1292871 h 2112822"/>
                  <a:gd name="connsiteX8" fmla="*/ 32 w 1518707"/>
                  <a:gd name="connsiteY8" fmla="*/ 1045856 h 2112822"/>
                  <a:gd name="connsiteX0" fmla="*/ 32 w 1518517"/>
                  <a:gd name="connsiteY0" fmla="*/ 1045856 h 2112700"/>
                  <a:gd name="connsiteX1" fmla="*/ 877602 w 1518517"/>
                  <a:gd name="connsiteY1" fmla="*/ 768996 h 2112700"/>
                  <a:gd name="connsiteX2" fmla="*/ 1107472 w 1518517"/>
                  <a:gd name="connsiteY2" fmla="*/ 11 h 2112700"/>
                  <a:gd name="connsiteX3" fmla="*/ 1240187 w 1518517"/>
                  <a:gd name="connsiteY3" fmla="*/ 572146 h 2112700"/>
                  <a:gd name="connsiteX4" fmla="*/ 1518317 w 1518517"/>
                  <a:gd name="connsiteY4" fmla="*/ 1074431 h 2112700"/>
                  <a:gd name="connsiteX5" fmla="*/ 1193832 w 1518517"/>
                  <a:gd name="connsiteY5" fmla="*/ 1507501 h 2112700"/>
                  <a:gd name="connsiteX6" fmla="*/ 1049687 w 1518517"/>
                  <a:gd name="connsiteY6" fmla="*/ 2110751 h 2112700"/>
                  <a:gd name="connsiteX7" fmla="*/ 878237 w 1518517"/>
                  <a:gd name="connsiteY7" fmla="*/ 1292871 h 2112700"/>
                  <a:gd name="connsiteX8" fmla="*/ 32 w 1518517"/>
                  <a:gd name="connsiteY8" fmla="*/ 1045856 h 2112700"/>
                  <a:gd name="connsiteX0" fmla="*/ 32 w 1519249"/>
                  <a:gd name="connsiteY0" fmla="*/ 1045856 h 2112700"/>
                  <a:gd name="connsiteX1" fmla="*/ 877602 w 1519249"/>
                  <a:gd name="connsiteY1" fmla="*/ 768996 h 2112700"/>
                  <a:gd name="connsiteX2" fmla="*/ 1107472 w 1519249"/>
                  <a:gd name="connsiteY2" fmla="*/ 11 h 2112700"/>
                  <a:gd name="connsiteX3" fmla="*/ 1240187 w 1519249"/>
                  <a:gd name="connsiteY3" fmla="*/ 572146 h 2112700"/>
                  <a:gd name="connsiteX4" fmla="*/ 1518317 w 1519249"/>
                  <a:gd name="connsiteY4" fmla="*/ 1074431 h 2112700"/>
                  <a:gd name="connsiteX5" fmla="*/ 1193832 w 1519249"/>
                  <a:gd name="connsiteY5" fmla="*/ 1507501 h 2112700"/>
                  <a:gd name="connsiteX6" fmla="*/ 1049687 w 1519249"/>
                  <a:gd name="connsiteY6" fmla="*/ 2110751 h 2112700"/>
                  <a:gd name="connsiteX7" fmla="*/ 878237 w 1519249"/>
                  <a:gd name="connsiteY7" fmla="*/ 1292871 h 2112700"/>
                  <a:gd name="connsiteX8" fmla="*/ 32 w 1519249"/>
                  <a:gd name="connsiteY8" fmla="*/ 1045856 h 2112700"/>
                  <a:gd name="connsiteX0" fmla="*/ 32 w 1519387"/>
                  <a:gd name="connsiteY0" fmla="*/ 1045856 h 2112700"/>
                  <a:gd name="connsiteX1" fmla="*/ 877602 w 1519387"/>
                  <a:gd name="connsiteY1" fmla="*/ 768996 h 2112700"/>
                  <a:gd name="connsiteX2" fmla="*/ 1107472 w 1519387"/>
                  <a:gd name="connsiteY2" fmla="*/ 11 h 2112700"/>
                  <a:gd name="connsiteX3" fmla="*/ 1240187 w 1519387"/>
                  <a:gd name="connsiteY3" fmla="*/ 572146 h 2112700"/>
                  <a:gd name="connsiteX4" fmla="*/ 1518317 w 1519387"/>
                  <a:gd name="connsiteY4" fmla="*/ 1074431 h 2112700"/>
                  <a:gd name="connsiteX5" fmla="*/ 1193832 w 1519387"/>
                  <a:gd name="connsiteY5" fmla="*/ 1507501 h 2112700"/>
                  <a:gd name="connsiteX6" fmla="*/ 1049687 w 1519387"/>
                  <a:gd name="connsiteY6" fmla="*/ 2110751 h 2112700"/>
                  <a:gd name="connsiteX7" fmla="*/ 878237 w 1519387"/>
                  <a:gd name="connsiteY7" fmla="*/ 1292871 h 2112700"/>
                  <a:gd name="connsiteX8" fmla="*/ 32 w 1519387"/>
                  <a:gd name="connsiteY8" fmla="*/ 1045856 h 2112700"/>
                  <a:gd name="connsiteX0" fmla="*/ 32 w 1519387"/>
                  <a:gd name="connsiteY0" fmla="*/ 1045856 h 2110890"/>
                  <a:gd name="connsiteX1" fmla="*/ 877602 w 1519387"/>
                  <a:gd name="connsiteY1" fmla="*/ 768996 h 2110890"/>
                  <a:gd name="connsiteX2" fmla="*/ 1107472 w 1519387"/>
                  <a:gd name="connsiteY2" fmla="*/ 11 h 2110890"/>
                  <a:gd name="connsiteX3" fmla="*/ 1240187 w 1519387"/>
                  <a:gd name="connsiteY3" fmla="*/ 572146 h 2110890"/>
                  <a:gd name="connsiteX4" fmla="*/ 1518317 w 1519387"/>
                  <a:gd name="connsiteY4" fmla="*/ 1074431 h 2110890"/>
                  <a:gd name="connsiteX5" fmla="*/ 1193832 w 1519387"/>
                  <a:gd name="connsiteY5" fmla="*/ 1507501 h 2110890"/>
                  <a:gd name="connsiteX6" fmla="*/ 1049687 w 1519387"/>
                  <a:gd name="connsiteY6" fmla="*/ 2110751 h 2110890"/>
                  <a:gd name="connsiteX7" fmla="*/ 878237 w 1519387"/>
                  <a:gd name="connsiteY7" fmla="*/ 1292871 h 2110890"/>
                  <a:gd name="connsiteX8" fmla="*/ 32 w 1519387"/>
                  <a:gd name="connsiteY8" fmla="*/ 1045856 h 2110890"/>
                  <a:gd name="connsiteX0" fmla="*/ 32 w 1519387"/>
                  <a:gd name="connsiteY0" fmla="*/ 1045856 h 2110751"/>
                  <a:gd name="connsiteX1" fmla="*/ 877602 w 1519387"/>
                  <a:gd name="connsiteY1" fmla="*/ 768996 h 2110751"/>
                  <a:gd name="connsiteX2" fmla="*/ 1107472 w 1519387"/>
                  <a:gd name="connsiteY2" fmla="*/ 11 h 2110751"/>
                  <a:gd name="connsiteX3" fmla="*/ 1240187 w 1519387"/>
                  <a:gd name="connsiteY3" fmla="*/ 572146 h 2110751"/>
                  <a:gd name="connsiteX4" fmla="*/ 1518317 w 1519387"/>
                  <a:gd name="connsiteY4" fmla="*/ 1074431 h 2110751"/>
                  <a:gd name="connsiteX5" fmla="*/ 1193832 w 1519387"/>
                  <a:gd name="connsiteY5" fmla="*/ 1507501 h 2110751"/>
                  <a:gd name="connsiteX6" fmla="*/ 1049687 w 1519387"/>
                  <a:gd name="connsiteY6" fmla="*/ 2110751 h 2110751"/>
                  <a:gd name="connsiteX7" fmla="*/ 878237 w 1519387"/>
                  <a:gd name="connsiteY7" fmla="*/ 1292871 h 2110751"/>
                  <a:gd name="connsiteX8" fmla="*/ 32 w 1519387"/>
                  <a:gd name="connsiteY8" fmla="*/ 1045856 h 2110751"/>
                  <a:gd name="connsiteX0" fmla="*/ 32 w 1519387"/>
                  <a:gd name="connsiteY0" fmla="*/ 1045856 h 2110751"/>
                  <a:gd name="connsiteX1" fmla="*/ 877602 w 1519387"/>
                  <a:gd name="connsiteY1" fmla="*/ 768996 h 2110751"/>
                  <a:gd name="connsiteX2" fmla="*/ 1107472 w 1519387"/>
                  <a:gd name="connsiteY2" fmla="*/ 11 h 2110751"/>
                  <a:gd name="connsiteX3" fmla="*/ 1240187 w 1519387"/>
                  <a:gd name="connsiteY3" fmla="*/ 572146 h 2110751"/>
                  <a:gd name="connsiteX4" fmla="*/ 1518317 w 1519387"/>
                  <a:gd name="connsiteY4" fmla="*/ 1074431 h 2110751"/>
                  <a:gd name="connsiteX5" fmla="*/ 1193832 w 1519387"/>
                  <a:gd name="connsiteY5" fmla="*/ 1507501 h 2110751"/>
                  <a:gd name="connsiteX6" fmla="*/ 1049687 w 1519387"/>
                  <a:gd name="connsiteY6" fmla="*/ 2110751 h 2110751"/>
                  <a:gd name="connsiteX7" fmla="*/ 878237 w 1519387"/>
                  <a:gd name="connsiteY7" fmla="*/ 1292871 h 2110751"/>
                  <a:gd name="connsiteX8" fmla="*/ 32 w 1519387"/>
                  <a:gd name="connsiteY8" fmla="*/ 1045856 h 2110751"/>
                  <a:gd name="connsiteX0" fmla="*/ 32 w 1519387"/>
                  <a:gd name="connsiteY0" fmla="*/ 1045856 h 2105036"/>
                  <a:gd name="connsiteX1" fmla="*/ 877602 w 1519387"/>
                  <a:gd name="connsiteY1" fmla="*/ 768996 h 2105036"/>
                  <a:gd name="connsiteX2" fmla="*/ 1107472 w 1519387"/>
                  <a:gd name="connsiteY2" fmla="*/ 11 h 2105036"/>
                  <a:gd name="connsiteX3" fmla="*/ 1240187 w 1519387"/>
                  <a:gd name="connsiteY3" fmla="*/ 572146 h 2105036"/>
                  <a:gd name="connsiteX4" fmla="*/ 1518317 w 1519387"/>
                  <a:gd name="connsiteY4" fmla="*/ 1074431 h 2105036"/>
                  <a:gd name="connsiteX5" fmla="*/ 1193832 w 1519387"/>
                  <a:gd name="connsiteY5" fmla="*/ 1507501 h 2105036"/>
                  <a:gd name="connsiteX6" fmla="*/ 1053497 w 1519387"/>
                  <a:gd name="connsiteY6" fmla="*/ 2105036 h 2105036"/>
                  <a:gd name="connsiteX7" fmla="*/ 878237 w 1519387"/>
                  <a:gd name="connsiteY7" fmla="*/ 1292871 h 2105036"/>
                  <a:gd name="connsiteX8" fmla="*/ 32 w 1519387"/>
                  <a:gd name="connsiteY8" fmla="*/ 1045856 h 210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9387" h="2105036">
                    <a:moveTo>
                      <a:pt x="32" y="1045856"/>
                    </a:moveTo>
                    <a:cubicBezTo>
                      <a:pt x="-5439" y="762234"/>
                      <a:pt x="693029" y="943303"/>
                      <a:pt x="877602" y="768996"/>
                    </a:cubicBezTo>
                    <a:cubicBezTo>
                      <a:pt x="1062175" y="594689"/>
                      <a:pt x="867265" y="-2939"/>
                      <a:pt x="1107472" y="11"/>
                    </a:cubicBezTo>
                    <a:cubicBezTo>
                      <a:pt x="1293633" y="2297"/>
                      <a:pt x="1171713" y="393076"/>
                      <a:pt x="1240187" y="572146"/>
                    </a:cubicBezTo>
                    <a:cubicBezTo>
                      <a:pt x="1308661" y="751216"/>
                      <a:pt x="1536881" y="796704"/>
                      <a:pt x="1518317" y="1074431"/>
                    </a:cubicBezTo>
                    <a:cubicBezTo>
                      <a:pt x="1499118" y="1361659"/>
                      <a:pt x="1271302" y="1335734"/>
                      <a:pt x="1193832" y="1507501"/>
                    </a:cubicBezTo>
                    <a:cubicBezTo>
                      <a:pt x="1116362" y="1679269"/>
                      <a:pt x="1270100" y="2105565"/>
                      <a:pt x="1053497" y="2105036"/>
                    </a:cubicBezTo>
                    <a:cubicBezTo>
                      <a:pt x="814673" y="2104453"/>
                      <a:pt x="1053815" y="1469401"/>
                      <a:pt x="878237" y="1292871"/>
                    </a:cubicBezTo>
                    <a:cubicBezTo>
                      <a:pt x="702659" y="1116341"/>
                      <a:pt x="4656" y="1285552"/>
                      <a:pt x="32" y="1045856"/>
                    </a:cubicBezTo>
                    <a:close/>
                  </a:path>
                </a:pathLst>
              </a:custGeom>
              <a:solidFill>
                <a:srgbClr val="0000FF"/>
              </a:soli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6" name="Ellipse 55"/>
              <p:cNvSpPr/>
              <p:nvPr/>
            </p:nvSpPr>
            <p:spPr>
              <a:xfrm rot="16200000">
                <a:off x="7363729" y="2378815"/>
                <a:ext cx="140970" cy="140970"/>
              </a:xfrm>
              <a:prstGeom prst="ellipse">
                <a:avLst/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51" name="Freihandform 50"/>
            <p:cNvSpPr/>
            <p:nvPr/>
          </p:nvSpPr>
          <p:spPr>
            <a:xfrm rot="5400000">
              <a:off x="8394215" y="3649902"/>
              <a:ext cx="1014263" cy="840722"/>
            </a:xfrm>
            <a:custGeom>
              <a:avLst/>
              <a:gdLst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80240"/>
                <a:gd name="connsiteY0" fmla="*/ 0 h 1046357"/>
                <a:gd name="connsiteX1" fmla="*/ 1038922 w 1180240"/>
                <a:gd name="connsiteY1" fmla="*/ 0 h 1046357"/>
                <a:gd name="connsiteX2" fmla="*/ 1146717 w 1180240"/>
                <a:gd name="connsiteY2" fmla="*/ 540835 h 1046357"/>
                <a:gd name="connsiteX3" fmla="*/ 1035205 w 1180240"/>
                <a:gd name="connsiteY3" fmla="*/ 1046357 h 1046357"/>
                <a:gd name="connsiteX4" fmla="*/ 1858 w 1180240"/>
                <a:gd name="connsiteY4" fmla="*/ 1046357 h 1046357"/>
                <a:gd name="connsiteX5" fmla="*/ 0 w 1180240"/>
                <a:gd name="connsiteY5" fmla="*/ 0 h 1046357"/>
                <a:gd name="connsiteX0" fmla="*/ 0 w 1164569"/>
                <a:gd name="connsiteY0" fmla="*/ 0 h 1046357"/>
                <a:gd name="connsiteX1" fmla="*/ 1038922 w 1164569"/>
                <a:gd name="connsiteY1" fmla="*/ 0 h 1046357"/>
                <a:gd name="connsiteX2" fmla="*/ 1146717 w 1164569"/>
                <a:gd name="connsiteY2" fmla="*/ 540835 h 1046357"/>
                <a:gd name="connsiteX3" fmla="*/ 1035205 w 1164569"/>
                <a:gd name="connsiteY3" fmla="*/ 1046357 h 1046357"/>
                <a:gd name="connsiteX4" fmla="*/ 1858 w 1164569"/>
                <a:gd name="connsiteY4" fmla="*/ 1046357 h 1046357"/>
                <a:gd name="connsiteX5" fmla="*/ 0 w 1164569"/>
                <a:gd name="connsiteY5" fmla="*/ 0 h 1046357"/>
                <a:gd name="connsiteX0" fmla="*/ 0 w 1163963"/>
                <a:gd name="connsiteY0" fmla="*/ 0 h 1046357"/>
                <a:gd name="connsiteX1" fmla="*/ 1038922 w 1163963"/>
                <a:gd name="connsiteY1" fmla="*/ 0 h 1046357"/>
                <a:gd name="connsiteX2" fmla="*/ 1146717 w 1163963"/>
                <a:gd name="connsiteY2" fmla="*/ 540835 h 1046357"/>
                <a:gd name="connsiteX3" fmla="*/ 1035205 w 1163963"/>
                <a:gd name="connsiteY3" fmla="*/ 1046357 h 1046357"/>
                <a:gd name="connsiteX4" fmla="*/ 1858 w 1163963"/>
                <a:gd name="connsiteY4" fmla="*/ 1046357 h 1046357"/>
                <a:gd name="connsiteX5" fmla="*/ 0 w 1163963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1"/>
                <a:gd name="connsiteY0" fmla="*/ 0 h 1046358"/>
                <a:gd name="connsiteX1" fmla="*/ 1038922 w 1146901"/>
                <a:gd name="connsiteY1" fmla="*/ 0 h 1046358"/>
                <a:gd name="connsiteX2" fmla="*/ 1146717 w 1146901"/>
                <a:gd name="connsiteY2" fmla="*/ 540835 h 1046358"/>
                <a:gd name="connsiteX3" fmla="*/ 1035205 w 1146901"/>
                <a:gd name="connsiteY3" fmla="*/ 1046357 h 1046358"/>
                <a:gd name="connsiteX4" fmla="*/ 1858 w 1146901"/>
                <a:gd name="connsiteY4" fmla="*/ 1046357 h 1046358"/>
                <a:gd name="connsiteX5" fmla="*/ 0 w 1146901"/>
                <a:gd name="connsiteY5" fmla="*/ 0 h 1046358"/>
                <a:gd name="connsiteX0" fmla="*/ 0 w 1146919"/>
                <a:gd name="connsiteY0" fmla="*/ 0 h 1046368"/>
                <a:gd name="connsiteX1" fmla="*/ 1038922 w 1146919"/>
                <a:gd name="connsiteY1" fmla="*/ 0 h 1046368"/>
                <a:gd name="connsiteX2" fmla="*/ 1146717 w 1146919"/>
                <a:gd name="connsiteY2" fmla="*/ 540835 h 1046368"/>
                <a:gd name="connsiteX3" fmla="*/ 1035205 w 1146919"/>
                <a:gd name="connsiteY3" fmla="*/ 1046357 h 1046368"/>
                <a:gd name="connsiteX4" fmla="*/ 1858 w 1146919"/>
                <a:gd name="connsiteY4" fmla="*/ 1046357 h 1046368"/>
                <a:gd name="connsiteX5" fmla="*/ 0 w 1146919"/>
                <a:gd name="connsiteY5" fmla="*/ 0 h 1046368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7521"/>
                <a:gd name="connsiteY0" fmla="*/ 0 h 1046376"/>
                <a:gd name="connsiteX1" fmla="*/ 1038922 w 1147521"/>
                <a:gd name="connsiteY1" fmla="*/ 0 h 1046376"/>
                <a:gd name="connsiteX2" fmla="*/ 1146717 w 1147521"/>
                <a:gd name="connsiteY2" fmla="*/ 540835 h 1046376"/>
                <a:gd name="connsiteX3" fmla="*/ 1035205 w 1147521"/>
                <a:gd name="connsiteY3" fmla="*/ 1046357 h 1046376"/>
                <a:gd name="connsiteX4" fmla="*/ 1858 w 1147521"/>
                <a:gd name="connsiteY4" fmla="*/ 1046357 h 1046376"/>
                <a:gd name="connsiteX5" fmla="*/ 0 w 1147521"/>
                <a:gd name="connsiteY5" fmla="*/ 0 h 1046376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6838"/>
                <a:gd name="connsiteY0" fmla="*/ 0 h 1046373"/>
                <a:gd name="connsiteX1" fmla="*/ 1038922 w 1146838"/>
                <a:gd name="connsiteY1" fmla="*/ 0 h 1046373"/>
                <a:gd name="connsiteX2" fmla="*/ 1146717 w 1146838"/>
                <a:gd name="connsiteY2" fmla="*/ 540835 h 1046373"/>
                <a:gd name="connsiteX3" fmla="*/ 1035205 w 1146838"/>
                <a:gd name="connsiteY3" fmla="*/ 1046357 h 1046373"/>
                <a:gd name="connsiteX4" fmla="*/ 1858 w 1146838"/>
                <a:gd name="connsiteY4" fmla="*/ 1046357 h 1046373"/>
                <a:gd name="connsiteX5" fmla="*/ 0 w 1146838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344882 w 1489862"/>
                <a:gd name="connsiteY4" fmla="*/ 1046357 h 1046373"/>
                <a:gd name="connsiteX5" fmla="*/ 0 w 1489862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961 w 1489862"/>
                <a:gd name="connsiteY4" fmla="*/ 1046373 h 1046373"/>
                <a:gd name="connsiteX5" fmla="*/ 0 w 1489862"/>
                <a:gd name="connsiteY5" fmla="*/ 0 h 1046373"/>
                <a:gd name="connsiteX0" fmla="*/ 114998 w 1488904"/>
                <a:gd name="connsiteY0" fmla="*/ 0 h 1049435"/>
                <a:gd name="connsiteX1" fmla="*/ 1380988 w 1488904"/>
                <a:gd name="connsiteY1" fmla="*/ 3062 h 1049435"/>
                <a:gd name="connsiteX2" fmla="*/ 1488783 w 1488904"/>
                <a:gd name="connsiteY2" fmla="*/ 543897 h 1049435"/>
                <a:gd name="connsiteX3" fmla="*/ 1377271 w 1488904"/>
                <a:gd name="connsiteY3" fmla="*/ 1049419 h 1049435"/>
                <a:gd name="connsiteX4" fmla="*/ 3 w 1488904"/>
                <a:gd name="connsiteY4" fmla="*/ 1049435 h 1049435"/>
                <a:gd name="connsiteX5" fmla="*/ 114998 w 1488904"/>
                <a:gd name="connsiteY5" fmla="*/ 0 h 1049435"/>
                <a:gd name="connsiteX0" fmla="*/ 231000 w 1488903"/>
                <a:gd name="connsiteY0" fmla="*/ 0 h 1049435"/>
                <a:gd name="connsiteX1" fmla="*/ 1380987 w 1488903"/>
                <a:gd name="connsiteY1" fmla="*/ 3062 h 1049435"/>
                <a:gd name="connsiteX2" fmla="*/ 1488782 w 1488903"/>
                <a:gd name="connsiteY2" fmla="*/ 543897 h 1049435"/>
                <a:gd name="connsiteX3" fmla="*/ 1377270 w 1488903"/>
                <a:gd name="connsiteY3" fmla="*/ 1049419 h 1049435"/>
                <a:gd name="connsiteX4" fmla="*/ 2 w 1488903"/>
                <a:gd name="connsiteY4" fmla="*/ 1049435 h 1049435"/>
                <a:gd name="connsiteX5" fmla="*/ 231000 w 1488903"/>
                <a:gd name="connsiteY5" fmla="*/ 0 h 1049435"/>
                <a:gd name="connsiteX0" fmla="*/ 179 w 1258082"/>
                <a:gd name="connsiteY0" fmla="*/ 0 h 1049435"/>
                <a:gd name="connsiteX1" fmla="*/ 1150166 w 1258082"/>
                <a:gd name="connsiteY1" fmla="*/ 3062 h 1049435"/>
                <a:gd name="connsiteX2" fmla="*/ 1257961 w 1258082"/>
                <a:gd name="connsiteY2" fmla="*/ 543897 h 1049435"/>
                <a:gd name="connsiteX3" fmla="*/ 1146449 w 1258082"/>
                <a:gd name="connsiteY3" fmla="*/ 1049419 h 1049435"/>
                <a:gd name="connsiteX4" fmla="*/ 179 w 1258082"/>
                <a:gd name="connsiteY4" fmla="*/ 1049435 h 1049435"/>
                <a:gd name="connsiteX5" fmla="*/ 179 w 1258082"/>
                <a:gd name="connsiteY5" fmla="*/ 0 h 1049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8082" h="1049435">
                  <a:moveTo>
                    <a:pt x="179" y="0"/>
                  </a:moveTo>
                  <a:lnTo>
                    <a:pt x="1150166" y="3062"/>
                  </a:lnTo>
                  <a:cubicBezTo>
                    <a:pt x="1246748" y="4766"/>
                    <a:pt x="1259547" y="440676"/>
                    <a:pt x="1257961" y="543897"/>
                  </a:cubicBezTo>
                  <a:cubicBezTo>
                    <a:pt x="1253669" y="823165"/>
                    <a:pt x="1188195" y="1051683"/>
                    <a:pt x="1146449" y="1049419"/>
                  </a:cubicBezTo>
                  <a:lnTo>
                    <a:pt x="179" y="1049435"/>
                  </a:lnTo>
                  <a:cubicBezTo>
                    <a:pt x="-440" y="700649"/>
                    <a:pt x="798" y="348786"/>
                    <a:pt x="179" y="0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pic>
          <p:nvPicPr>
            <p:cNvPr id="52" name="Grafik 5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053724" y="402538"/>
              <a:ext cx="1681443" cy="2993234"/>
            </a:xfrm>
            <a:prstGeom prst="rect">
              <a:avLst/>
            </a:prstGeom>
          </p:spPr>
        </p:pic>
        <p:pic>
          <p:nvPicPr>
            <p:cNvPr id="53" name="Grafik 5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060624" y="2083152"/>
              <a:ext cx="1681443" cy="3027149"/>
            </a:xfrm>
            <a:prstGeom prst="rect">
              <a:avLst/>
            </a:prstGeom>
          </p:spPr>
        </p:pic>
        <p:sp>
          <p:nvSpPr>
            <p:cNvPr id="54" name="Ellipse 53"/>
            <p:cNvSpPr/>
            <p:nvPr/>
          </p:nvSpPr>
          <p:spPr>
            <a:xfrm>
              <a:off x="8800949" y="4204966"/>
              <a:ext cx="142690" cy="14885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83462"/>
            <a:ext cx="12192000" cy="3974538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1873732" y="626771"/>
            <a:ext cx="1659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effectLst/>
              </a:rPr>
              <a:t>Versuch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43357" y="2935748"/>
            <a:ext cx="1659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effectLst/>
              </a:rPr>
              <a:t>Modell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FCC41E68-C278-4C80-8302-3CB1E829B26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9994" y="172227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8854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9890" y="2858598"/>
            <a:ext cx="12192000" cy="3991741"/>
          </a:xfrm>
          <a:prstGeom prst="rect">
            <a:avLst/>
          </a:prstGeom>
        </p:spPr>
      </p:pic>
      <p:grpSp>
        <p:nvGrpSpPr>
          <p:cNvPr id="7" name="Gruppieren 6"/>
          <p:cNvGrpSpPr>
            <a:grpSpLocks noChangeAspect="1"/>
          </p:cNvGrpSpPr>
          <p:nvPr/>
        </p:nvGrpSpPr>
        <p:grpSpPr>
          <a:xfrm rot="18900000">
            <a:off x="919075" y="-361079"/>
            <a:ext cx="1008000" cy="3497703"/>
            <a:chOff x="8053724" y="402538"/>
            <a:chExt cx="1696316" cy="5886121"/>
          </a:xfrm>
        </p:grpSpPr>
        <p:grpSp>
          <p:nvGrpSpPr>
            <p:cNvPr id="8" name="Gruppieren 7"/>
            <p:cNvGrpSpPr/>
            <p:nvPr/>
          </p:nvGrpSpPr>
          <p:grpSpPr>
            <a:xfrm rot="5400000">
              <a:off x="8602534" y="5841172"/>
              <a:ext cx="588974" cy="306000"/>
              <a:chOff x="5986972" y="1963849"/>
              <a:chExt cx="588974" cy="306000"/>
            </a:xfrm>
          </p:grpSpPr>
          <p:sp>
            <p:nvSpPr>
              <p:cNvPr id="26" name="Freihandform 25"/>
              <p:cNvSpPr/>
              <p:nvPr/>
            </p:nvSpPr>
            <p:spPr>
              <a:xfrm>
                <a:off x="5986972" y="1963849"/>
                <a:ext cx="585536" cy="306000"/>
              </a:xfrm>
              <a:custGeom>
                <a:avLst/>
                <a:gdLst>
                  <a:gd name="connsiteX0" fmla="*/ 195763 w 585536"/>
                  <a:gd name="connsiteY0" fmla="*/ 0 h 306000"/>
                  <a:gd name="connsiteX1" fmla="*/ 585536 w 585536"/>
                  <a:gd name="connsiteY1" fmla="*/ 0 h 306000"/>
                  <a:gd name="connsiteX2" fmla="*/ 585536 w 585536"/>
                  <a:gd name="connsiteY2" fmla="*/ 306000 h 306000"/>
                  <a:gd name="connsiteX3" fmla="*/ 195763 w 585536"/>
                  <a:gd name="connsiteY3" fmla="*/ 306000 h 306000"/>
                  <a:gd name="connsiteX4" fmla="*/ 195763 w 585536"/>
                  <a:gd name="connsiteY4" fmla="*/ 263660 h 306000"/>
                  <a:gd name="connsiteX5" fmla="*/ 0 w 585536"/>
                  <a:gd name="connsiteY5" fmla="*/ 263660 h 306000"/>
                  <a:gd name="connsiteX6" fmla="*/ 0 w 585536"/>
                  <a:gd name="connsiteY6" fmla="*/ 39101 h 306000"/>
                  <a:gd name="connsiteX7" fmla="*/ 195763 w 585536"/>
                  <a:gd name="connsiteY7" fmla="*/ 39101 h 3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5536" h="306000">
                    <a:moveTo>
                      <a:pt x="195763" y="0"/>
                    </a:moveTo>
                    <a:lnTo>
                      <a:pt x="585536" y="0"/>
                    </a:lnTo>
                    <a:lnTo>
                      <a:pt x="585536" y="306000"/>
                    </a:lnTo>
                    <a:lnTo>
                      <a:pt x="195763" y="306000"/>
                    </a:lnTo>
                    <a:lnTo>
                      <a:pt x="195763" y="263660"/>
                    </a:lnTo>
                    <a:lnTo>
                      <a:pt x="0" y="263660"/>
                    </a:lnTo>
                    <a:lnTo>
                      <a:pt x="0" y="39101"/>
                    </a:lnTo>
                    <a:lnTo>
                      <a:pt x="195763" y="39101"/>
                    </a:lnTo>
                    <a:close/>
                  </a:path>
                </a:pathLst>
              </a:custGeom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7" name="Gerader Verbinder 26"/>
              <p:cNvCxnSpPr/>
              <p:nvPr/>
            </p:nvCxnSpPr>
            <p:spPr>
              <a:xfrm flipH="1">
                <a:off x="6182735" y="2053376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r Verbinder 27"/>
              <p:cNvCxnSpPr/>
              <p:nvPr/>
            </p:nvCxnSpPr>
            <p:spPr>
              <a:xfrm flipH="1">
                <a:off x="6186173" y="2116042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/>
              <p:cNvCxnSpPr/>
              <p:nvPr/>
            </p:nvCxnSpPr>
            <p:spPr>
              <a:xfrm flipH="1">
                <a:off x="6186173" y="2178169"/>
                <a:ext cx="389773" cy="0"/>
              </a:xfrm>
              <a:prstGeom prst="line">
                <a:avLst/>
              </a:prstGeom>
              <a:ln w="1905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uppieren 8"/>
            <p:cNvGrpSpPr/>
            <p:nvPr/>
          </p:nvGrpSpPr>
          <p:grpSpPr>
            <a:xfrm>
              <a:off x="8448417" y="4727701"/>
              <a:ext cx="616370" cy="1099479"/>
              <a:chOff x="7132613" y="339858"/>
              <a:chExt cx="616370" cy="1099479"/>
            </a:xfrm>
          </p:grpSpPr>
          <p:sp>
            <p:nvSpPr>
              <p:cNvPr id="19" name="Freihandform 18"/>
              <p:cNvSpPr/>
              <p:nvPr/>
            </p:nvSpPr>
            <p:spPr>
              <a:xfrm rot="16200000">
                <a:off x="7202146" y="622751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Freihandform 19"/>
              <p:cNvSpPr/>
              <p:nvPr/>
            </p:nvSpPr>
            <p:spPr>
              <a:xfrm>
                <a:off x="7492356" y="339858"/>
                <a:ext cx="213360" cy="352425"/>
              </a:xfrm>
              <a:custGeom>
                <a:avLst/>
                <a:gdLst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24765 w 213360"/>
                  <a:gd name="connsiteY3" fmla="*/ 352425 h 352425"/>
                  <a:gd name="connsiteX4" fmla="*/ 0 w 213360"/>
                  <a:gd name="connsiteY4" fmla="*/ 0 h 352425"/>
                  <a:gd name="connsiteX0" fmla="*/ 0 w 213360"/>
                  <a:gd name="connsiteY0" fmla="*/ 0 h 352425"/>
                  <a:gd name="connsiteX1" fmla="*/ 213360 w 213360"/>
                  <a:gd name="connsiteY1" fmla="*/ 0 h 352425"/>
                  <a:gd name="connsiteX2" fmla="*/ 177165 w 213360"/>
                  <a:gd name="connsiteY2" fmla="*/ 352425 h 352425"/>
                  <a:gd name="connsiteX3" fmla="*/ 30480 w 213360"/>
                  <a:gd name="connsiteY3" fmla="*/ 350520 h 352425"/>
                  <a:gd name="connsiteX4" fmla="*/ 0 w 213360"/>
                  <a:gd name="connsiteY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360" h="352425">
                    <a:moveTo>
                      <a:pt x="0" y="0"/>
                    </a:moveTo>
                    <a:lnTo>
                      <a:pt x="213360" y="0"/>
                    </a:lnTo>
                    <a:lnTo>
                      <a:pt x="177165" y="352425"/>
                    </a:lnTo>
                    <a:lnTo>
                      <a:pt x="30480" y="3505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Ellipse 20"/>
              <p:cNvSpPr/>
              <p:nvPr/>
            </p:nvSpPr>
            <p:spPr>
              <a:xfrm rot="16200000">
                <a:off x="7413452" y="627803"/>
                <a:ext cx="335531" cy="335531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Freihandform 21"/>
              <p:cNvSpPr/>
              <p:nvPr/>
            </p:nvSpPr>
            <p:spPr>
              <a:xfrm rot="16200000">
                <a:off x="7353392" y="1064988"/>
                <a:ext cx="472473" cy="276225"/>
              </a:xfrm>
              <a:custGeom>
                <a:avLst/>
                <a:gdLst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2905 w 430530"/>
                  <a:gd name="connsiteY4" fmla="*/ 5715 h 276225"/>
                  <a:gd name="connsiteX5" fmla="*/ 0 w 430530"/>
                  <a:gd name="connsiteY5" fmla="*/ 0 h 27622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481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3810 h 280035"/>
                  <a:gd name="connsiteX1" fmla="*/ 0 w 430530"/>
                  <a:gd name="connsiteY1" fmla="*/ 280035 h 280035"/>
                  <a:gd name="connsiteX2" fmla="*/ 394335 w 430530"/>
                  <a:gd name="connsiteY2" fmla="*/ 280035 h 280035"/>
                  <a:gd name="connsiteX3" fmla="*/ 430530 w 430530"/>
                  <a:gd name="connsiteY3" fmla="*/ 139065 h 280035"/>
                  <a:gd name="connsiteX4" fmla="*/ 381000 w 430530"/>
                  <a:gd name="connsiteY4" fmla="*/ 0 h 280035"/>
                  <a:gd name="connsiteX5" fmla="*/ 0 w 430530"/>
                  <a:gd name="connsiteY5" fmla="*/ 3810 h 280035"/>
                  <a:gd name="connsiteX0" fmla="*/ 0 w 430530"/>
                  <a:gd name="connsiteY0" fmla="*/ 0 h 276225"/>
                  <a:gd name="connsiteX1" fmla="*/ 0 w 430530"/>
                  <a:gd name="connsiteY1" fmla="*/ 276225 h 276225"/>
                  <a:gd name="connsiteX2" fmla="*/ 394335 w 430530"/>
                  <a:gd name="connsiteY2" fmla="*/ 276225 h 276225"/>
                  <a:gd name="connsiteX3" fmla="*/ 430530 w 430530"/>
                  <a:gd name="connsiteY3" fmla="*/ 135255 h 276225"/>
                  <a:gd name="connsiteX4" fmla="*/ 381000 w 430530"/>
                  <a:gd name="connsiteY4" fmla="*/ 0 h 276225"/>
                  <a:gd name="connsiteX5" fmla="*/ 0 w 430530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0575"/>
                  <a:gd name="connsiteY0" fmla="*/ 0 h 276225"/>
                  <a:gd name="connsiteX1" fmla="*/ 0 w 430575"/>
                  <a:gd name="connsiteY1" fmla="*/ 276225 h 276225"/>
                  <a:gd name="connsiteX2" fmla="*/ 394335 w 430575"/>
                  <a:gd name="connsiteY2" fmla="*/ 276225 h 276225"/>
                  <a:gd name="connsiteX3" fmla="*/ 430530 w 430575"/>
                  <a:gd name="connsiteY3" fmla="*/ 135255 h 276225"/>
                  <a:gd name="connsiteX4" fmla="*/ 381000 w 430575"/>
                  <a:gd name="connsiteY4" fmla="*/ 0 h 276225"/>
                  <a:gd name="connsiteX5" fmla="*/ 0 w 430575"/>
                  <a:gd name="connsiteY5" fmla="*/ 0 h 276225"/>
                  <a:gd name="connsiteX0" fmla="*/ 0 w 431686"/>
                  <a:gd name="connsiteY0" fmla="*/ 0 h 276225"/>
                  <a:gd name="connsiteX1" fmla="*/ 0 w 431686"/>
                  <a:gd name="connsiteY1" fmla="*/ 276225 h 276225"/>
                  <a:gd name="connsiteX2" fmla="*/ 394335 w 431686"/>
                  <a:gd name="connsiteY2" fmla="*/ 276225 h 276225"/>
                  <a:gd name="connsiteX3" fmla="*/ 430530 w 431686"/>
                  <a:gd name="connsiteY3" fmla="*/ 135255 h 276225"/>
                  <a:gd name="connsiteX4" fmla="*/ 381000 w 431686"/>
                  <a:gd name="connsiteY4" fmla="*/ 0 h 276225"/>
                  <a:gd name="connsiteX5" fmla="*/ 0 w 431686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  <a:gd name="connsiteX0" fmla="*/ 0 w 472473"/>
                  <a:gd name="connsiteY0" fmla="*/ 0 h 276225"/>
                  <a:gd name="connsiteX1" fmla="*/ 0 w 472473"/>
                  <a:gd name="connsiteY1" fmla="*/ 276225 h 276225"/>
                  <a:gd name="connsiteX2" fmla="*/ 394335 w 472473"/>
                  <a:gd name="connsiteY2" fmla="*/ 276225 h 276225"/>
                  <a:gd name="connsiteX3" fmla="*/ 472440 w 472473"/>
                  <a:gd name="connsiteY3" fmla="*/ 133350 h 276225"/>
                  <a:gd name="connsiteX4" fmla="*/ 381000 w 472473"/>
                  <a:gd name="connsiteY4" fmla="*/ 0 h 276225"/>
                  <a:gd name="connsiteX5" fmla="*/ 0 w 472473"/>
                  <a:gd name="connsiteY5" fmla="*/ 0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2473" h="276225">
                    <a:moveTo>
                      <a:pt x="0" y="0"/>
                    </a:moveTo>
                    <a:lnTo>
                      <a:pt x="0" y="276225"/>
                    </a:lnTo>
                    <a:lnTo>
                      <a:pt x="394335" y="276225"/>
                    </a:lnTo>
                    <a:cubicBezTo>
                      <a:pt x="438785" y="274955"/>
                      <a:pt x="473710" y="227965"/>
                      <a:pt x="472440" y="133350"/>
                    </a:cubicBezTo>
                    <a:cubicBezTo>
                      <a:pt x="471170" y="38735"/>
                      <a:pt x="433705" y="1270"/>
                      <a:pt x="3810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99">
                  <a:alpha val="49804"/>
                </a:srgbClr>
              </a:solidFill>
              <a:ln w="19050">
                <a:solidFill>
                  <a:srgbClr val="00B86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3" name="Gerader Verbinder 22"/>
              <p:cNvCxnSpPr/>
              <p:nvPr/>
            </p:nvCxnSpPr>
            <p:spPr>
              <a:xfrm rot="16200000">
                <a:off x="7553642" y="1110199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r Verbinder 23"/>
              <p:cNvCxnSpPr/>
              <p:nvPr/>
            </p:nvCxnSpPr>
            <p:spPr>
              <a:xfrm rot="16200000">
                <a:off x="7553642" y="116383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r Verbinder 24"/>
              <p:cNvCxnSpPr/>
              <p:nvPr/>
            </p:nvCxnSpPr>
            <p:spPr>
              <a:xfrm rot="16200000">
                <a:off x="7553642" y="1217490"/>
                <a:ext cx="79746" cy="268452"/>
              </a:xfrm>
              <a:prstGeom prst="line">
                <a:avLst/>
              </a:prstGeom>
              <a:ln w="19050">
                <a:solidFill>
                  <a:srgbClr val="00B86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uppieren 9"/>
            <p:cNvGrpSpPr/>
            <p:nvPr/>
          </p:nvGrpSpPr>
          <p:grpSpPr>
            <a:xfrm rot="12961309">
              <a:off x="8530257" y="4738465"/>
              <a:ext cx="523227" cy="743673"/>
              <a:chOff x="7308793" y="2074070"/>
              <a:chExt cx="523227" cy="743673"/>
            </a:xfrm>
          </p:grpSpPr>
          <p:sp>
            <p:nvSpPr>
              <p:cNvPr id="17" name="Freihandform 16"/>
              <p:cNvSpPr/>
              <p:nvPr/>
            </p:nvSpPr>
            <p:spPr>
              <a:xfrm rot="10800000">
                <a:off x="7308793" y="2074070"/>
                <a:ext cx="523227" cy="743673"/>
              </a:xfrm>
              <a:custGeom>
                <a:avLst/>
                <a:gdLst>
                  <a:gd name="connsiteX0" fmla="*/ 0 w 1493520"/>
                  <a:gd name="connsiteY0" fmla="*/ 1036320 h 2118360"/>
                  <a:gd name="connsiteX1" fmla="*/ 843280 w 1493520"/>
                  <a:gd name="connsiteY1" fmla="*/ 797560 h 2118360"/>
                  <a:gd name="connsiteX2" fmla="*/ 1076960 w 1493520"/>
                  <a:gd name="connsiteY2" fmla="*/ 0 h 2118360"/>
                  <a:gd name="connsiteX3" fmla="*/ 1188720 w 1493520"/>
                  <a:gd name="connsiteY3" fmla="*/ 619760 h 2118360"/>
                  <a:gd name="connsiteX4" fmla="*/ 1493520 w 1493520"/>
                  <a:gd name="connsiteY4" fmla="*/ 1097280 h 2118360"/>
                  <a:gd name="connsiteX5" fmla="*/ 1163320 w 1493520"/>
                  <a:gd name="connsiteY5" fmla="*/ 1503680 h 2118360"/>
                  <a:gd name="connsiteX6" fmla="*/ 1036320 w 1493520"/>
                  <a:gd name="connsiteY6" fmla="*/ 2118360 h 2118360"/>
                  <a:gd name="connsiteX7" fmla="*/ 853440 w 1493520"/>
                  <a:gd name="connsiteY7" fmla="*/ 1300480 h 2118360"/>
                  <a:gd name="connsiteX8" fmla="*/ 0 w 1493520"/>
                  <a:gd name="connsiteY8" fmla="*/ 1036320 h 2118360"/>
                  <a:gd name="connsiteX0" fmla="*/ 0 w 1493520"/>
                  <a:gd name="connsiteY0" fmla="*/ 1036398 h 2118438"/>
                  <a:gd name="connsiteX1" fmla="*/ 843280 w 1493520"/>
                  <a:gd name="connsiteY1" fmla="*/ 797638 h 2118438"/>
                  <a:gd name="connsiteX2" fmla="*/ 1076960 w 1493520"/>
                  <a:gd name="connsiteY2" fmla="*/ 78 h 2118438"/>
                  <a:gd name="connsiteX3" fmla="*/ 1188720 w 1493520"/>
                  <a:gd name="connsiteY3" fmla="*/ 619838 h 2118438"/>
                  <a:gd name="connsiteX4" fmla="*/ 1493520 w 1493520"/>
                  <a:gd name="connsiteY4" fmla="*/ 1097358 h 2118438"/>
                  <a:gd name="connsiteX5" fmla="*/ 1163320 w 1493520"/>
                  <a:gd name="connsiteY5" fmla="*/ 1503758 h 2118438"/>
                  <a:gd name="connsiteX6" fmla="*/ 1036320 w 1493520"/>
                  <a:gd name="connsiteY6" fmla="*/ 2118438 h 2118438"/>
                  <a:gd name="connsiteX7" fmla="*/ 853440 w 1493520"/>
                  <a:gd name="connsiteY7" fmla="*/ 1300558 h 2118438"/>
                  <a:gd name="connsiteX8" fmla="*/ 0 w 1493520"/>
                  <a:gd name="connsiteY8" fmla="*/ 1036398 h 2118438"/>
                  <a:gd name="connsiteX0" fmla="*/ 0 w 1493520"/>
                  <a:gd name="connsiteY0" fmla="*/ 1036398 h 2118438"/>
                  <a:gd name="connsiteX1" fmla="*/ 843280 w 1493520"/>
                  <a:gd name="connsiteY1" fmla="*/ 797638 h 2118438"/>
                  <a:gd name="connsiteX2" fmla="*/ 1122680 w 1493520"/>
                  <a:gd name="connsiteY2" fmla="*/ 78 h 2118438"/>
                  <a:gd name="connsiteX3" fmla="*/ 1188720 w 1493520"/>
                  <a:gd name="connsiteY3" fmla="*/ 619838 h 2118438"/>
                  <a:gd name="connsiteX4" fmla="*/ 1493520 w 1493520"/>
                  <a:gd name="connsiteY4" fmla="*/ 1097358 h 2118438"/>
                  <a:gd name="connsiteX5" fmla="*/ 1163320 w 1493520"/>
                  <a:gd name="connsiteY5" fmla="*/ 1503758 h 2118438"/>
                  <a:gd name="connsiteX6" fmla="*/ 1036320 w 1493520"/>
                  <a:gd name="connsiteY6" fmla="*/ 2118438 h 2118438"/>
                  <a:gd name="connsiteX7" fmla="*/ 853440 w 1493520"/>
                  <a:gd name="connsiteY7" fmla="*/ 1300558 h 2118438"/>
                  <a:gd name="connsiteX8" fmla="*/ 0 w 1493520"/>
                  <a:gd name="connsiteY8" fmla="*/ 1036398 h 2118438"/>
                  <a:gd name="connsiteX0" fmla="*/ 0 w 1493520"/>
                  <a:gd name="connsiteY0" fmla="*/ 1036325 h 2118365"/>
                  <a:gd name="connsiteX1" fmla="*/ 843280 w 1493520"/>
                  <a:gd name="connsiteY1" fmla="*/ 797565 h 2118365"/>
                  <a:gd name="connsiteX2" fmla="*/ 1122680 w 1493520"/>
                  <a:gd name="connsiteY2" fmla="*/ 5 h 2118365"/>
                  <a:gd name="connsiteX3" fmla="*/ 1188720 w 1493520"/>
                  <a:gd name="connsiteY3" fmla="*/ 619765 h 2118365"/>
                  <a:gd name="connsiteX4" fmla="*/ 1493520 w 1493520"/>
                  <a:gd name="connsiteY4" fmla="*/ 1097285 h 2118365"/>
                  <a:gd name="connsiteX5" fmla="*/ 1163320 w 1493520"/>
                  <a:gd name="connsiteY5" fmla="*/ 1503685 h 2118365"/>
                  <a:gd name="connsiteX6" fmla="*/ 1036320 w 1493520"/>
                  <a:gd name="connsiteY6" fmla="*/ 2118365 h 2118365"/>
                  <a:gd name="connsiteX7" fmla="*/ 853440 w 1493520"/>
                  <a:gd name="connsiteY7" fmla="*/ 1300485 h 2118365"/>
                  <a:gd name="connsiteX8" fmla="*/ 0 w 1493520"/>
                  <a:gd name="connsiteY8" fmla="*/ 1036325 h 2118365"/>
                  <a:gd name="connsiteX0" fmla="*/ 0 w 1493520"/>
                  <a:gd name="connsiteY0" fmla="*/ 1040134 h 2122174"/>
                  <a:gd name="connsiteX1" fmla="*/ 843280 w 1493520"/>
                  <a:gd name="connsiteY1" fmla="*/ 801374 h 2122174"/>
                  <a:gd name="connsiteX2" fmla="*/ 1088390 w 1493520"/>
                  <a:gd name="connsiteY2" fmla="*/ 4 h 2122174"/>
                  <a:gd name="connsiteX3" fmla="*/ 1188720 w 1493520"/>
                  <a:gd name="connsiteY3" fmla="*/ 623574 h 2122174"/>
                  <a:gd name="connsiteX4" fmla="*/ 1493520 w 1493520"/>
                  <a:gd name="connsiteY4" fmla="*/ 1101094 h 2122174"/>
                  <a:gd name="connsiteX5" fmla="*/ 1163320 w 1493520"/>
                  <a:gd name="connsiteY5" fmla="*/ 1507494 h 2122174"/>
                  <a:gd name="connsiteX6" fmla="*/ 1036320 w 1493520"/>
                  <a:gd name="connsiteY6" fmla="*/ 2122174 h 2122174"/>
                  <a:gd name="connsiteX7" fmla="*/ 853440 w 1493520"/>
                  <a:gd name="connsiteY7" fmla="*/ 1304294 h 2122174"/>
                  <a:gd name="connsiteX8" fmla="*/ 0 w 1493520"/>
                  <a:gd name="connsiteY8" fmla="*/ 1040134 h 2122174"/>
                  <a:gd name="connsiteX0" fmla="*/ 6 w 1493526"/>
                  <a:gd name="connsiteY0" fmla="*/ 1040134 h 2122174"/>
                  <a:gd name="connsiteX1" fmla="*/ 843286 w 1493526"/>
                  <a:gd name="connsiteY1" fmla="*/ 801374 h 2122174"/>
                  <a:gd name="connsiteX2" fmla="*/ 1088396 w 1493526"/>
                  <a:gd name="connsiteY2" fmla="*/ 4 h 2122174"/>
                  <a:gd name="connsiteX3" fmla="*/ 1188726 w 1493526"/>
                  <a:gd name="connsiteY3" fmla="*/ 623574 h 2122174"/>
                  <a:gd name="connsiteX4" fmla="*/ 1493526 w 1493526"/>
                  <a:gd name="connsiteY4" fmla="*/ 1101094 h 2122174"/>
                  <a:gd name="connsiteX5" fmla="*/ 1163326 w 1493526"/>
                  <a:gd name="connsiteY5" fmla="*/ 1507494 h 2122174"/>
                  <a:gd name="connsiteX6" fmla="*/ 1036326 w 1493526"/>
                  <a:gd name="connsiteY6" fmla="*/ 2122174 h 2122174"/>
                  <a:gd name="connsiteX7" fmla="*/ 853446 w 1493526"/>
                  <a:gd name="connsiteY7" fmla="*/ 1304294 h 2122174"/>
                  <a:gd name="connsiteX8" fmla="*/ 6 w 1493526"/>
                  <a:gd name="connsiteY8" fmla="*/ 1040134 h 2122174"/>
                  <a:gd name="connsiteX0" fmla="*/ 6 w 1493526"/>
                  <a:gd name="connsiteY0" fmla="*/ 1040134 h 2122174"/>
                  <a:gd name="connsiteX1" fmla="*/ 843286 w 1493526"/>
                  <a:gd name="connsiteY1" fmla="*/ 801374 h 2122174"/>
                  <a:gd name="connsiteX2" fmla="*/ 1088396 w 1493526"/>
                  <a:gd name="connsiteY2" fmla="*/ 4 h 2122174"/>
                  <a:gd name="connsiteX3" fmla="*/ 1188726 w 1493526"/>
                  <a:gd name="connsiteY3" fmla="*/ 623574 h 2122174"/>
                  <a:gd name="connsiteX4" fmla="*/ 1493526 w 1493526"/>
                  <a:gd name="connsiteY4" fmla="*/ 1101094 h 2122174"/>
                  <a:gd name="connsiteX5" fmla="*/ 1163326 w 1493526"/>
                  <a:gd name="connsiteY5" fmla="*/ 1507494 h 2122174"/>
                  <a:gd name="connsiteX6" fmla="*/ 1036326 w 1493526"/>
                  <a:gd name="connsiteY6" fmla="*/ 2122174 h 2122174"/>
                  <a:gd name="connsiteX7" fmla="*/ 853446 w 1493526"/>
                  <a:gd name="connsiteY7" fmla="*/ 1304294 h 2122174"/>
                  <a:gd name="connsiteX8" fmla="*/ 6 w 1493526"/>
                  <a:gd name="connsiteY8" fmla="*/ 1040134 h 2122174"/>
                  <a:gd name="connsiteX0" fmla="*/ 6 w 1493526"/>
                  <a:gd name="connsiteY0" fmla="*/ 1040134 h 2122176"/>
                  <a:gd name="connsiteX1" fmla="*/ 843286 w 1493526"/>
                  <a:gd name="connsiteY1" fmla="*/ 801374 h 2122176"/>
                  <a:gd name="connsiteX2" fmla="*/ 1088396 w 1493526"/>
                  <a:gd name="connsiteY2" fmla="*/ 4 h 2122176"/>
                  <a:gd name="connsiteX3" fmla="*/ 1188726 w 1493526"/>
                  <a:gd name="connsiteY3" fmla="*/ 623574 h 2122176"/>
                  <a:gd name="connsiteX4" fmla="*/ 1493526 w 1493526"/>
                  <a:gd name="connsiteY4" fmla="*/ 1101094 h 2122176"/>
                  <a:gd name="connsiteX5" fmla="*/ 1163326 w 1493526"/>
                  <a:gd name="connsiteY5" fmla="*/ 1507494 h 2122176"/>
                  <a:gd name="connsiteX6" fmla="*/ 1036326 w 1493526"/>
                  <a:gd name="connsiteY6" fmla="*/ 2122174 h 2122176"/>
                  <a:gd name="connsiteX7" fmla="*/ 853446 w 1493526"/>
                  <a:gd name="connsiteY7" fmla="*/ 1304294 h 2122176"/>
                  <a:gd name="connsiteX8" fmla="*/ 6 w 1493526"/>
                  <a:gd name="connsiteY8" fmla="*/ 1040134 h 2122176"/>
                  <a:gd name="connsiteX0" fmla="*/ 6 w 1493526"/>
                  <a:gd name="connsiteY0" fmla="*/ 1040134 h 2122390"/>
                  <a:gd name="connsiteX1" fmla="*/ 843286 w 1493526"/>
                  <a:gd name="connsiteY1" fmla="*/ 801374 h 2122390"/>
                  <a:gd name="connsiteX2" fmla="*/ 1088396 w 1493526"/>
                  <a:gd name="connsiteY2" fmla="*/ 4 h 2122390"/>
                  <a:gd name="connsiteX3" fmla="*/ 1188726 w 1493526"/>
                  <a:gd name="connsiteY3" fmla="*/ 623574 h 2122390"/>
                  <a:gd name="connsiteX4" fmla="*/ 1493526 w 1493526"/>
                  <a:gd name="connsiteY4" fmla="*/ 1101094 h 2122390"/>
                  <a:gd name="connsiteX5" fmla="*/ 1163326 w 1493526"/>
                  <a:gd name="connsiteY5" fmla="*/ 1507494 h 2122390"/>
                  <a:gd name="connsiteX6" fmla="*/ 1036326 w 1493526"/>
                  <a:gd name="connsiteY6" fmla="*/ 2122174 h 2122390"/>
                  <a:gd name="connsiteX7" fmla="*/ 853446 w 1493526"/>
                  <a:gd name="connsiteY7" fmla="*/ 1304294 h 2122390"/>
                  <a:gd name="connsiteX8" fmla="*/ 6 w 1493526"/>
                  <a:gd name="connsiteY8" fmla="*/ 1040134 h 2122390"/>
                  <a:gd name="connsiteX0" fmla="*/ 6 w 1493796"/>
                  <a:gd name="connsiteY0" fmla="*/ 1040134 h 2122390"/>
                  <a:gd name="connsiteX1" fmla="*/ 843286 w 1493796"/>
                  <a:gd name="connsiteY1" fmla="*/ 801374 h 2122390"/>
                  <a:gd name="connsiteX2" fmla="*/ 1088396 w 1493796"/>
                  <a:gd name="connsiteY2" fmla="*/ 4 h 2122390"/>
                  <a:gd name="connsiteX3" fmla="*/ 1188726 w 1493796"/>
                  <a:gd name="connsiteY3" fmla="*/ 623574 h 2122390"/>
                  <a:gd name="connsiteX4" fmla="*/ 1493526 w 1493796"/>
                  <a:gd name="connsiteY4" fmla="*/ 1101094 h 2122390"/>
                  <a:gd name="connsiteX5" fmla="*/ 1163326 w 1493796"/>
                  <a:gd name="connsiteY5" fmla="*/ 1507494 h 2122390"/>
                  <a:gd name="connsiteX6" fmla="*/ 1036326 w 1493796"/>
                  <a:gd name="connsiteY6" fmla="*/ 2122174 h 2122390"/>
                  <a:gd name="connsiteX7" fmla="*/ 853446 w 1493796"/>
                  <a:gd name="connsiteY7" fmla="*/ 1304294 h 2122390"/>
                  <a:gd name="connsiteX8" fmla="*/ 6 w 1493796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31"/>
                  <a:gd name="connsiteY0" fmla="*/ 1040134 h 2122390"/>
                  <a:gd name="connsiteX1" fmla="*/ 843286 w 1493631"/>
                  <a:gd name="connsiteY1" fmla="*/ 801374 h 2122390"/>
                  <a:gd name="connsiteX2" fmla="*/ 1088396 w 1493631"/>
                  <a:gd name="connsiteY2" fmla="*/ 4 h 2122390"/>
                  <a:gd name="connsiteX3" fmla="*/ 1188726 w 1493631"/>
                  <a:gd name="connsiteY3" fmla="*/ 623574 h 2122390"/>
                  <a:gd name="connsiteX4" fmla="*/ 1493526 w 1493631"/>
                  <a:gd name="connsiteY4" fmla="*/ 1101094 h 2122390"/>
                  <a:gd name="connsiteX5" fmla="*/ 1163326 w 1493631"/>
                  <a:gd name="connsiteY5" fmla="*/ 1507494 h 2122390"/>
                  <a:gd name="connsiteX6" fmla="*/ 1036326 w 1493631"/>
                  <a:gd name="connsiteY6" fmla="*/ 2122174 h 2122390"/>
                  <a:gd name="connsiteX7" fmla="*/ 853446 w 1493631"/>
                  <a:gd name="connsiteY7" fmla="*/ 1304294 h 2122390"/>
                  <a:gd name="connsiteX8" fmla="*/ 6 w 1493631"/>
                  <a:gd name="connsiteY8" fmla="*/ 1040134 h 2122390"/>
                  <a:gd name="connsiteX0" fmla="*/ 6 w 1493640"/>
                  <a:gd name="connsiteY0" fmla="*/ 1041618 h 2123874"/>
                  <a:gd name="connsiteX1" fmla="*/ 843286 w 1493640"/>
                  <a:gd name="connsiteY1" fmla="*/ 802858 h 2123874"/>
                  <a:gd name="connsiteX2" fmla="*/ 1088396 w 1493640"/>
                  <a:gd name="connsiteY2" fmla="*/ 1488 h 2123874"/>
                  <a:gd name="connsiteX3" fmla="*/ 1203966 w 1493640"/>
                  <a:gd name="connsiteY3" fmla="*/ 621248 h 2123874"/>
                  <a:gd name="connsiteX4" fmla="*/ 1493526 w 1493640"/>
                  <a:gd name="connsiteY4" fmla="*/ 1102578 h 2123874"/>
                  <a:gd name="connsiteX5" fmla="*/ 1163326 w 1493640"/>
                  <a:gd name="connsiteY5" fmla="*/ 1508978 h 2123874"/>
                  <a:gd name="connsiteX6" fmla="*/ 1036326 w 1493640"/>
                  <a:gd name="connsiteY6" fmla="*/ 2123658 h 2123874"/>
                  <a:gd name="connsiteX7" fmla="*/ 853446 w 1493640"/>
                  <a:gd name="connsiteY7" fmla="*/ 1305778 h 2123874"/>
                  <a:gd name="connsiteX8" fmla="*/ 6 w 1493640"/>
                  <a:gd name="connsiteY8" fmla="*/ 1041618 h 2123874"/>
                  <a:gd name="connsiteX0" fmla="*/ 6 w 1493640"/>
                  <a:gd name="connsiteY0" fmla="*/ 1041618 h 2123874"/>
                  <a:gd name="connsiteX1" fmla="*/ 843286 w 1493640"/>
                  <a:gd name="connsiteY1" fmla="*/ 802858 h 2123874"/>
                  <a:gd name="connsiteX2" fmla="*/ 1088396 w 1493640"/>
                  <a:gd name="connsiteY2" fmla="*/ 1488 h 2123874"/>
                  <a:gd name="connsiteX3" fmla="*/ 1203966 w 1493640"/>
                  <a:gd name="connsiteY3" fmla="*/ 621248 h 2123874"/>
                  <a:gd name="connsiteX4" fmla="*/ 1493526 w 1493640"/>
                  <a:gd name="connsiteY4" fmla="*/ 1102578 h 2123874"/>
                  <a:gd name="connsiteX5" fmla="*/ 1163326 w 1493640"/>
                  <a:gd name="connsiteY5" fmla="*/ 1508978 h 2123874"/>
                  <a:gd name="connsiteX6" fmla="*/ 1036326 w 1493640"/>
                  <a:gd name="connsiteY6" fmla="*/ 2123658 h 2123874"/>
                  <a:gd name="connsiteX7" fmla="*/ 853446 w 1493640"/>
                  <a:gd name="connsiteY7" fmla="*/ 1305778 h 2123874"/>
                  <a:gd name="connsiteX8" fmla="*/ 6 w 1493640"/>
                  <a:gd name="connsiteY8" fmla="*/ 1041618 h 2123874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6 w 1493651"/>
                  <a:gd name="connsiteY0" fmla="*/ 1042126 h 2124382"/>
                  <a:gd name="connsiteX1" fmla="*/ 843286 w 1493651"/>
                  <a:gd name="connsiteY1" fmla="*/ 803366 h 2124382"/>
                  <a:gd name="connsiteX2" fmla="*/ 1088396 w 1493651"/>
                  <a:gd name="connsiteY2" fmla="*/ 1996 h 2124382"/>
                  <a:gd name="connsiteX3" fmla="*/ 1205871 w 1493651"/>
                  <a:gd name="connsiteY3" fmla="*/ 596991 h 2124382"/>
                  <a:gd name="connsiteX4" fmla="*/ 1493526 w 1493651"/>
                  <a:gd name="connsiteY4" fmla="*/ 1103086 h 2124382"/>
                  <a:gd name="connsiteX5" fmla="*/ 1163326 w 1493651"/>
                  <a:gd name="connsiteY5" fmla="*/ 1509486 h 2124382"/>
                  <a:gd name="connsiteX6" fmla="*/ 1036326 w 1493651"/>
                  <a:gd name="connsiteY6" fmla="*/ 2124166 h 2124382"/>
                  <a:gd name="connsiteX7" fmla="*/ 853446 w 1493651"/>
                  <a:gd name="connsiteY7" fmla="*/ 1306286 h 2124382"/>
                  <a:gd name="connsiteX8" fmla="*/ 6 w 1493651"/>
                  <a:gd name="connsiteY8" fmla="*/ 1042126 h 2124382"/>
                  <a:gd name="connsiteX0" fmla="*/ 1 w 1493646"/>
                  <a:gd name="connsiteY0" fmla="*/ 1041765 h 2124021"/>
                  <a:gd name="connsiteX1" fmla="*/ 852806 w 1493646"/>
                  <a:gd name="connsiteY1" fmla="*/ 782050 h 2124021"/>
                  <a:gd name="connsiteX2" fmla="*/ 1088391 w 1493646"/>
                  <a:gd name="connsiteY2" fmla="*/ 1635 h 2124021"/>
                  <a:gd name="connsiteX3" fmla="*/ 1205866 w 1493646"/>
                  <a:gd name="connsiteY3" fmla="*/ 596630 h 2124021"/>
                  <a:gd name="connsiteX4" fmla="*/ 1493521 w 1493646"/>
                  <a:gd name="connsiteY4" fmla="*/ 1102725 h 2124021"/>
                  <a:gd name="connsiteX5" fmla="*/ 1163321 w 1493646"/>
                  <a:gd name="connsiteY5" fmla="*/ 1509125 h 2124021"/>
                  <a:gd name="connsiteX6" fmla="*/ 1036321 w 1493646"/>
                  <a:gd name="connsiteY6" fmla="*/ 2123805 h 2124021"/>
                  <a:gd name="connsiteX7" fmla="*/ 853441 w 1493646"/>
                  <a:gd name="connsiteY7" fmla="*/ 1305925 h 2124021"/>
                  <a:gd name="connsiteX8" fmla="*/ 1 w 1493646"/>
                  <a:gd name="connsiteY8" fmla="*/ 1041765 h 2124021"/>
                  <a:gd name="connsiteX0" fmla="*/ 1 w 1493646"/>
                  <a:gd name="connsiteY0" fmla="*/ 1041765 h 2124015"/>
                  <a:gd name="connsiteX1" fmla="*/ 852806 w 1493646"/>
                  <a:gd name="connsiteY1" fmla="*/ 782050 h 2124015"/>
                  <a:gd name="connsiteX2" fmla="*/ 1088391 w 1493646"/>
                  <a:gd name="connsiteY2" fmla="*/ 1635 h 2124015"/>
                  <a:gd name="connsiteX3" fmla="*/ 1205866 w 1493646"/>
                  <a:gd name="connsiteY3" fmla="*/ 596630 h 2124015"/>
                  <a:gd name="connsiteX4" fmla="*/ 1493521 w 1493646"/>
                  <a:gd name="connsiteY4" fmla="*/ 1102725 h 2124015"/>
                  <a:gd name="connsiteX5" fmla="*/ 1163321 w 1493646"/>
                  <a:gd name="connsiteY5" fmla="*/ 1509125 h 2124015"/>
                  <a:gd name="connsiteX6" fmla="*/ 1036321 w 1493646"/>
                  <a:gd name="connsiteY6" fmla="*/ 2123805 h 2124015"/>
                  <a:gd name="connsiteX7" fmla="*/ 853441 w 1493646"/>
                  <a:gd name="connsiteY7" fmla="*/ 1305925 h 2124015"/>
                  <a:gd name="connsiteX8" fmla="*/ 1 w 1493646"/>
                  <a:gd name="connsiteY8" fmla="*/ 1041765 h 2124015"/>
                  <a:gd name="connsiteX0" fmla="*/ 1 w 1493646"/>
                  <a:gd name="connsiteY0" fmla="*/ 1041765 h 2124008"/>
                  <a:gd name="connsiteX1" fmla="*/ 852806 w 1493646"/>
                  <a:gd name="connsiteY1" fmla="*/ 782050 h 2124008"/>
                  <a:gd name="connsiteX2" fmla="*/ 1088391 w 1493646"/>
                  <a:gd name="connsiteY2" fmla="*/ 1635 h 2124008"/>
                  <a:gd name="connsiteX3" fmla="*/ 1205866 w 1493646"/>
                  <a:gd name="connsiteY3" fmla="*/ 596630 h 2124008"/>
                  <a:gd name="connsiteX4" fmla="*/ 1493521 w 1493646"/>
                  <a:gd name="connsiteY4" fmla="*/ 1102725 h 2124008"/>
                  <a:gd name="connsiteX5" fmla="*/ 1163321 w 1493646"/>
                  <a:gd name="connsiteY5" fmla="*/ 1509125 h 2124008"/>
                  <a:gd name="connsiteX6" fmla="*/ 1036321 w 1493646"/>
                  <a:gd name="connsiteY6" fmla="*/ 2123805 h 2124008"/>
                  <a:gd name="connsiteX7" fmla="*/ 853441 w 1493646"/>
                  <a:gd name="connsiteY7" fmla="*/ 1305925 h 2124008"/>
                  <a:gd name="connsiteX8" fmla="*/ 1 w 1493646"/>
                  <a:gd name="connsiteY8" fmla="*/ 1041765 h 2124008"/>
                  <a:gd name="connsiteX0" fmla="*/ 64 w 1493709"/>
                  <a:gd name="connsiteY0" fmla="*/ 1041765 h 2124008"/>
                  <a:gd name="connsiteX1" fmla="*/ 852869 w 1493709"/>
                  <a:gd name="connsiteY1" fmla="*/ 782050 h 2124008"/>
                  <a:gd name="connsiteX2" fmla="*/ 1088454 w 1493709"/>
                  <a:gd name="connsiteY2" fmla="*/ 1635 h 2124008"/>
                  <a:gd name="connsiteX3" fmla="*/ 1205929 w 1493709"/>
                  <a:gd name="connsiteY3" fmla="*/ 596630 h 2124008"/>
                  <a:gd name="connsiteX4" fmla="*/ 1493584 w 1493709"/>
                  <a:gd name="connsiteY4" fmla="*/ 1102725 h 2124008"/>
                  <a:gd name="connsiteX5" fmla="*/ 1163384 w 1493709"/>
                  <a:gd name="connsiteY5" fmla="*/ 1509125 h 2124008"/>
                  <a:gd name="connsiteX6" fmla="*/ 1036384 w 1493709"/>
                  <a:gd name="connsiteY6" fmla="*/ 2123805 h 2124008"/>
                  <a:gd name="connsiteX7" fmla="*/ 853504 w 1493709"/>
                  <a:gd name="connsiteY7" fmla="*/ 1305925 h 2124008"/>
                  <a:gd name="connsiteX8" fmla="*/ 64 w 1493709"/>
                  <a:gd name="connsiteY8" fmla="*/ 1041765 h 2124008"/>
                  <a:gd name="connsiteX0" fmla="*/ 166 w 1493811"/>
                  <a:gd name="connsiteY0" fmla="*/ 1041765 h 2124008"/>
                  <a:gd name="connsiteX1" fmla="*/ 852971 w 1493811"/>
                  <a:gd name="connsiteY1" fmla="*/ 782050 h 2124008"/>
                  <a:gd name="connsiteX2" fmla="*/ 1088556 w 1493811"/>
                  <a:gd name="connsiteY2" fmla="*/ 1635 h 2124008"/>
                  <a:gd name="connsiteX3" fmla="*/ 1206031 w 1493811"/>
                  <a:gd name="connsiteY3" fmla="*/ 596630 h 2124008"/>
                  <a:gd name="connsiteX4" fmla="*/ 1493686 w 1493811"/>
                  <a:gd name="connsiteY4" fmla="*/ 1102725 h 2124008"/>
                  <a:gd name="connsiteX5" fmla="*/ 1163486 w 1493811"/>
                  <a:gd name="connsiteY5" fmla="*/ 1509125 h 2124008"/>
                  <a:gd name="connsiteX6" fmla="*/ 1036486 w 1493811"/>
                  <a:gd name="connsiteY6" fmla="*/ 2123805 h 2124008"/>
                  <a:gd name="connsiteX7" fmla="*/ 853606 w 1493811"/>
                  <a:gd name="connsiteY7" fmla="*/ 1305925 h 2124008"/>
                  <a:gd name="connsiteX8" fmla="*/ 166 w 1493811"/>
                  <a:gd name="connsiteY8" fmla="*/ 1041765 h 2124008"/>
                  <a:gd name="connsiteX0" fmla="*/ 163 w 1518573"/>
                  <a:gd name="connsiteY0" fmla="*/ 1057005 h 2123990"/>
                  <a:gd name="connsiteX1" fmla="*/ 877733 w 1518573"/>
                  <a:gd name="connsiteY1" fmla="*/ 782050 h 2123990"/>
                  <a:gd name="connsiteX2" fmla="*/ 1113318 w 1518573"/>
                  <a:gd name="connsiteY2" fmla="*/ 1635 h 2123990"/>
                  <a:gd name="connsiteX3" fmla="*/ 1230793 w 1518573"/>
                  <a:gd name="connsiteY3" fmla="*/ 596630 h 2123990"/>
                  <a:gd name="connsiteX4" fmla="*/ 1518448 w 1518573"/>
                  <a:gd name="connsiteY4" fmla="*/ 1102725 h 2123990"/>
                  <a:gd name="connsiteX5" fmla="*/ 1188248 w 1518573"/>
                  <a:gd name="connsiteY5" fmla="*/ 1509125 h 2123990"/>
                  <a:gd name="connsiteX6" fmla="*/ 1061248 w 1518573"/>
                  <a:gd name="connsiteY6" fmla="*/ 2123805 h 2123990"/>
                  <a:gd name="connsiteX7" fmla="*/ 878368 w 1518573"/>
                  <a:gd name="connsiteY7" fmla="*/ 1305925 h 2123990"/>
                  <a:gd name="connsiteX8" fmla="*/ 163 w 1518573"/>
                  <a:gd name="connsiteY8" fmla="*/ 1057005 h 2123990"/>
                  <a:gd name="connsiteX0" fmla="*/ 84 w 1518494"/>
                  <a:gd name="connsiteY0" fmla="*/ 1057005 h 2123990"/>
                  <a:gd name="connsiteX1" fmla="*/ 877654 w 1518494"/>
                  <a:gd name="connsiteY1" fmla="*/ 782050 h 2123990"/>
                  <a:gd name="connsiteX2" fmla="*/ 1113239 w 1518494"/>
                  <a:gd name="connsiteY2" fmla="*/ 1635 h 2123990"/>
                  <a:gd name="connsiteX3" fmla="*/ 1230714 w 1518494"/>
                  <a:gd name="connsiteY3" fmla="*/ 596630 h 2123990"/>
                  <a:gd name="connsiteX4" fmla="*/ 1518369 w 1518494"/>
                  <a:gd name="connsiteY4" fmla="*/ 1102725 h 2123990"/>
                  <a:gd name="connsiteX5" fmla="*/ 1188169 w 1518494"/>
                  <a:gd name="connsiteY5" fmla="*/ 1509125 h 2123990"/>
                  <a:gd name="connsiteX6" fmla="*/ 1061169 w 1518494"/>
                  <a:gd name="connsiteY6" fmla="*/ 2123805 h 2123990"/>
                  <a:gd name="connsiteX7" fmla="*/ 878289 w 1518494"/>
                  <a:gd name="connsiteY7" fmla="*/ 1305925 h 2123990"/>
                  <a:gd name="connsiteX8" fmla="*/ 84 w 1518494"/>
                  <a:gd name="connsiteY8" fmla="*/ 1057005 h 2123990"/>
                  <a:gd name="connsiteX0" fmla="*/ 14 w 1518424"/>
                  <a:gd name="connsiteY0" fmla="*/ 1057005 h 2123990"/>
                  <a:gd name="connsiteX1" fmla="*/ 877584 w 1518424"/>
                  <a:gd name="connsiteY1" fmla="*/ 782050 h 2123990"/>
                  <a:gd name="connsiteX2" fmla="*/ 1113169 w 1518424"/>
                  <a:gd name="connsiteY2" fmla="*/ 1635 h 2123990"/>
                  <a:gd name="connsiteX3" fmla="*/ 1230644 w 1518424"/>
                  <a:gd name="connsiteY3" fmla="*/ 596630 h 2123990"/>
                  <a:gd name="connsiteX4" fmla="*/ 1518299 w 1518424"/>
                  <a:gd name="connsiteY4" fmla="*/ 1102725 h 2123990"/>
                  <a:gd name="connsiteX5" fmla="*/ 1188099 w 1518424"/>
                  <a:gd name="connsiteY5" fmla="*/ 1509125 h 2123990"/>
                  <a:gd name="connsiteX6" fmla="*/ 1061099 w 1518424"/>
                  <a:gd name="connsiteY6" fmla="*/ 2123805 h 2123990"/>
                  <a:gd name="connsiteX7" fmla="*/ 878219 w 1518424"/>
                  <a:gd name="connsiteY7" fmla="*/ 1305925 h 2123990"/>
                  <a:gd name="connsiteX8" fmla="*/ 14 w 1518424"/>
                  <a:gd name="connsiteY8" fmla="*/ 1057005 h 2123990"/>
                  <a:gd name="connsiteX0" fmla="*/ 32 w 1518442"/>
                  <a:gd name="connsiteY0" fmla="*/ 1057005 h 2123990"/>
                  <a:gd name="connsiteX1" fmla="*/ 877602 w 1518442"/>
                  <a:gd name="connsiteY1" fmla="*/ 782050 h 2123990"/>
                  <a:gd name="connsiteX2" fmla="*/ 1113187 w 1518442"/>
                  <a:gd name="connsiteY2" fmla="*/ 1635 h 2123990"/>
                  <a:gd name="connsiteX3" fmla="*/ 1230662 w 1518442"/>
                  <a:gd name="connsiteY3" fmla="*/ 596630 h 2123990"/>
                  <a:gd name="connsiteX4" fmla="*/ 1518317 w 1518442"/>
                  <a:gd name="connsiteY4" fmla="*/ 1102725 h 2123990"/>
                  <a:gd name="connsiteX5" fmla="*/ 1188117 w 1518442"/>
                  <a:gd name="connsiteY5" fmla="*/ 1509125 h 2123990"/>
                  <a:gd name="connsiteX6" fmla="*/ 1061117 w 1518442"/>
                  <a:gd name="connsiteY6" fmla="*/ 2123805 h 2123990"/>
                  <a:gd name="connsiteX7" fmla="*/ 878237 w 1518442"/>
                  <a:gd name="connsiteY7" fmla="*/ 1305925 h 2123990"/>
                  <a:gd name="connsiteX8" fmla="*/ 32 w 1518442"/>
                  <a:gd name="connsiteY8" fmla="*/ 1057005 h 2123990"/>
                  <a:gd name="connsiteX0" fmla="*/ 32 w 1518442"/>
                  <a:gd name="connsiteY0" fmla="*/ 1058910 h 2123990"/>
                  <a:gd name="connsiteX1" fmla="*/ 877602 w 1518442"/>
                  <a:gd name="connsiteY1" fmla="*/ 782050 h 2123990"/>
                  <a:gd name="connsiteX2" fmla="*/ 1113187 w 1518442"/>
                  <a:gd name="connsiteY2" fmla="*/ 1635 h 2123990"/>
                  <a:gd name="connsiteX3" fmla="*/ 1230662 w 1518442"/>
                  <a:gd name="connsiteY3" fmla="*/ 596630 h 2123990"/>
                  <a:gd name="connsiteX4" fmla="*/ 1518317 w 1518442"/>
                  <a:gd name="connsiteY4" fmla="*/ 1102725 h 2123990"/>
                  <a:gd name="connsiteX5" fmla="*/ 1188117 w 1518442"/>
                  <a:gd name="connsiteY5" fmla="*/ 1509125 h 2123990"/>
                  <a:gd name="connsiteX6" fmla="*/ 1061117 w 1518442"/>
                  <a:gd name="connsiteY6" fmla="*/ 2123805 h 2123990"/>
                  <a:gd name="connsiteX7" fmla="*/ 878237 w 1518442"/>
                  <a:gd name="connsiteY7" fmla="*/ 1305925 h 2123990"/>
                  <a:gd name="connsiteX8" fmla="*/ 32 w 1518442"/>
                  <a:gd name="connsiteY8" fmla="*/ 1058910 h 2123990"/>
                  <a:gd name="connsiteX0" fmla="*/ 32 w 1518479"/>
                  <a:gd name="connsiteY0" fmla="*/ 1047417 h 2112497"/>
                  <a:gd name="connsiteX1" fmla="*/ 877602 w 1518479"/>
                  <a:gd name="connsiteY1" fmla="*/ 770557 h 2112497"/>
                  <a:gd name="connsiteX2" fmla="*/ 1107472 w 1518479"/>
                  <a:gd name="connsiteY2" fmla="*/ 1572 h 2112497"/>
                  <a:gd name="connsiteX3" fmla="*/ 1230662 w 1518479"/>
                  <a:gd name="connsiteY3" fmla="*/ 585137 h 2112497"/>
                  <a:gd name="connsiteX4" fmla="*/ 1518317 w 1518479"/>
                  <a:gd name="connsiteY4" fmla="*/ 1091232 h 2112497"/>
                  <a:gd name="connsiteX5" fmla="*/ 1188117 w 1518479"/>
                  <a:gd name="connsiteY5" fmla="*/ 1497632 h 2112497"/>
                  <a:gd name="connsiteX6" fmla="*/ 1061117 w 1518479"/>
                  <a:gd name="connsiteY6" fmla="*/ 2112312 h 2112497"/>
                  <a:gd name="connsiteX7" fmla="*/ 878237 w 1518479"/>
                  <a:gd name="connsiteY7" fmla="*/ 1294432 h 2112497"/>
                  <a:gd name="connsiteX8" fmla="*/ 32 w 1518479"/>
                  <a:gd name="connsiteY8" fmla="*/ 1047417 h 2112497"/>
                  <a:gd name="connsiteX0" fmla="*/ 32 w 1518479"/>
                  <a:gd name="connsiteY0" fmla="*/ 1045914 h 2110994"/>
                  <a:gd name="connsiteX1" fmla="*/ 877602 w 1518479"/>
                  <a:gd name="connsiteY1" fmla="*/ 769054 h 2110994"/>
                  <a:gd name="connsiteX2" fmla="*/ 1107472 w 1518479"/>
                  <a:gd name="connsiteY2" fmla="*/ 69 h 2110994"/>
                  <a:gd name="connsiteX3" fmla="*/ 1230662 w 1518479"/>
                  <a:gd name="connsiteY3" fmla="*/ 583634 h 2110994"/>
                  <a:gd name="connsiteX4" fmla="*/ 1518317 w 1518479"/>
                  <a:gd name="connsiteY4" fmla="*/ 1089729 h 2110994"/>
                  <a:gd name="connsiteX5" fmla="*/ 1188117 w 1518479"/>
                  <a:gd name="connsiteY5" fmla="*/ 1496129 h 2110994"/>
                  <a:gd name="connsiteX6" fmla="*/ 1061117 w 1518479"/>
                  <a:gd name="connsiteY6" fmla="*/ 2110809 h 2110994"/>
                  <a:gd name="connsiteX7" fmla="*/ 878237 w 1518479"/>
                  <a:gd name="connsiteY7" fmla="*/ 1292929 h 2110994"/>
                  <a:gd name="connsiteX8" fmla="*/ 32 w 1518479"/>
                  <a:gd name="connsiteY8" fmla="*/ 1045914 h 2110994"/>
                  <a:gd name="connsiteX0" fmla="*/ 32 w 1518479"/>
                  <a:gd name="connsiteY0" fmla="*/ 1046447 h 2111527"/>
                  <a:gd name="connsiteX1" fmla="*/ 877602 w 1518479"/>
                  <a:gd name="connsiteY1" fmla="*/ 769587 h 2111527"/>
                  <a:gd name="connsiteX2" fmla="*/ 1107472 w 1518479"/>
                  <a:gd name="connsiteY2" fmla="*/ 602 h 2111527"/>
                  <a:gd name="connsiteX3" fmla="*/ 1230662 w 1518479"/>
                  <a:gd name="connsiteY3" fmla="*/ 584167 h 2111527"/>
                  <a:gd name="connsiteX4" fmla="*/ 1518317 w 1518479"/>
                  <a:gd name="connsiteY4" fmla="*/ 1090262 h 2111527"/>
                  <a:gd name="connsiteX5" fmla="*/ 1188117 w 1518479"/>
                  <a:gd name="connsiteY5" fmla="*/ 1496662 h 2111527"/>
                  <a:gd name="connsiteX6" fmla="*/ 1061117 w 1518479"/>
                  <a:gd name="connsiteY6" fmla="*/ 2111342 h 2111527"/>
                  <a:gd name="connsiteX7" fmla="*/ 878237 w 1518479"/>
                  <a:gd name="connsiteY7" fmla="*/ 1293462 h 2111527"/>
                  <a:gd name="connsiteX8" fmla="*/ 32 w 1518479"/>
                  <a:gd name="connsiteY8" fmla="*/ 1046447 h 2111527"/>
                  <a:gd name="connsiteX0" fmla="*/ 32 w 1518479"/>
                  <a:gd name="connsiteY0" fmla="*/ 1046079 h 2111159"/>
                  <a:gd name="connsiteX1" fmla="*/ 877602 w 1518479"/>
                  <a:gd name="connsiteY1" fmla="*/ 769219 h 2111159"/>
                  <a:gd name="connsiteX2" fmla="*/ 1107472 w 1518479"/>
                  <a:gd name="connsiteY2" fmla="*/ 234 h 2111159"/>
                  <a:gd name="connsiteX3" fmla="*/ 1230662 w 1518479"/>
                  <a:gd name="connsiteY3" fmla="*/ 583799 h 2111159"/>
                  <a:gd name="connsiteX4" fmla="*/ 1518317 w 1518479"/>
                  <a:gd name="connsiteY4" fmla="*/ 1089894 h 2111159"/>
                  <a:gd name="connsiteX5" fmla="*/ 1188117 w 1518479"/>
                  <a:gd name="connsiteY5" fmla="*/ 1496294 h 2111159"/>
                  <a:gd name="connsiteX6" fmla="*/ 1061117 w 1518479"/>
                  <a:gd name="connsiteY6" fmla="*/ 2110974 h 2111159"/>
                  <a:gd name="connsiteX7" fmla="*/ 878237 w 1518479"/>
                  <a:gd name="connsiteY7" fmla="*/ 1293094 h 2111159"/>
                  <a:gd name="connsiteX8" fmla="*/ 32 w 1518479"/>
                  <a:gd name="connsiteY8" fmla="*/ 1046079 h 2111159"/>
                  <a:gd name="connsiteX0" fmla="*/ 32 w 1518442"/>
                  <a:gd name="connsiteY0" fmla="*/ 1046079 h 2111159"/>
                  <a:gd name="connsiteX1" fmla="*/ 877602 w 1518442"/>
                  <a:gd name="connsiteY1" fmla="*/ 769219 h 2111159"/>
                  <a:gd name="connsiteX2" fmla="*/ 1107472 w 1518442"/>
                  <a:gd name="connsiteY2" fmla="*/ 234 h 2111159"/>
                  <a:gd name="connsiteX3" fmla="*/ 1230662 w 1518442"/>
                  <a:gd name="connsiteY3" fmla="*/ 583799 h 2111159"/>
                  <a:gd name="connsiteX4" fmla="*/ 1518317 w 1518442"/>
                  <a:gd name="connsiteY4" fmla="*/ 1089894 h 2111159"/>
                  <a:gd name="connsiteX5" fmla="*/ 1188117 w 1518442"/>
                  <a:gd name="connsiteY5" fmla="*/ 1496294 h 2111159"/>
                  <a:gd name="connsiteX6" fmla="*/ 1061117 w 1518442"/>
                  <a:gd name="connsiteY6" fmla="*/ 2110974 h 2111159"/>
                  <a:gd name="connsiteX7" fmla="*/ 878237 w 1518442"/>
                  <a:gd name="connsiteY7" fmla="*/ 1293094 h 2111159"/>
                  <a:gd name="connsiteX8" fmla="*/ 32 w 1518442"/>
                  <a:gd name="connsiteY8" fmla="*/ 1046079 h 2111159"/>
                  <a:gd name="connsiteX0" fmla="*/ 32 w 1518444"/>
                  <a:gd name="connsiteY0" fmla="*/ 1046079 h 2111159"/>
                  <a:gd name="connsiteX1" fmla="*/ 877602 w 1518444"/>
                  <a:gd name="connsiteY1" fmla="*/ 769219 h 2111159"/>
                  <a:gd name="connsiteX2" fmla="*/ 1107472 w 1518444"/>
                  <a:gd name="connsiteY2" fmla="*/ 234 h 2111159"/>
                  <a:gd name="connsiteX3" fmla="*/ 1230662 w 1518444"/>
                  <a:gd name="connsiteY3" fmla="*/ 583799 h 2111159"/>
                  <a:gd name="connsiteX4" fmla="*/ 1518317 w 1518444"/>
                  <a:gd name="connsiteY4" fmla="*/ 1089894 h 2111159"/>
                  <a:gd name="connsiteX5" fmla="*/ 1188117 w 1518444"/>
                  <a:gd name="connsiteY5" fmla="*/ 1496294 h 2111159"/>
                  <a:gd name="connsiteX6" fmla="*/ 1061117 w 1518444"/>
                  <a:gd name="connsiteY6" fmla="*/ 2110974 h 2111159"/>
                  <a:gd name="connsiteX7" fmla="*/ 878237 w 1518444"/>
                  <a:gd name="connsiteY7" fmla="*/ 1293094 h 2111159"/>
                  <a:gd name="connsiteX8" fmla="*/ 32 w 1518444"/>
                  <a:gd name="connsiteY8" fmla="*/ 1046079 h 2111159"/>
                  <a:gd name="connsiteX0" fmla="*/ 32 w 1518445"/>
                  <a:gd name="connsiteY0" fmla="*/ 1046079 h 2111159"/>
                  <a:gd name="connsiteX1" fmla="*/ 877602 w 1518445"/>
                  <a:gd name="connsiteY1" fmla="*/ 769219 h 2111159"/>
                  <a:gd name="connsiteX2" fmla="*/ 1107472 w 1518445"/>
                  <a:gd name="connsiteY2" fmla="*/ 234 h 2111159"/>
                  <a:gd name="connsiteX3" fmla="*/ 1230662 w 1518445"/>
                  <a:gd name="connsiteY3" fmla="*/ 583799 h 2111159"/>
                  <a:gd name="connsiteX4" fmla="*/ 1518317 w 1518445"/>
                  <a:gd name="connsiteY4" fmla="*/ 1089894 h 2111159"/>
                  <a:gd name="connsiteX5" fmla="*/ 1188117 w 1518445"/>
                  <a:gd name="connsiteY5" fmla="*/ 1496294 h 2111159"/>
                  <a:gd name="connsiteX6" fmla="*/ 1061117 w 1518445"/>
                  <a:gd name="connsiteY6" fmla="*/ 2110974 h 2111159"/>
                  <a:gd name="connsiteX7" fmla="*/ 878237 w 1518445"/>
                  <a:gd name="connsiteY7" fmla="*/ 1293094 h 2111159"/>
                  <a:gd name="connsiteX8" fmla="*/ 32 w 1518445"/>
                  <a:gd name="connsiteY8" fmla="*/ 1046079 h 2111159"/>
                  <a:gd name="connsiteX0" fmla="*/ 32 w 1518445"/>
                  <a:gd name="connsiteY0" fmla="*/ 1045956 h 2111036"/>
                  <a:gd name="connsiteX1" fmla="*/ 877602 w 1518445"/>
                  <a:gd name="connsiteY1" fmla="*/ 769096 h 2111036"/>
                  <a:gd name="connsiteX2" fmla="*/ 1107472 w 1518445"/>
                  <a:gd name="connsiteY2" fmla="*/ 111 h 2111036"/>
                  <a:gd name="connsiteX3" fmla="*/ 1230662 w 1518445"/>
                  <a:gd name="connsiteY3" fmla="*/ 583676 h 2111036"/>
                  <a:gd name="connsiteX4" fmla="*/ 1518317 w 1518445"/>
                  <a:gd name="connsiteY4" fmla="*/ 1089771 h 2111036"/>
                  <a:gd name="connsiteX5" fmla="*/ 1188117 w 1518445"/>
                  <a:gd name="connsiteY5" fmla="*/ 1496171 h 2111036"/>
                  <a:gd name="connsiteX6" fmla="*/ 1061117 w 1518445"/>
                  <a:gd name="connsiteY6" fmla="*/ 2110851 h 2111036"/>
                  <a:gd name="connsiteX7" fmla="*/ 878237 w 1518445"/>
                  <a:gd name="connsiteY7" fmla="*/ 1292971 h 2111036"/>
                  <a:gd name="connsiteX8" fmla="*/ 32 w 1518445"/>
                  <a:gd name="connsiteY8" fmla="*/ 1045956 h 2111036"/>
                  <a:gd name="connsiteX0" fmla="*/ 32 w 1518445"/>
                  <a:gd name="connsiteY0" fmla="*/ 1046793 h 2111873"/>
                  <a:gd name="connsiteX1" fmla="*/ 877602 w 1518445"/>
                  <a:gd name="connsiteY1" fmla="*/ 769933 h 2111873"/>
                  <a:gd name="connsiteX2" fmla="*/ 1107472 w 1518445"/>
                  <a:gd name="connsiteY2" fmla="*/ 948 h 2111873"/>
                  <a:gd name="connsiteX3" fmla="*/ 1230662 w 1518445"/>
                  <a:gd name="connsiteY3" fmla="*/ 584513 h 2111873"/>
                  <a:gd name="connsiteX4" fmla="*/ 1518317 w 1518445"/>
                  <a:gd name="connsiteY4" fmla="*/ 1090608 h 2111873"/>
                  <a:gd name="connsiteX5" fmla="*/ 1188117 w 1518445"/>
                  <a:gd name="connsiteY5" fmla="*/ 1497008 h 2111873"/>
                  <a:gd name="connsiteX6" fmla="*/ 1061117 w 1518445"/>
                  <a:gd name="connsiteY6" fmla="*/ 2111688 h 2111873"/>
                  <a:gd name="connsiteX7" fmla="*/ 878237 w 1518445"/>
                  <a:gd name="connsiteY7" fmla="*/ 1293808 h 2111873"/>
                  <a:gd name="connsiteX8" fmla="*/ 32 w 1518445"/>
                  <a:gd name="connsiteY8" fmla="*/ 1046793 h 2111873"/>
                  <a:gd name="connsiteX0" fmla="*/ 32 w 1518445"/>
                  <a:gd name="connsiteY0" fmla="*/ 1045851 h 2110931"/>
                  <a:gd name="connsiteX1" fmla="*/ 877602 w 1518445"/>
                  <a:gd name="connsiteY1" fmla="*/ 768991 h 2110931"/>
                  <a:gd name="connsiteX2" fmla="*/ 1107472 w 1518445"/>
                  <a:gd name="connsiteY2" fmla="*/ 6 h 2110931"/>
                  <a:gd name="connsiteX3" fmla="*/ 1230662 w 1518445"/>
                  <a:gd name="connsiteY3" fmla="*/ 583571 h 2110931"/>
                  <a:gd name="connsiteX4" fmla="*/ 1518317 w 1518445"/>
                  <a:gd name="connsiteY4" fmla="*/ 1089666 h 2110931"/>
                  <a:gd name="connsiteX5" fmla="*/ 1188117 w 1518445"/>
                  <a:gd name="connsiteY5" fmla="*/ 1496066 h 2110931"/>
                  <a:gd name="connsiteX6" fmla="*/ 1061117 w 1518445"/>
                  <a:gd name="connsiteY6" fmla="*/ 2110746 h 2110931"/>
                  <a:gd name="connsiteX7" fmla="*/ 878237 w 1518445"/>
                  <a:gd name="connsiteY7" fmla="*/ 1292866 h 2110931"/>
                  <a:gd name="connsiteX8" fmla="*/ 32 w 1518445"/>
                  <a:gd name="connsiteY8" fmla="*/ 1045851 h 2110931"/>
                  <a:gd name="connsiteX0" fmla="*/ 32 w 1518445"/>
                  <a:gd name="connsiteY0" fmla="*/ 1045846 h 2110926"/>
                  <a:gd name="connsiteX1" fmla="*/ 877602 w 1518445"/>
                  <a:gd name="connsiteY1" fmla="*/ 768986 h 2110926"/>
                  <a:gd name="connsiteX2" fmla="*/ 1107472 w 1518445"/>
                  <a:gd name="connsiteY2" fmla="*/ 1 h 2110926"/>
                  <a:gd name="connsiteX3" fmla="*/ 1230662 w 1518445"/>
                  <a:gd name="connsiteY3" fmla="*/ 583566 h 2110926"/>
                  <a:gd name="connsiteX4" fmla="*/ 1518317 w 1518445"/>
                  <a:gd name="connsiteY4" fmla="*/ 1089661 h 2110926"/>
                  <a:gd name="connsiteX5" fmla="*/ 1188117 w 1518445"/>
                  <a:gd name="connsiteY5" fmla="*/ 1496061 h 2110926"/>
                  <a:gd name="connsiteX6" fmla="*/ 1061117 w 1518445"/>
                  <a:gd name="connsiteY6" fmla="*/ 2110741 h 2110926"/>
                  <a:gd name="connsiteX7" fmla="*/ 878237 w 1518445"/>
                  <a:gd name="connsiteY7" fmla="*/ 1292861 h 2110926"/>
                  <a:gd name="connsiteX8" fmla="*/ 32 w 1518445"/>
                  <a:gd name="connsiteY8" fmla="*/ 1045846 h 2110926"/>
                  <a:gd name="connsiteX0" fmla="*/ 32 w 1518327"/>
                  <a:gd name="connsiteY0" fmla="*/ 1045846 h 2110926"/>
                  <a:gd name="connsiteX1" fmla="*/ 877602 w 1518327"/>
                  <a:gd name="connsiteY1" fmla="*/ 768986 h 2110926"/>
                  <a:gd name="connsiteX2" fmla="*/ 1107472 w 1518327"/>
                  <a:gd name="connsiteY2" fmla="*/ 1 h 2110926"/>
                  <a:gd name="connsiteX3" fmla="*/ 1230662 w 1518327"/>
                  <a:gd name="connsiteY3" fmla="*/ 583566 h 2110926"/>
                  <a:gd name="connsiteX4" fmla="*/ 1518317 w 1518327"/>
                  <a:gd name="connsiteY4" fmla="*/ 1089661 h 2110926"/>
                  <a:gd name="connsiteX5" fmla="*/ 1188117 w 1518327"/>
                  <a:gd name="connsiteY5" fmla="*/ 1496061 h 2110926"/>
                  <a:gd name="connsiteX6" fmla="*/ 1061117 w 1518327"/>
                  <a:gd name="connsiteY6" fmla="*/ 2110741 h 2110926"/>
                  <a:gd name="connsiteX7" fmla="*/ 878237 w 1518327"/>
                  <a:gd name="connsiteY7" fmla="*/ 1292861 h 2110926"/>
                  <a:gd name="connsiteX8" fmla="*/ 32 w 1518327"/>
                  <a:gd name="connsiteY8" fmla="*/ 1045846 h 2110926"/>
                  <a:gd name="connsiteX0" fmla="*/ 32 w 1518327"/>
                  <a:gd name="connsiteY0" fmla="*/ 1045846 h 2110926"/>
                  <a:gd name="connsiteX1" fmla="*/ 877602 w 1518327"/>
                  <a:gd name="connsiteY1" fmla="*/ 768986 h 2110926"/>
                  <a:gd name="connsiteX2" fmla="*/ 1107472 w 1518327"/>
                  <a:gd name="connsiteY2" fmla="*/ 1 h 2110926"/>
                  <a:gd name="connsiteX3" fmla="*/ 1230662 w 1518327"/>
                  <a:gd name="connsiteY3" fmla="*/ 583566 h 2110926"/>
                  <a:gd name="connsiteX4" fmla="*/ 1518317 w 1518327"/>
                  <a:gd name="connsiteY4" fmla="*/ 1089661 h 2110926"/>
                  <a:gd name="connsiteX5" fmla="*/ 1188117 w 1518327"/>
                  <a:gd name="connsiteY5" fmla="*/ 1496061 h 2110926"/>
                  <a:gd name="connsiteX6" fmla="*/ 1061117 w 1518327"/>
                  <a:gd name="connsiteY6" fmla="*/ 2110741 h 2110926"/>
                  <a:gd name="connsiteX7" fmla="*/ 878237 w 1518327"/>
                  <a:gd name="connsiteY7" fmla="*/ 1292861 h 2110926"/>
                  <a:gd name="connsiteX8" fmla="*/ 32 w 1518327"/>
                  <a:gd name="connsiteY8" fmla="*/ 1045846 h 2110926"/>
                  <a:gd name="connsiteX0" fmla="*/ 32 w 1518513"/>
                  <a:gd name="connsiteY0" fmla="*/ 1047522 h 2112602"/>
                  <a:gd name="connsiteX1" fmla="*/ 877602 w 1518513"/>
                  <a:gd name="connsiteY1" fmla="*/ 770662 h 2112602"/>
                  <a:gd name="connsiteX2" fmla="*/ 1107472 w 1518513"/>
                  <a:gd name="connsiteY2" fmla="*/ 1677 h 2112602"/>
                  <a:gd name="connsiteX3" fmla="*/ 1240187 w 1518513"/>
                  <a:gd name="connsiteY3" fmla="*/ 573812 h 2112602"/>
                  <a:gd name="connsiteX4" fmla="*/ 1518317 w 1518513"/>
                  <a:gd name="connsiteY4" fmla="*/ 1091337 h 2112602"/>
                  <a:gd name="connsiteX5" fmla="*/ 1188117 w 1518513"/>
                  <a:gd name="connsiteY5" fmla="*/ 1497737 h 2112602"/>
                  <a:gd name="connsiteX6" fmla="*/ 1061117 w 1518513"/>
                  <a:gd name="connsiteY6" fmla="*/ 2112417 h 2112602"/>
                  <a:gd name="connsiteX7" fmla="*/ 878237 w 1518513"/>
                  <a:gd name="connsiteY7" fmla="*/ 1294537 h 2112602"/>
                  <a:gd name="connsiteX8" fmla="*/ 32 w 1518513"/>
                  <a:gd name="connsiteY8" fmla="*/ 1047522 h 2112602"/>
                  <a:gd name="connsiteX0" fmla="*/ 32 w 1518513"/>
                  <a:gd name="connsiteY0" fmla="*/ 1045855 h 2110935"/>
                  <a:gd name="connsiteX1" fmla="*/ 877602 w 1518513"/>
                  <a:gd name="connsiteY1" fmla="*/ 768995 h 2110935"/>
                  <a:gd name="connsiteX2" fmla="*/ 1107472 w 1518513"/>
                  <a:gd name="connsiteY2" fmla="*/ 10 h 2110935"/>
                  <a:gd name="connsiteX3" fmla="*/ 1240187 w 1518513"/>
                  <a:gd name="connsiteY3" fmla="*/ 572145 h 2110935"/>
                  <a:gd name="connsiteX4" fmla="*/ 1518317 w 1518513"/>
                  <a:gd name="connsiteY4" fmla="*/ 1089670 h 2110935"/>
                  <a:gd name="connsiteX5" fmla="*/ 1188117 w 1518513"/>
                  <a:gd name="connsiteY5" fmla="*/ 1496070 h 2110935"/>
                  <a:gd name="connsiteX6" fmla="*/ 1061117 w 1518513"/>
                  <a:gd name="connsiteY6" fmla="*/ 2110750 h 2110935"/>
                  <a:gd name="connsiteX7" fmla="*/ 878237 w 1518513"/>
                  <a:gd name="connsiteY7" fmla="*/ 1292870 h 2110935"/>
                  <a:gd name="connsiteX8" fmla="*/ 32 w 1518513"/>
                  <a:gd name="connsiteY8" fmla="*/ 1045855 h 2110935"/>
                  <a:gd name="connsiteX0" fmla="*/ 32 w 1518513"/>
                  <a:gd name="connsiteY0" fmla="*/ 1046386 h 2111466"/>
                  <a:gd name="connsiteX1" fmla="*/ 877602 w 1518513"/>
                  <a:gd name="connsiteY1" fmla="*/ 769526 h 2111466"/>
                  <a:gd name="connsiteX2" fmla="*/ 1107472 w 1518513"/>
                  <a:gd name="connsiteY2" fmla="*/ 541 h 2111466"/>
                  <a:gd name="connsiteX3" fmla="*/ 1240187 w 1518513"/>
                  <a:gd name="connsiteY3" fmla="*/ 572676 h 2111466"/>
                  <a:gd name="connsiteX4" fmla="*/ 1518317 w 1518513"/>
                  <a:gd name="connsiteY4" fmla="*/ 1090201 h 2111466"/>
                  <a:gd name="connsiteX5" fmla="*/ 1188117 w 1518513"/>
                  <a:gd name="connsiteY5" fmla="*/ 1496601 h 2111466"/>
                  <a:gd name="connsiteX6" fmla="*/ 1061117 w 1518513"/>
                  <a:gd name="connsiteY6" fmla="*/ 2111281 h 2111466"/>
                  <a:gd name="connsiteX7" fmla="*/ 878237 w 1518513"/>
                  <a:gd name="connsiteY7" fmla="*/ 1293401 h 2111466"/>
                  <a:gd name="connsiteX8" fmla="*/ 32 w 1518513"/>
                  <a:gd name="connsiteY8" fmla="*/ 1046386 h 2111466"/>
                  <a:gd name="connsiteX0" fmla="*/ 32 w 1518513"/>
                  <a:gd name="connsiteY0" fmla="*/ 1045856 h 2110936"/>
                  <a:gd name="connsiteX1" fmla="*/ 877602 w 1518513"/>
                  <a:gd name="connsiteY1" fmla="*/ 768996 h 2110936"/>
                  <a:gd name="connsiteX2" fmla="*/ 1107472 w 1518513"/>
                  <a:gd name="connsiteY2" fmla="*/ 11 h 2110936"/>
                  <a:gd name="connsiteX3" fmla="*/ 1240187 w 1518513"/>
                  <a:gd name="connsiteY3" fmla="*/ 572146 h 2110936"/>
                  <a:gd name="connsiteX4" fmla="*/ 1518317 w 1518513"/>
                  <a:gd name="connsiteY4" fmla="*/ 1089671 h 2110936"/>
                  <a:gd name="connsiteX5" fmla="*/ 1188117 w 1518513"/>
                  <a:gd name="connsiteY5" fmla="*/ 1496071 h 2110936"/>
                  <a:gd name="connsiteX6" fmla="*/ 1061117 w 1518513"/>
                  <a:gd name="connsiteY6" fmla="*/ 2110751 h 2110936"/>
                  <a:gd name="connsiteX7" fmla="*/ 878237 w 1518513"/>
                  <a:gd name="connsiteY7" fmla="*/ 1292871 h 2110936"/>
                  <a:gd name="connsiteX8" fmla="*/ 32 w 1518513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6111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320"/>
                  <a:gd name="connsiteY0" fmla="*/ 1045856 h 2110936"/>
                  <a:gd name="connsiteX1" fmla="*/ 877602 w 1518320"/>
                  <a:gd name="connsiteY1" fmla="*/ 768996 h 2110936"/>
                  <a:gd name="connsiteX2" fmla="*/ 1107472 w 1518320"/>
                  <a:gd name="connsiteY2" fmla="*/ 11 h 2110936"/>
                  <a:gd name="connsiteX3" fmla="*/ 1240187 w 1518320"/>
                  <a:gd name="connsiteY3" fmla="*/ 572146 h 2110936"/>
                  <a:gd name="connsiteX4" fmla="*/ 1518317 w 1518320"/>
                  <a:gd name="connsiteY4" fmla="*/ 1089671 h 2110936"/>
                  <a:gd name="connsiteX5" fmla="*/ 1188117 w 1518320"/>
                  <a:gd name="connsiteY5" fmla="*/ 1496071 h 2110936"/>
                  <a:gd name="connsiteX6" fmla="*/ 1049687 w 1518320"/>
                  <a:gd name="connsiteY6" fmla="*/ 2110751 h 2110936"/>
                  <a:gd name="connsiteX7" fmla="*/ 878237 w 1518320"/>
                  <a:gd name="connsiteY7" fmla="*/ 1292871 h 2110936"/>
                  <a:gd name="connsiteX8" fmla="*/ 32 w 1518320"/>
                  <a:gd name="connsiteY8" fmla="*/ 1045856 h 2110936"/>
                  <a:gd name="connsiteX0" fmla="*/ 32 w 1518486"/>
                  <a:gd name="connsiteY0" fmla="*/ 1045856 h 2114382"/>
                  <a:gd name="connsiteX1" fmla="*/ 877602 w 1518486"/>
                  <a:gd name="connsiteY1" fmla="*/ 768996 h 2114382"/>
                  <a:gd name="connsiteX2" fmla="*/ 1107472 w 1518486"/>
                  <a:gd name="connsiteY2" fmla="*/ 11 h 2114382"/>
                  <a:gd name="connsiteX3" fmla="*/ 1240187 w 1518486"/>
                  <a:gd name="connsiteY3" fmla="*/ 572146 h 2114382"/>
                  <a:gd name="connsiteX4" fmla="*/ 1518317 w 1518486"/>
                  <a:gd name="connsiteY4" fmla="*/ 1089671 h 2114382"/>
                  <a:gd name="connsiteX5" fmla="*/ 1191927 w 1518486"/>
                  <a:gd name="connsiteY5" fmla="*/ 1562746 h 2114382"/>
                  <a:gd name="connsiteX6" fmla="*/ 1049687 w 1518486"/>
                  <a:gd name="connsiteY6" fmla="*/ 2110751 h 2114382"/>
                  <a:gd name="connsiteX7" fmla="*/ 878237 w 1518486"/>
                  <a:gd name="connsiteY7" fmla="*/ 1292871 h 2114382"/>
                  <a:gd name="connsiteX8" fmla="*/ 32 w 1518486"/>
                  <a:gd name="connsiteY8" fmla="*/ 1045856 h 2114382"/>
                  <a:gd name="connsiteX0" fmla="*/ 32 w 1518445"/>
                  <a:gd name="connsiteY0" fmla="*/ 1045856 h 2114382"/>
                  <a:gd name="connsiteX1" fmla="*/ 877602 w 1518445"/>
                  <a:gd name="connsiteY1" fmla="*/ 768996 h 2114382"/>
                  <a:gd name="connsiteX2" fmla="*/ 1107472 w 1518445"/>
                  <a:gd name="connsiteY2" fmla="*/ 11 h 2114382"/>
                  <a:gd name="connsiteX3" fmla="*/ 1240187 w 1518445"/>
                  <a:gd name="connsiteY3" fmla="*/ 572146 h 2114382"/>
                  <a:gd name="connsiteX4" fmla="*/ 1518317 w 1518445"/>
                  <a:gd name="connsiteY4" fmla="*/ 1089671 h 2114382"/>
                  <a:gd name="connsiteX5" fmla="*/ 1191927 w 1518445"/>
                  <a:gd name="connsiteY5" fmla="*/ 1562746 h 2114382"/>
                  <a:gd name="connsiteX6" fmla="*/ 1049687 w 1518445"/>
                  <a:gd name="connsiteY6" fmla="*/ 2110751 h 2114382"/>
                  <a:gd name="connsiteX7" fmla="*/ 878237 w 1518445"/>
                  <a:gd name="connsiteY7" fmla="*/ 1292871 h 2114382"/>
                  <a:gd name="connsiteX8" fmla="*/ 32 w 1518445"/>
                  <a:gd name="connsiteY8" fmla="*/ 1045856 h 2114382"/>
                  <a:gd name="connsiteX0" fmla="*/ 32 w 1518349"/>
                  <a:gd name="connsiteY0" fmla="*/ 1045856 h 2114382"/>
                  <a:gd name="connsiteX1" fmla="*/ 877602 w 1518349"/>
                  <a:gd name="connsiteY1" fmla="*/ 768996 h 2114382"/>
                  <a:gd name="connsiteX2" fmla="*/ 1107472 w 1518349"/>
                  <a:gd name="connsiteY2" fmla="*/ 11 h 2114382"/>
                  <a:gd name="connsiteX3" fmla="*/ 1240187 w 1518349"/>
                  <a:gd name="connsiteY3" fmla="*/ 572146 h 2114382"/>
                  <a:gd name="connsiteX4" fmla="*/ 1518317 w 1518349"/>
                  <a:gd name="connsiteY4" fmla="*/ 1089671 h 2114382"/>
                  <a:gd name="connsiteX5" fmla="*/ 1191927 w 1518349"/>
                  <a:gd name="connsiteY5" fmla="*/ 1562746 h 2114382"/>
                  <a:gd name="connsiteX6" fmla="*/ 1049687 w 1518349"/>
                  <a:gd name="connsiteY6" fmla="*/ 2110751 h 2114382"/>
                  <a:gd name="connsiteX7" fmla="*/ 878237 w 1518349"/>
                  <a:gd name="connsiteY7" fmla="*/ 1292871 h 2114382"/>
                  <a:gd name="connsiteX8" fmla="*/ 32 w 1518349"/>
                  <a:gd name="connsiteY8" fmla="*/ 1045856 h 2114382"/>
                  <a:gd name="connsiteX0" fmla="*/ 32 w 1518359"/>
                  <a:gd name="connsiteY0" fmla="*/ 1045856 h 2114097"/>
                  <a:gd name="connsiteX1" fmla="*/ 877602 w 1518359"/>
                  <a:gd name="connsiteY1" fmla="*/ 768996 h 2114097"/>
                  <a:gd name="connsiteX2" fmla="*/ 1107472 w 1518359"/>
                  <a:gd name="connsiteY2" fmla="*/ 11 h 2114097"/>
                  <a:gd name="connsiteX3" fmla="*/ 1240187 w 1518359"/>
                  <a:gd name="connsiteY3" fmla="*/ 572146 h 2114097"/>
                  <a:gd name="connsiteX4" fmla="*/ 1518317 w 1518359"/>
                  <a:gd name="connsiteY4" fmla="*/ 1074431 h 2114097"/>
                  <a:gd name="connsiteX5" fmla="*/ 1191927 w 1518359"/>
                  <a:gd name="connsiteY5" fmla="*/ 1562746 h 2114097"/>
                  <a:gd name="connsiteX6" fmla="*/ 1049687 w 1518359"/>
                  <a:gd name="connsiteY6" fmla="*/ 2110751 h 2114097"/>
                  <a:gd name="connsiteX7" fmla="*/ 878237 w 1518359"/>
                  <a:gd name="connsiteY7" fmla="*/ 1292871 h 2114097"/>
                  <a:gd name="connsiteX8" fmla="*/ 32 w 1518359"/>
                  <a:gd name="connsiteY8" fmla="*/ 1045856 h 2114097"/>
                  <a:gd name="connsiteX0" fmla="*/ 32 w 1518707"/>
                  <a:gd name="connsiteY0" fmla="*/ 1045856 h 2112822"/>
                  <a:gd name="connsiteX1" fmla="*/ 877602 w 1518707"/>
                  <a:gd name="connsiteY1" fmla="*/ 768996 h 2112822"/>
                  <a:gd name="connsiteX2" fmla="*/ 1107472 w 1518707"/>
                  <a:gd name="connsiteY2" fmla="*/ 11 h 2112822"/>
                  <a:gd name="connsiteX3" fmla="*/ 1240187 w 1518707"/>
                  <a:gd name="connsiteY3" fmla="*/ 572146 h 2112822"/>
                  <a:gd name="connsiteX4" fmla="*/ 1518317 w 1518707"/>
                  <a:gd name="connsiteY4" fmla="*/ 1074431 h 2112822"/>
                  <a:gd name="connsiteX5" fmla="*/ 1174782 w 1518707"/>
                  <a:gd name="connsiteY5" fmla="*/ 1513216 h 2112822"/>
                  <a:gd name="connsiteX6" fmla="*/ 1049687 w 1518707"/>
                  <a:gd name="connsiteY6" fmla="*/ 2110751 h 2112822"/>
                  <a:gd name="connsiteX7" fmla="*/ 878237 w 1518707"/>
                  <a:gd name="connsiteY7" fmla="*/ 1292871 h 2112822"/>
                  <a:gd name="connsiteX8" fmla="*/ 32 w 1518707"/>
                  <a:gd name="connsiteY8" fmla="*/ 1045856 h 2112822"/>
                  <a:gd name="connsiteX0" fmla="*/ 32 w 1518517"/>
                  <a:gd name="connsiteY0" fmla="*/ 1045856 h 2112700"/>
                  <a:gd name="connsiteX1" fmla="*/ 877602 w 1518517"/>
                  <a:gd name="connsiteY1" fmla="*/ 768996 h 2112700"/>
                  <a:gd name="connsiteX2" fmla="*/ 1107472 w 1518517"/>
                  <a:gd name="connsiteY2" fmla="*/ 11 h 2112700"/>
                  <a:gd name="connsiteX3" fmla="*/ 1240187 w 1518517"/>
                  <a:gd name="connsiteY3" fmla="*/ 572146 h 2112700"/>
                  <a:gd name="connsiteX4" fmla="*/ 1518317 w 1518517"/>
                  <a:gd name="connsiteY4" fmla="*/ 1074431 h 2112700"/>
                  <a:gd name="connsiteX5" fmla="*/ 1193832 w 1518517"/>
                  <a:gd name="connsiteY5" fmla="*/ 1507501 h 2112700"/>
                  <a:gd name="connsiteX6" fmla="*/ 1049687 w 1518517"/>
                  <a:gd name="connsiteY6" fmla="*/ 2110751 h 2112700"/>
                  <a:gd name="connsiteX7" fmla="*/ 878237 w 1518517"/>
                  <a:gd name="connsiteY7" fmla="*/ 1292871 h 2112700"/>
                  <a:gd name="connsiteX8" fmla="*/ 32 w 1518517"/>
                  <a:gd name="connsiteY8" fmla="*/ 1045856 h 2112700"/>
                  <a:gd name="connsiteX0" fmla="*/ 32 w 1519249"/>
                  <a:gd name="connsiteY0" fmla="*/ 1045856 h 2112700"/>
                  <a:gd name="connsiteX1" fmla="*/ 877602 w 1519249"/>
                  <a:gd name="connsiteY1" fmla="*/ 768996 h 2112700"/>
                  <a:gd name="connsiteX2" fmla="*/ 1107472 w 1519249"/>
                  <a:gd name="connsiteY2" fmla="*/ 11 h 2112700"/>
                  <a:gd name="connsiteX3" fmla="*/ 1240187 w 1519249"/>
                  <a:gd name="connsiteY3" fmla="*/ 572146 h 2112700"/>
                  <a:gd name="connsiteX4" fmla="*/ 1518317 w 1519249"/>
                  <a:gd name="connsiteY4" fmla="*/ 1074431 h 2112700"/>
                  <a:gd name="connsiteX5" fmla="*/ 1193832 w 1519249"/>
                  <a:gd name="connsiteY5" fmla="*/ 1507501 h 2112700"/>
                  <a:gd name="connsiteX6" fmla="*/ 1049687 w 1519249"/>
                  <a:gd name="connsiteY6" fmla="*/ 2110751 h 2112700"/>
                  <a:gd name="connsiteX7" fmla="*/ 878237 w 1519249"/>
                  <a:gd name="connsiteY7" fmla="*/ 1292871 h 2112700"/>
                  <a:gd name="connsiteX8" fmla="*/ 32 w 1519249"/>
                  <a:gd name="connsiteY8" fmla="*/ 1045856 h 2112700"/>
                  <a:gd name="connsiteX0" fmla="*/ 32 w 1519387"/>
                  <a:gd name="connsiteY0" fmla="*/ 1045856 h 2112700"/>
                  <a:gd name="connsiteX1" fmla="*/ 877602 w 1519387"/>
                  <a:gd name="connsiteY1" fmla="*/ 768996 h 2112700"/>
                  <a:gd name="connsiteX2" fmla="*/ 1107472 w 1519387"/>
                  <a:gd name="connsiteY2" fmla="*/ 11 h 2112700"/>
                  <a:gd name="connsiteX3" fmla="*/ 1240187 w 1519387"/>
                  <a:gd name="connsiteY3" fmla="*/ 572146 h 2112700"/>
                  <a:gd name="connsiteX4" fmla="*/ 1518317 w 1519387"/>
                  <a:gd name="connsiteY4" fmla="*/ 1074431 h 2112700"/>
                  <a:gd name="connsiteX5" fmla="*/ 1193832 w 1519387"/>
                  <a:gd name="connsiteY5" fmla="*/ 1507501 h 2112700"/>
                  <a:gd name="connsiteX6" fmla="*/ 1049687 w 1519387"/>
                  <a:gd name="connsiteY6" fmla="*/ 2110751 h 2112700"/>
                  <a:gd name="connsiteX7" fmla="*/ 878237 w 1519387"/>
                  <a:gd name="connsiteY7" fmla="*/ 1292871 h 2112700"/>
                  <a:gd name="connsiteX8" fmla="*/ 32 w 1519387"/>
                  <a:gd name="connsiteY8" fmla="*/ 1045856 h 2112700"/>
                  <a:gd name="connsiteX0" fmla="*/ 32 w 1519387"/>
                  <a:gd name="connsiteY0" fmla="*/ 1045856 h 2110890"/>
                  <a:gd name="connsiteX1" fmla="*/ 877602 w 1519387"/>
                  <a:gd name="connsiteY1" fmla="*/ 768996 h 2110890"/>
                  <a:gd name="connsiteX2" fmla="*/ 1107472 w 1519387"/>
                  <a:gd name="connsiteY2" fmla="*/ 11 h 2110890"/>
                  <a:gd name="connsiteX3" fmla="*/ 1240187 w 1519387"/>
                  <a:gd name="connsiteY3" fmla="*/ 572146 h 2110890"/>
                  <a:gd name="connsiteX4" fmla="*/ 1518317 w 1519387"/>
                  <a:gd name="connsiteY4" fmla="*/ 1074431 h 2110890"/>
                  <a:gd name="connsiteX5" fmla="*/ 1193832 w 1519387"/>
                  <a:gd name="connsiteY5" fmla="*/ 1507501 h 2110890"/>
                  <a:gd name="connsiteX6" fmla="*/ 1049687 w 1519387"/>
                  <a:gd name="connsiteY6" fmla="*/ 2110751 h 2110890"/>
                  <a:gd name="connsiteX7" fmla="*/ 878237 w 1519387"/>
                  <a:gd name="connsiteY7" fmla="*/ 1292871 h 2110890"/>
                  <a:gd name="connsiteX8" fmla="*/ 32 w 1519387"/>
                  <a:gd name="connsiteY8" fmla="*/ 1045856 h 2110890"/>
                  <a:gd name="connsiteX0" fmla="*/ 32 w 1519387"/>
                  <a:gd name="connsiteY0" fmla="*/ 1045856 h 2110751"/>
                  <a:gd name="connsiteX1" fmla="*/ 877602 w 1519387"/>
                  <a:gd name="connsiteY1" fmla="*/ 768996 h 2110751"/>
                  <a:gd name="connsiteX2" fmla="*/ 1107472 w 1519387"/>
                  <a:gd name="connsiteY2" fmla="*/ 11 h 2110751"/>
                  <a:gd name="connsiteX3" fmla="*/ 1240187 w 1519387"/>
                  <a:gd name="connsiteY3" fmla="*/ 572146 h 2110751"/>
                  <a:gd name="connsiteX4" fmla="*/ 1518317 w 1519387"/>
                  <a:gd name="connsiteY4" fmla="*/ 1074431 h 2110751"/>
                  <a:gd name="connsiteX5" fmla="*/ 1193832 w 1519387"/>
                  <a:gd name="connsiteY5" fmla="*/ 1507501 h 2110751"/>
                  <a:gd name="connsiteX6" fmla="*/ 1049687 w 1519387"/>
                  <a:gd name="connsiteY6" fmla="*/ 2110751 h 2110751"/>
                  <a:gd name="connsiteX7" fmla="*/ 878237 w 1519387"/>
                  <a:gd name="connsiteY7" fmla="*/ 1292871 h 2110751"/>
                  <a:gd name="connsiteX8" fmla="*/ 32 w 1519387"/>
                  <a:gd name="connsiteY8" fmla="*/ 1045856 h 2110751"/>
                  <a:gd name="connsiteX0" fmla="*/ 32 w 1519387"/>
                  <a:gd name="connsiteY0" fmla="*/ 1045856 h 2110751"/>
                  <a:gd name="connsiteX1" fmla="*/ 877602 w 1519387"/>
                  <a:gd name="connsiteY1" fmla="*/ 768996 h 2110751"/>
                  <a:gd name="connsiteX2" fmla="*/ 1107472 w 1519387"/>
                  <a:gd name="connsiteY2" fmla="*/ 11 h 2110751"/>
                  <a:gd name="connsiteX3" fmla="*/ 1240187 w 1519387"/>
                  <a:gd name="connsiteY3" fmla="*/ 572146 h 2110751"/>
                  <a:gd name="connsiteX4" fmla="*/ 1518317 w 1519387"/>
                  <a:gd name="connsiteY4" fmla="*/ 1074431 h 2110751"/>
                  <a:gd name="connsiteX5" fmla="*/ 1193832 w 1519387"/>
                  <a:gd name="connsiteY5" fmla="*/ 1507501 h 2110751"/>
                  <a:gd name="connsiteX6" fmla="*/ 1049687 w 1519387"/>
                  <a:gd name="connsiteY6" fmla="*/ 2110751 h 2110751"/>
                  <a:gd name="connsiteX7" fmla="*/ 878237 w 1519387"/>
                  <a:gd name="connsiteY7" fmla="*/ 1292871 h 2110751"/>
                  <a:gd name="connsiteX8" fmla="*/ 32 w 1519387"/>
                  <a:gd name="connsiteY8" fmla="*/ 1045856 h 2110751"/>
                  <a:gd name="connsiteX0" fmla="*/ 32 w 1519387"/>
                  <a:gd name="connsiteY0" fmla="*/ 1045856 h 2105036"/>
                  <a:gd name="connsiteX1" fmla="*/ 877602 w 1519387"/>
                  <a:gd name="connsiteY1" fmla="*/ 768996 h 2105036"/>
                  <a:gd name="connsiteX2" fmla="*/ 1107472 w 1519387"/>
                  <a:gd name="connsiteY2" fmla="*/ 11 h 2105036"/>
                  <a:gd name="connsiteX3" fmla="*/ 1240187 w 1519387"/>
                  <a:gd name="connsiteY3" fmla="*/ 572146 h 2105036"/>
                  <a:gd name="connsiteX4" fmla="*/ 1518317 w 1519387"/>
                  <a:gd name="connsiteY4" fmla="*/ 1074431 h 2105036"/>
                  <a:gd name="connsiteX5" fmla="*/ 1193832 w 1519387"/>
                  <a:gd name="connsiteY5" fmla="*/ 1507501 h 2105036"/>
                  <a:gd name="connsiteX6" fmla="*/ 1053497 w 1519387"/>
                  <a:gd name="connsiteY6" fmla="*/ 2105036 h 2105036"/>
                  <a:gd name="connsiteX7" fmla="*/ 878237 w 1519387"/>
                  <a:gd name="connsiteY7" fmla="*/ 1292871 h 2105036"/>
                  <a:gd name="connsiteX8" fmla="*/ 32 w 1519387"/>
                  <a:gd name="connsiteY8" fmla="*/ 1045856 h 210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19387" h="2105036">
                    <a:moveTo>
                      <a:pt x="32" y="1045856"/>
                    </a:moveTo>
                    <a:cubicBezTo>
                      <a:pt x="-5439" y="762234"/>
                      <a:pt x="693029" y="943303"/>
                      <a:pt x="877602" y="768996"/>
                    </a:cubicBezTo>
                    <a:cubicBezTo>
                      <a:pt x="1062175" y="594689"/>
                      <a:pt x="867265" y="-2939"/>
                      <a:pt x="1107472" y="11"/>
                    </a:cubicBezTo>
                    <a:cubicBezTo>
                      <a:pt x="1293633" y="2297"/>
                      <a:pt x="1171713" y="393076"/>
                      <a:pt x="1240187" y="572146"/>
                    </a:cubicBezTo>
                    <a:cubicBezTo>
                      <a:pt x="1308661" y="751216"/>
                      <a:pt x="1536881" y="796704"/>
                      <a:pt x="1518317" y="1074431"/>
                    </a:cubicBezTo>
                    <a:cubicBezTo>
                      <a:pt x="1499118" y="1361659"/>
                      <a:pt x="1271302" y="1335734"/>
                      <a:pt x="1193832" y="1507501"/>
                    </a:cubicBezTo>
                    <a:cubicBezTo>
                      <a:pt x="1116362" y="1679269"/>
                      <a:pt x="1270100" y="2105565"/>
                      <a:pt x="1053497" y="2105036"/>
                    </a:cubicBezTo>
                    <a:cubicBezTo>
                      <a:pt x="814673" y="2104453"/>
                      <a:pt x="1053815" y="1469401"/>
                      <a:pt x="878237" y="1292871"/>
                    </a:cubicBezTo>
                    <a:cubicBezTo>
                      <a:pt x="702659" y="1116341"/>
                      <a:pt x="4656" y="1285552"/>
                      <a:pt x="32" y="1045856"/>
                    </a:cubicBezTo>
                    <a:close/>
                  </a:path>
                </a:pathLst>
              </a:custGeom>
              <a:solidFill>
                <a:srgbClr val="0000FF"/>
              </a:solidFill>
              <a:ln w="190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" name="Ellipse 17"/>
              <p:cNvSpPr/>
              <p:nvPr/>
            </p:nvSpPr>
            <p:spPr>
              <a:xfrm rot="16200000">
                <a:off x="7363729" y="2378815"/>
                <a:ext cx="140970" cy="140970"/>
              </a:xfrm>
              <a:prstGeom prst="ellipse">
                <a:avLst/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1" name="Freihandform 10"/>
            <p:cNvSpPr/>
            <p:nvPr/>
          </p:nvSpPr>
          <p:spPr>
            <a:xfrm rot="5400000">
              <a:off x="8394215" y="3649902"/>
              <a:ext cx="1014263" cy="840722"/>
            </a:xfrm>
            <a:custGeom>
              <a:avLst/>
              <a:gdLst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46717"/>
                <a:gd name="connsiteY0" fmla="*/ 0 h 1046357"/>
                <a:gd name="connsiteX1" fmla="*/ 1038922 w 1146717"/>
                <a:gd name="connsiteY1" fmla="*/ 0 h 1046357"/>
                <a:gd name="connsiteX2" fmla="*/ 1146717 w 1146717"/>
                <a:gd name="connsiteY2" fmla="*/ 540835 h 1046357"/>
                <a:gd name="connsiteX3" fmla="*/ 1035205 w 1146717"/>
                <a:gd name="connsiteY3" fmla="*/ 1046357 h 1046357"/>
                <a:gd name="connsiteX4" fmla="*/ 1858 w 1146717"/>
                <a:gd name="connsiteY4" fmla="*/ 1046357 h 1046357"/>
                <a:gd name="connsiteX5" fmla="*/ 0 w 1146717"/>
                <a:gd name="connsiteY5" fmla="*/ 0 h 1046357"/>
                <a:gd name="connsiteX0" fmla="*/ 0 w 1180240"/>
                <a:gd name="connsiteY0" fmla="*/ 0 h 1046357"/>
                <a:gd name="connsiteX1" fmla="*/ 1038922 w 1180240"/>
                <a:gd name="connsiteY1" fmla="*/ 0 h 1046357"/>
                <a:gd name="connsiteX2" fmla="*/ 1146717 w 1180240"/>
                <a:gd name="connsiteY2" fmla="*/ 540835 h 1046357"/>
                <a:gd name="connsiteX3" fmla="*/ 1035205 w 1180240"/>
                <a:gd name="connsiteY3" fmla="*/ 1046357 h 1046357"/>
                <a:gd name="connsiteX4" fmla="*/ 1858 w 1180240"/>
                <a:gd name="connsiteY4" fmla="*/ 1046357 h 1046357"/>
                <a:gd name="connsiteX5" fmla="*/ 0 w 1180240"/>
                <a:gd name="connsiteY5" fmla="*/ 0 h 1046357"/>
                <a:gd name="connsiteX0" fmla="*/ 0 w 1164569"/>
                <a:gd name="connsiteY0" fmla="*/ 0 h 1046357"/>
                <a:gd name="connsiteX1" fmla="*/ 1038922 w 1164569"/>
                <a:gd name="connsiteY1" fmla="*/ 0 h 1046357"/>
                <a:gd name="connsiteX2" fmla="*/ 1146717 w 1164569"/>
                <a:gd name="connsiteY2" fmla="*/ 540835 h 1046357"/>
                <a:gd name="connsiteX3" fmla="*/ 1035205 w 1164569"/>
                <a:gd name="connsiteY3" fmla="*/ 1046357 h 1046357"/>
                <a:gd name="connsiteX4" fmla="*/ 1858 w 1164569"/>
                <a:gd name="connsiteY4" fmla="*/ 1046357 h 1046357"/>
                <a:gd name="connsiteX5" fmla="*/ 0 w 1164569"/>
                <a:gd name="connsiteY5" fmla="*/ 0 h 1046357"/>
                <a:gd name="connsiteX0" fmla="*/ 0 w 1163963"/>
                <a:gd name="connsiteY0" fmla="*/ 0 h 1046357"/>
                <a:gd name="connsiteX1" fmla="*/ 1038922 w 1163963"/>
                <a:gd name="connsiteY1" fmla="*/ 0 h 1046357"/>
                <a:gd name="connsiteX2" fmla="*/ 1146717 w 1163963"/>
                <a:gd name="connsiteY2" fmla="*/ 540835 h 1046357"/>
                <a:gd name="connsiteX3" fmla="*/ 1035205 w 1163963"/>
                <a:gd name="connsiteY3" fmla="*/ 1046357 h 1046357"/>
                <a:gd name="connsiteX4" fmla="*/ 1858 w 1163963"/>
                <a:gd name="connsiteY4" fmla="*/ 1046357 h 1046357"/>
                <a:gd name="connsiteX5" fmla="*/ 0 w 1163963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8"/>
                <a:gd name="connsiteY0" fmla="*/ 0 h 1046357"/>
                <a:gd name="connsiteX1" fmla="*/ 1038922 w 1146908"/>
                <a:gd name="connsiteY1" fmla="*/ 0 h 1046357"/>
                <a:gd name="connsiteX2" fmla="*/ 1146717 w 1146908"/>
                <a:gd name="connsiteY2" fmla="*/ 540835 h 1046357"/>
                <a:gd name="connsiteX3" fmla="*/ 1035205 w 1146908"/>
                <a:gd name="connsiteY3" fmla="*/ 1046357 h 1046357"/>
                <a:gd name="connsiteX4" fmla="*/ 1858 w 1146908"/>
                <a:gd name="connsiteY4" fmla="*/ 1046357 h 1046357"/>
                <a:gd name="connsiteX5" fmla="*/ 0 w 1146908"/>
                <a:gd name="connsiteY5" fmla="*/ 0 h 1046357"/>
                <a:gd name="connsiteX0" fmla="*/ 0 w 1146901"/>
                <a:gd name="connsiteY0" fmla="*/ 0 h 1046358"/>
                <a:gd name="connsiteX1" fmla="*/ 1038922 w 1146901"/>
                <a:gd name="connsiteY1" fmla="*/ 0 h 1046358"/>
                <a:gd name="connsiteX2" fmla="*/ 1146717 w 1146901"/>
                <a:gd name="connsiteY2" fmla="*/ 540835 h 1046358"/>
                <a:gd name="connsiteX3" fmla="*/ 1035205 w 1146901"/>
                <a:gd name="connsiteY3" fmla="*/ 1046357 h 1046358"/>
                <a:gd name="connsiteX4" fmla="*/ 1858 w 1146901"/>
                <a:gd name="connsiteY4" fmla="*/ 1046357 h 1046358"/>
                <a:gd name="connsiteX5" fmla="*/ 0 w 1146901"/>
                <a:gd name="connsiteY5" fmla="*/ 0 h 1046358"/>
                <a:gd name="connsiteX0" fmla="*/ 0 w 1146919"/>
                <a:gd name="connsiteY0" fmla="*/ 0 h 1046368"/>
                <a:gd name="connsiteX1" fmla="*/ 1038922 w 1146919"/>
                <a:gd name="connsiteY1" fmla="*/ 0 h 1046368"/>
                <a:gd name="connsiteX2" fmla="*/ 1146717 w 1146919"/>
                <a:gd name="connsiteY2" fmla="*/ 540835 h 1046368"/>
                <a:gd name="connsiteX3" fmla="*/ 1035205 w 1146919"/>
                <a:gd name="connsiteY3" fmla="*/ 1046357 h 1046368"/>
                <a:gd name="connsiteX4" fmla="*/ 1858 w 1146919"/>
                <a:gd name="connsiteY4" fmla="*/ 1046357 h 1046368"/>
                <a:gd name="connsiteX5" fmla="*/ 0 w 1146919"/>
                <a:gd name="connsiteY5" fmla="*/ 0 h 1046368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7521"/>
                <a:gd name="connsiteY0" fmla="*/ 0 h 1046376"/>
                <a:gd name="connsiteX1" fmla="*/ 1038922 w 1147521"/>
                <a:gd name="connsiteY1" fmla="*/ 0 h 1046376"/>
                <a:gd name="connsiteX2" fmla="*/ 1146717 w 1147521"/>
                <a:gd name="connsiteY2" fmla="*/ 540835 h 1046376"/>
                <a:gd name="connsiteX3" fmla="*/ 1035205 w 1147521"/>
                <a:gd name="connsiteY3" fmla="*/ 1046357 h 1046376"/>
                <a:gd name="connsiteX4" fmla="*/ 1858 w 1147521"/>
                <a:gd name="connsiteY4" fmla="*/ 1046357 h 1046376"/>
                <a:gd name="connsiteX5" fmla="*/ 0 w 1147521"/>
                <a:gd name="connsiteY5" fmla="*/ 0 h 1046376"/>
                <a:gd name="connsiteX0" fmla="*/ 0 w 1146890"/>
                <a:gd name="connsiteY0" fmla="*/ 0 h 1046376"/>
                <a:gd name="connsiteX1" fmla="*/ 1038922 w 1146890"/>
                <a:gd name="connsiteY1" fmla="*/ 0 h 1046376"/>
                <a:gd name="connsiteX2" fmla="*/ 1146717 w 1146890"/>
                <a:gd name="connsiteY2" fmla="*/ 540835 h 1046376"/>
                <a:gd name="connsiteX3" fmla="*/ 1035205 w 1146890"/>
                <a:gd name="connsiteY3" fmla="*/ 1046357 h 1046376"/>
                <a:gd name="connsiteX4" fmla="*/ 1858 w 1146890"/>
                <a:gd name="connsiteY4" fmla="*/ 1046357 h 1046376"/>
                <a:gd name="connsiteX5" fmla="*/ 0 w 1146890"/>
                <a:gd name="connsiteY5" fmla="*/ 0 h 1046376"/>
                <a:gd name="connsiteX0" fmla="*/ 0 w 1146838"/>
                <a:gd name="connsiteY0" fmla="*/ 0 h 1046373"/>
                <a:gd name="connsiteX1" fmla="*/ 1038922 w 1146838"/>
                <a:gd name="connsiteY1" fmla="*/ 0 h 1046373"/>
                <a:gd name="connsiteX2" fmla="*/ 1146717 w 1146838"/>
                <a:gd name="connsiteY2" fmla="*/ 540835 h 1046373"/>
                <a:gd name="connsiteX3" fmla="*/ 1035205 w 1146838"/>
                <a:gd name="connsiteY3" fmla="*/ 1046357 h 1046373"/>
                <a:gd name="connsiteX4" fmla="*/ 1858 w 1146838"/>
                <a:gd name="connsiteY4" fmla="*/ 1046357 h 1046373"/>
                <a:gd name="connsiteX5" fmla="*/ 0 w 1146838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344882 w 1489862"/>
                <a:gd name="connsiteY4" fmla="*/ 1046357 h 1046373"/>
                <a:gd name="connsiteX5" fmla="*/ 0 w 1489862"/>
                <a:gd name="connsiteY5" fmla="*/ 0 h 1046373"/>
                <a:gd name="connsiteX0" fmla="*/ 0 w 1489862"/>
                <a:gd name="connsiteY0" fmla="*/ 0 h 1046373"/>
                <a:gd name="connsiteX1" fmla="*/ 1381946 w 1489862"/>
                <a:gd name="connsiteY1" fmla="*/ 0 h 1046373"/>
                <a:gd name="connsiteX2" fmla="*/ 1489741 w 1489862"/>
                <a:gd name="connsiteY2" fmla="*/ 540835 h 1046373"/>
                <a:gd name="connsiteX3" fmla="*/ 1378229 w 1489862"/>
                <a:gd name="connsiteY3" fmla="*/ 1046357 h 1046373"/>
                <a:gd name="connsiteX4" fmla="*/ 961 w 1489862"/>
                <a:gd name="connsiteY4" fmla="*/ 1046373 h 1046373"/>
                <a:gd name="connsiteX5" fmla="*/ 0 w 1489862"/>
                <a:gd name="connsiteY5" fmla="*/ 0 h 1046373"/>
                <a:gd name="connsiteX0" fmla="*/ 114998 w 1488904"/>
                <a:gd name="connsiteY0" fmla="*/ 0 h 1049435"/>
                <a:gd name="connsiteX1" fmla="*/ 1380988 w 1488904"/>
                <a:gd name="connsiteY1" fmla="*/ 3062 h 1049435"/>
                <a:gd name="connsiteX2" fmla="*/ 1488783 w 1488904"/>
                <a:gd name="connsiteY2" fmla="*/ 543897 h 1049435"/>
                <a:gd name="connsiteX3" fmla="*/ 1377271 w 1488904"/>
                <a:gd name="connsiteY3" fmla="*/ 1049419 h 1049435"/>
                <a:gd name="connsiteX4" fmla="*/ 3 w 1488904"/>
                <a:gd name="connsiteY4" fmla="*/ 1049435 h 1049435"/>
                <a:gd name="connsiteX5" fmla="*/ 114998 w 1488904"/>
                <a:gd name="connsiteY5" fmla="*/ 0 h 1049435"/>
                <a:gd name="connsiteX0" fmla="*/ 231000 w 1488903"/>
                <a:gd name="connsiteY0" fmla="*/ 0 h 1049435"/>
                <a:gd name="connsiteX1" fmla="*/ 1380987 w 1488903"/>
                <a:gd name="connsiteY1" fmla="*/ 3062 h 1049435"/>
                <a:gd name="connsiteX2" fmla="*/ 1488782 w 1488903"/>
                <a:gd name="connsiteY2" fmla="*/ 543897 h 1049435"/>
                <a:gd name="connsiteX3" fmla="*/ 1377270 w 1488903"/>
                <a:gd name="connsiteY3" fmla="*/ 1049419 h 1049435"/>
                <a:gd name="connsiteX4" fmla="*/ 2 w 1488903"/>
                <a:gd name="connsiteY4" fmla="*/ 1049435 h 1049435"/>
                <a:gd name="connsiteX5" fmla="*/ 231000 w 1488903"/>
                <a:gd name="connsiteY5" fmla="*/ 0 h 1049435"/>
                <a:gd name="connsiteX0" fmla="*/ 179 w 1258082"/>
                <a:gd name="connsiteY0" fmla="*/ 0 h 1049435"/>
                <a:gd name="connsiteX1" fmla="*/ 1150166 w 1258082"/>
                <a:gd name="connsiteY1" fmla="*/ 3062 h 1049435"/>
                <a:gd name="connsiteX2" fmla="*/ 1257961 w 1258082"/>
                <a:gd name="connsiteY2" fmla="*/ 543897 h 1049435"/>
                <a:gd name="connsiteX3" fmla="*/ 1146449 w 1258082"/>
                <a:gd name="connsiteY3" fmla="*/ 1049419 h 1049435"/>
                <a:gd name="connsiteX4" fmla="*/ 179 w 1258082"/>
                <a:gd name="connsiteY4" fmla="*/ 1049435 h 1049435"/>
                <a:gd name="connsiteX5" fmla="*/ 179 w 1258082"/>
                <a:gd name="connsiteY5" fmla="*/ 0 h 1049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8082" h="1049435">
                  <a:moveTo>
                    <a:pt x="179" y="0"/>
                  </a:moveTo>
                  <a:lnTo>
                    <a:pt x="1150166" y="3062"/>
                  </a:lnTo>
                  <a:cubicBezTo>
                    <a:pt x="1246748" y="4766"/>
                    <a:pt x="1259547" y="440676"/>
                    <a:pt x="1257961" y="543897"/>
                  </a:cubicBezTo>
                  <a:cubicBezTo>
                    <a:pt x="1253669" y="823165"/>
                    <a:pt x="1188195" y="1051683"/>
                    <a:pt x="1146449" y="1049419"/>
                  </a:cubicBezTo>
                  <a:lnTo>
                    <a:pt x="179" y="1049435"/>
                  </a:lnTo>
                  <a:cubicBezTo>
                    <a:pt x="-440" y="700649"/>
                    <a:pt x="798" y="348786"/>
                    <a:pt x="179" y="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053724" y="402538"/>
              <a:ext cx="1681443" cy="2993234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068597" y="2105319"/>
              <a:ext cx="1681443" cy="3027149"/>
            </a:xfrm>
            <a:prstGeom prst="rect">
              <a:avLst/>
            </a:prstGeom>
          </p:spPr>
        </p:pic>
        <p:sp>
          <p:nvSpPr>
            <p:cNvPr id="14" name="Ellipse 13"/>
            <p:cNvSpPr/>
            <p:nvPr/>
          </p:nvSpPr>
          <p:spPr>
            <a:xfrm>
              <a:off x="8811791" y="3723983"/>
              <a:ext cx="104626" cy="9304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llipse 14"/>
            <p:cNvSpPr/>
            <p:nvPr/>
          </p:nvSpPr>
          <p:spPr>
            <a:xfrm>
              <a:off x="8868205" y="4370631"/>
              <a:ext cx="142690" cy="14885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Ellipse 15"/>
            <p:cNvSpPr/>
            <p:nvPr/>
          </p:nvSpPr>
          <p:spPr>
            <a:xfrm>
              <a:off x="8853052" y="4091233"/>
              <a:ext cx="108000" cy="108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2" name="Textfeld 31"/>
          <p:cNvSpPr txBox="1"/>
          <p:nvPr/>
        </p:nvSpPr>
        <p:spPr>
          <a:xfrm>
            <a:off x="1873732" y="626771"/>
            <a:ext cx="1659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effectLst/>
              </a:rPr>
              <a:t>Versuch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43357" y="2935748"/>
            <a:ext cx="1659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effectLst/>
              </a:rPr>
              <a:t>Modell</a:t>
            </a: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5624E142-34D1-4CD2-A7B2-F635EA5D7F7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9994" y="172227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2367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0900" y="2892425"/>
            <a:ext cx="10515600" cy="1325563"/>
          </a:xfrm>
        </p:spPr>
        <p:txBody>
          <a:bodyPr/>
          <a:lstStyle/>
          <a:p>
            <a:pPr algn="ctr"/>
            <a:r>
              <a:rPr lang="de-DE" dirty="0"/>
              <a:t>Genauer hingeschaut – Vergleich der Schlacht mit dem Versuch</a:t>
            </a:r>
          </a:p>
        </p:txBody>
      </p:sp>
    </p:spTree>
    <p:extLst>
      <p:ext uri="{BB962C8B-B14F-4D97-AF65-F5344CB8AC3E}">
        <p14:creationId xmlns:p14="http://schemas.microsoft.com/office/powerpoint/2010/main" val="464117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607" y="2883600"/>
            <a:ext cx="7727393" cy="3974400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 rot="5400000">
            <a:off x="5778263" y="-3002020"/>
            <a:ext cx="635474" cy="6639515"/>
          </a:xfrm>
        </p:spPr>
        <p:txBody>
          <a:bodyPr vert="vert270">
            <a:noAutofit/>
          </a:bodyPr>
          <a:lstStyle/>
          <a:p>
            <a:r>
              <a:rPr lang="de-DE" sz="4000" dirty="0"/>
              <a:t>Ein Gleichgewicht existiert …</a:t>
            </a:r>
          </a:p>
        </p:txBody>
      </p:sp>
      <p:grpSp>
        <p:nvGrpSpPr>
          <p:cNvPr id="19" name="Gruppieren 18"/>
          <p:cNvGrpSpPr/>
          <p:nvPr/>
        </p:nvGrpSpPr>
        <p:grpSpPr>
          <a:xfrm rot="2700000">
            <a:off x="2429177" y="2528298"/>
            <a:ext cx="365164" cy="189720"/>
            <a:chOff x="5986972" y="1963849"/>
            <a:chExt cx="588974" cy="306000"/>
          </a:xfrm>
        </p:grpSpPr>
        <p:sp>
          <p:nvSpPr>
            <p:cNvPr id="20" name="Freihandform 19"/>
            <p:cNvSpPr/>
            <p:nvPr/>
          </p:nvSpPr>
          <p:spPr>
            <a:xfrm>
              <a:off x="5986972" y="1963849"/>
              <a:ext cx="585536" cy="306000"/>
            </a:xfrm>
            <a:custGeom>
              <a:avLst/>
              <a:gdLst>
                <a:gd name="connsiteX0" fmla="*/ 195763 w 585536"/>
                <a:gd name="connsiteY0" fmla="*/ 0 h 306000"/>
                <a:gd name="connsiteX1" fmla="*/ 585536 w 585536"/>
                <a:gd name="connsiteY1" fmla="*/ 0 h 306000"/>
                <a:gd name="connsiteX2" fmla="*/ 585536 w 585536"/>
                <a:gd name="connsiteY2" fmla="*/ 306000 h 306000"/>
                <a:gd name="connsiteX3" fmla="*/ 195763 w 585536"/>
                <a:gd name="connsiteY3" fmla="*/ 306000 h 306000"/>
                <a:gd name="connsiteX4" fmla="*/ 195763 w 585536"/>
                <a:gd name="connsiteY4" fmla="*/ 263660 h 306000"/>
                <a:gd name="connsiteX5" fmla="*/ 0 w 585536"/>
                <a:gd name="connsiteY5" fmla="*/ 263660 h 306000"/>
                <a:gd name="connsiteX6" fmla="*/ 0 w 585536"/>
                <a:gd name="connsiteY6" fmla="*/ 39101 h 306000"/>
                <a:gd name="connsiteX7" fmla="*/ 195763 w 585536"/>
                <a:gd name="connsiteY7" fmla="*/ 39101 h 30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5536" h="306000">
                  <a:moveTo>
                    <a:pt x="195763" y="0"/>
                  </a:moveTo>
                  <a:lnTo>
                    <a:pt x="585536" y="0"/>
                  </a:lnTo>
                  <a:lnTo>
                    <a:pt x="585536" y="306000"/>
                  </a:lnTo>
                  <a:lnTo>
                    <a:pt x="195763" y="306000"/>
                  </a:lnTo>
                  <a:lnTo>
                    <a:pt x="195763" y="263660"/>
                  </a:lnTo>
                  <a:lnTo>
                    <a:pt x="0" y="263660"/>
                  </a:lnTo>
                  <a:lnTo>
                    <a:pt x="0" y="39101"/>
                  </a:lnTo>
                  <a:lnTo>
                    <a:pt x="195763" y="39101"/>
                  </a:lnTo>
                  <a:close/>
                </a:path>
              </a:pathLst>
            </a:custGeom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1" name="Gerader Verbinder 20"/>
            <p:cNvCxnSpPr/>
            <p:nvPr/>
          </p:nvCxnSpPr>
          <p:spPr>
            <a:xfrm flipH="1">
              <a:off x="6182735" y="2053376"/>
              <a:ext cx="389773" cy="0"/>
            </a:xfrm>
            <a:prstGeom prst="line">
              <a:avLst/>
            </a:prstGeom>
            <a:ln w="19050">
              <a:solidFill>
                <a:srgbClr val="4171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>
            <a:xfrm flipH="1">
              <a:off x="6186173" y="2116042"/>
              <a:ext cx="389773" cy="0"/>
            </a:xfrm>
            <a:prstGeom prst="line">
              <a:avLst/>
            </a:prstGeom>
            <a:ln w="19050">
              <a:solidFill>
                <a:srgbClr val="4171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 flipH="1">
              <a:off x="6186173" y="2178169"/>
              <a:ext cx="389773" cy="0"/>
            </a:xfrm>
            <a:prstGeom prst="line">
              <a:avLst/>
            </a:prstGeom>
            <a:ln w="19050">
              <a:solidFill>
                <a:srgbClr val="4171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pieren 23"/>
          <p:cNvGrpSpPr/>
          <p:nvPr/>
        </p:nvGrpSpPr>
        <p:grpSpPr>
          <a:xfrm rot="18900000">
            <a:off x="2044904" y="2029661"/>
            <a:ext cx="382149" cy="681677"/>
            <a:chOff x="7132613" y="339858"/>
            <a:chExt cx="616370" cy="1099479"/>
          </a:xfrm>
        </p:grpSpPr>
        <p:sp>
          <p:nvSpPr>
            <p:cNvPr id="25" name="Freihandform 24"/>
            <p:cNvSpPr/>
            <p:nvPr/>
          </p:nvSpPr>
          <p:spPr>
            <a:xfrm rot="16200000">
              <a:off x="7202146" y="622751"/>
              <a:ext cx="213360" cy="352425"/>
            </a:xfrm>
            <a:custGeom>
              <a:avLst/>
              <a:gdLst>
                <a:gd name="connsiteX0" fmla="*/ 0 w 213360"/>
                <a:gd name="connsiteY0" fmla="*/ 0 h 352425"/>
                <a:gd name="connsiteX1" fmla="*/ 213360 w 213360"/>
                <a:gd name="connsiteY1" fmla="*/ 0 h 352425"/>
                <a:gd name="connsiteX2" fmla="*/ 177165 w 213360"/>
                <a:gd name="connsiteY2" fmla="*/ 352425 h 352425"/>
                <a:gd name="connsiteX3" fmla="*/ 24765 w 213360"/>
                <a:gd name="connsiteY3" fmla="*/ 352425 h 352425"/>
                <a:gd name="connsiteX4" fmla="*/ 0 w 213360"/>
                <a:gd name="connsiteY4" fmla="*/ 0 h 352425"/>
                <a:gd name="connsiteX0" fmla="*/ 0 w 213360"/>
                <a:gd name="connsiteY0" fmla="*/ 0 h 352425"/>
                <a:gd name="connsiteX1" fmla="*/ 213360 w 213360"/>
                <a:gd name="connsiteY1" fmla="*/ 0 h 352425"/>
                <a:gd name="connsiteX2" fmla="*/ 177165 w 213360"/>
                <a:gd name="connsiteY2" fmla="*/ 352425 h 352425"/>
                <a:gd name="connsiteX3" fmla="*/ 30480 w 213360"/>
                <a:gd name="connsiteY3" fmla="*/ 350520 h 352425"/>
                <a:gd name="connsiteX4" fmla="*/ 0 w 213360"/>
                <a:gd name="connsiteY4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60" h="352425">
                  <a:moveTo>
                    <a:pt x="0" y="0"/>
                  </a:moveTo>
                  <a:lnTo>
                    <a:pt x="213360" y="0"/>
                  </a:lnTo>
                  <a:lnTo>
                    <a:pt x="177165" y="352425"/>
                  </a:lnTo>
                  <a:lnTo>
                    <a:pt x="30480" y="350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Freihandform 25"/>
            <p:cNvSpPr/>
            <p:nvPr/>
          </p:nvSpPr>
          <p:spPr>
            <a:xfrm>
              <a:off x="7492356" y="339858"/>
              <a:ext cx="213360" cy="352425"/>
            </a:xfrm>
            <a:custGeom>
              <a:avLst/>
              <a:gdLst>
                <a:gd name="connsiteX0" fmla="*/ 0 w 213360"/>
                <a:gd name="connsiteY0" fmla="*/ 0 h 352425"/>
                <a:gd name="connsiteX1" fmla="*/ 213360 w 213360"/>
                <a:gd name="connsiteY1" fmla="*/ 0 h 352425"/>
                <a:gd name="connsiteX2" fmla="*/ 177165 w 213360"/>
                <a:gd name="connsiteY2" fmla="*/ 352425 h 352425"/>
                <a:gd name="connsiteX3" fmla="*/ 24765 w 213360"/>
                <a:gd name="connsiteY3" fmla="*/ 352425 h 352425"/>
                <a:gd name="connsiteX4" fmla="*/ 0 w 213360"/>
                <a:gd name="connsiteY4" fmla="*/ 0 h 352425"/>
                <a:gd name="connsiteX0" fmla="*/ 0 w 213360"/>
                <a:gd name="connsiteY0" fmla="*/ 0 h 352425"/>
                <a:gd name="connsiteX1" fmla="*/ 213360 w 213360"/>
                <a:gd name="connsiteY1" fmla="*/ 0 h 352425"/>
                <a:gd name="connsiteX2" fmla="*/ 177165 w 213360"/>
                <a:gd name="connsiteY2" fmla="*/ 352425 h 352425"/>
                <a:gd name="connsiteX3" fmla="*/ 30480 w 213360"/>
                <a:gd name="connsiteY3" fmla="*/ 350520 h 352425"/>
                <a:gd name="connsiteX4" fmla="*/ 0 w 213360"/>
                <a:gd name="connsiteY4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60" h="352425">
                  <a:moveTo>
                    <a:pt x="0" y="0"/>
                  </a:moveTo>
                  <a:lnTo>
                    <a:pt x="213360" y="0"/>
                  </a:lnTo>
                  <a:lnTo>
                    <a:pt x="177165" y="352425"/>
                  </a:lnTo>
                  <a:lnTo>
                    <a:pt x="30480" y="3505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Ellipse 26"/>
            <p:cNvSpPr/>
            <p:nvPr/>
          </p:nvSpPr>
          <p:spPr>
            <a:xfrm rot="16200000">
              <a:off x="7413452" y="627803"/>
              <a:ext cx="335531" cy="33553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Freihandform 27"/>
            <p:cNvSpPr/>
            <p:nvPr/>
          </p:nvSpPr>
          <p:spPr>
            <a:xfrm rot="16200000">
              <a:off x="7353392" y="1064988"/>
              <a:ext cx="472473" cy="276225"/>
            </a:xfrm>
            <a:custGeom>
              <a:avLst/>
              <a:gdLst>
                <a:gd name="connsiteX0" fmla="*/ 0 w 430530"/>
                <a:gd name="connsiteY0" fmla="*/ 0 h 276225"/>
                <a:gd name="connsiteX1" fmla="*/ 0 w 430530"/>
                <a:gd name="connsiteY1" fmla="*/ 276225 h 276225"/>
                <a:gd name="connsiteX2" fmla="*/ 394335 w 430530"/>
                <a:gd name="connsiteY2" fmla="*/ 276225 h 276225"/>
                <a:gd name="connsiteX3" fmla="*/ 430530 w 430530"/>
                <a:gd name="connsiteY3" fmla="*/ 135255 h 276225"/>
                <a:gd name="connsiteX4" fmla="*/ 382905 w 430530"/>
                <a:gd name="connsiteY4" fmla="*/ 5715 h 276225"/>
                <a:gd name="connsiteX5" fmla="*/ 0 w 430530"/>
                <a:gd name="connsiteY5" fmla="*/ 0 h 276225"/>
                <a:gd name="connsiteX0" fmla="*/ 0 w 430530"/>
                <a:gd name="connsiteY0" fmla="*/ 3810 h 280035"/>
                <a:gd name="connsiteX1" fmla="*/ 0 w 430530"/>
                <a:gd name="connsiteY1" fmla="*/ 280035 h 280035"/>
                <a:gd name="connsiteX2" fmla="*/ 394335 w 430530"/>
                <a:gd name="connsiteY2" fmla="*/ 280035 h 280035"/>
                <a:gd name="connsiteX3" fmla="*/ 430530 w 430530"/>
                <a:gd name="connsiteY3" fmla="*/ 139065 h 280035"/>
                <a:gd name="connsiteX4" fmla="*/ 384810 w 430530"/>
                <a:gd name="connsiteY4" fmla="*/ 0 h 280035"/>
                <a:gd name="connsiteX5" fmla="*/ 0 w 430530"/>
                <a:gd name="connsiteY5" fmla="*/ 3810 h 280035"/>
                <a:gd name="connsiteX0" fmla="*/ 0 w 430530"/>
                <a:gd name="connsiteY0" fmla="*/ 3810 h 280035"/>
                <a:gd name="connsiteX1" fmla="*/ 0 w 430530"/>
                <a:gd name="connsiteY1" fmla="*/ 280035 h 280035"/>
                <a:gd name="connsiteX2" fmla="*/ 394335 w 430530"/>
                <a:gd name="connsiteY2" fmla="*/ 280035 h 280035"/>
                <a:gd name="connsiteX3" fmla="*/ 430530 w 430530"/>
                <a:gd name="connsiteY3" fmla="*/ 139065 h 280035"/>
                <a:gd name="connsiteX4" fmla="*/ 381000 w 430530"/>
                <a:gd name="connsiteY4" fmla="*/ 0 h 280035"/>
                <a:gd name="connsiteX5" fmla="*/ 0 w 430530"/>
                <a:gd name="connsiteY5" fmla="*/ 3810 h 280035"/>
                <a:gd name="connsiteX0" fmla="*/ 0 w 430530"/>
                <a:gd name="connsiteY0" fmla="*/ 0 h 276225"/>
                <a:gd name="connsiteX1" fmla="*/ 0 w 430530"/>
                <a:gd name="connsiteY1" fmla="*/ 276225 h 276225"/>
                <a:gd name="connsiteX2" fmla="*/ 394335 w 430530"/>
                <a:gd name="connsiteY2" fmla="*/ 276225 h 276225"/>
                <a:gd name="connsiteX3" fmla="*/ 430530 w 430530"/>
                <a:gd name="connsiteY3" fmla="*/ 135255 h 276225"/>
                <a:gd name="connsiteX4" fmla="*/ 381000 w 430530"/>
                <a:gd name="connsiteY4" fmla="*/ 0 h 276225"/>
                <a:gd name="connsiteX5" fmla="*/ 0 w 430530"/>
                <a:gd name="connsiteY5" fmla="*/ 0 h 276225"/>
                <a:gd name="connsiteX0" fmla="*/ 0 w 430575"/>
                <a:gd name="connsiteY0" fmla="*/ 0 h 276225"/>
                <a:gd name="connsiteX1" fmla="*/ 0 w 430575"/>
                <a:gd name="connsiteY1" fmla="*/ 276225 h 276225"/>
                <a:gd name="connsiteX2" fmla="*/ 394335 w 430575"/>
                <a:gd name="connsiteY2" fmla="*/ 276225 h 276225"/>
                <a:gd name="connsiteX3" fmla="*/ 430530 w 430575"/>
                <a:gd name="connsiteY3" fmla="*/ 135255 h 276225"/>
                <a:gd name="connsiteX4" fmla="*/ 381000 w 430575"/>
                <a:gd name="connsiteY4" fmla="*/ 0 h 276225"/>
                <a:gd name="connsiteX5" fmla="*/ 0 w 430575"/>
                <a:gd name="connsiteY5" fmla="*/ 0 h 276225"/>
                <a:gd name="connsiteX0" fmla="*/ 0 w 430575"/>
                <a:gd name="connsiteY0" fmla="*/ 0 h 276225"/>
                <a:gd name="connsiteX1" fmla="*/ 0 w 430575"/>
                <a:gd name="connsiteY1" fmla="*/ 276225 h 276225"/>
                <a:gd name="connsiteX2" fmla="*/ 394335 w 430575"/>
                <a:gd name="connsiteY2" fmla="*/ 276225 h 276225"/>
                <a:gd name="connsiteX3" fmla="*/ 430530 w 430575"/>
                <a:gd name="connsiteY3" fmla="*/ 135255 h 276225"/>
                <a:gd name="connsiteX4" fmla="*/ 381000 w 430575"/>
                <a:gd name="connsiteY4" fmla="*/ 0 h 276225"/>
                <a:gd name="connsiteX5" fmla="*/ 0 w 430575"/>
                <a:gd name="connsiteY5" fmla="*/ 0 h 276225"/>
                <a:gd name="connsiteX0" fmla="*/ 0 w 431686"/>
                <a:gd name="connsiteY0" fmla="*/ 0 h 276225"/>
                <a:gd name="connsiteX1" fmla="*/ 0 w 431686"/>
                <a:gd name="connsiteY1" fmla="*/ 276225 h 276225"/>
                <a:gd name="connsiteX2" fmla="*/ 394335 w 431686"/>
                <a:gd name="connsiteY2" fmla="*/ 276225 h 276225"/>
                <a:gd name="connsiteX3" fmla="*/ 430530 w 431686"/>
                <a:gd name="connsiteY3" fmla="*/ 135255 h 276225"/>
                <a:gd name="connsiteX4" fmla="*/ 381000 w 431686"/>
                <a:gd name="connsiteY4" fmla="*/ 0 h 276225"/>
                <a:gd name="connsiteX5" fmla="*/ 0 w 431686"/>
                <a:gd name="connsiteY5" fmla="*/ 0 h 276225"/>
                <a:gd name="connsiteX0" fmla="*/ 0 w 472473"/>
                <a:gd name="connsiteY0" fmla="*/ 0 h 276225"/>
                <a:gd name="connsiteX1" fmla="*/ 0 w 472473"/>
                <a:gd name="connsiteY1" fmla="*/ 276225 h 276225"/>
                <a:gd name="connsiteX2" fmla="*/ 394335 w 472473"/>
                <a:gd name="connsiteY2" fmla="*/ 276225 h 276225"/>
                <a:gd name="connsiteX3" fmla="*/ 472440 w 472473"/>
                <a:gd name="connsiteY3" fmla="*/ 133350 h 276225"/>
                <a:gd name="connsiteX4" fmla="*/ 381000 w 472473"/>
                <a:gd name="connsiteY4" fmla="*/ 0 h 276225"/>
                <a:gd name="connsiteX5" fmla="*/ 0 w 472473"/>
                <a:gd name="connsiteY5" fmla="*/ 0 h 276225"/>
                <a:gd name="connsiteX0" fmla="*/ 0 w 472473"/>
                <a:gd name="connsiteY0" fmla="*/ 0 h 276225"/>
                <a:gd name="connsiteX1" fmla="*/ 0 w 472473"/>
                <a:gd name="connsiteY1" fmla="*/ 276225 h 276225"/>
                <a:gd name="connsiteX2" fmla="*/ 394335 w 472473"/>
                <a:gd name="connsiteY2" fmla="*/ 276225 h 276225"/>
                <a:gd name="connsiteX3" fmla="*/ 472440 w 472473"/>
                <a:gd name="connsiteY3" fmla="*/ 133350 h 276225"/>
                <a:gd name="connsiteX4" fmla="*/ 381000 w 472473"/>
                <a:gd name="connsiteY4" fmla="*/ 0 h 276225"/>
                <a:gd name="connsiteX5" fmla="*/ 0 w 472473"/>
                <a:gd name="connsiteY5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2473" h="276225">
                  <a:moveTo>
                    <a:pt x="0" y="0"/>
                  </a:moveTo>
                  <a:lnTo>
                    <a:pt x="0" y="276225"/>
                  </a:lnTo>
                  <a:lnTo>
                    <a:pt x="394335" y="276225"/>
                  </a:lnTo>
                  <a:cubicBezTo>
                    <a:pt x="438785" y="274955"/>
                    <a:pt x="473710" y="227965"/>
                    <a:pt x="472440" y="133350"/>
                  </a:cubicBezTo>
                  <a:cubicBezTo>
                    <a:pt x="471170" y="38735"/>
                    <a:pt x="433705" y="1270"/>
                    <a:pt x="3810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FF99">
                <a:alpha val="49804"/>
              </a:srgbClr>
            </a:solidFill>
            <a:ln w="19050">
              <a:solidFill>
                <a:srgbClr val="00B8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9" name="Gerader Verbinder 28"/>
            <p:cNvCxnSpPr/>
            <p:nvPr/>
          </p:nvCxnSpPr>
          <p:spPr>
            <a:xfrm rot="16200000">
              <a:off x="7553642" y="1110199"/>
              <a:ext cx="79746" cy="268452"/>
            </a:xfrm>
            <a:prstGeom prst="line">
              <a:avLst/>
            </a:prstGeom>
            <a:ln w="19050">
              <a:solidFill>
                <a:srgbClr val="00B86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/>
            <p:cNvCxnSpPr/>
            <p:nvPr/>
          </p:nvCxnSpPr>
          <p:spPr>
            <a:xfrm rot="16200000">
              <a:off x="7553642" y="1163830"/>
              <a:ext cx="79746" cy="268452"/>
            </a:xfrm>
            <a:prstGeom prst="line">
              <a:avLst/>
            </a:prstGeom>
            <a:ln w="19050">
              <a:solidFill>
                <a:srgbClr val="00B86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rot="16200000">
              <a:off x="7553642" y="1217490"/>
              <a:ext cx="79746" cy="268452"/>
            </a:xfrm>
            <a:prstGeom prst="line">
              <a:avLst/>
            </a:prstGeom>
            <a:ln w="19050">
              <a:solidFill>
                <a:srgbClr val="00B86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Freihandform 31"/>
          <p:cNvSpPr/>
          <p:nvPr/>
        </p:nvSpPr>
        <p:spPr>
          <a:xfrm rot="317171">
            <a:off x="2021181" y="2031131"/>
            <a:ext cx="324401" cy="461077"/>
          </a:xfrm>
          <a:custGeom>
            <a:avLst/>
            <a:gdLst>
              <a:gd name="connsiteX0" fmla="*/ 0 w 1493520"/>
              <a:gd name="connsiteY0" fmla="*/ 1036320 h 2118360"/>
              <a:gd name="connsiteX1" fmla="*/ 843280 w 1493520"/>
              <a:gd name="connsiteY1" fmla="*/ 797560 h 2118360"/>
              <a:gd name="connsiteX2" fmla="*/ 1076960 w 1493520"/>
              <a:gd name="connsiteY2" fmla="*/ 0 h 2118360"/>
              <a:gd name="connsiteX3" fmla="*/ 1188720 w 1493520"/>
              <a:gd name="connsiteY3" fmla="*/ 619760 h 2118360"/>
              <a:gd name="connsiteX4" fmla="*/ 1493520 w 1493520"/>
              <a:gd name="connsiteY4" fmla="*/ 1097280 h 2118360"/>
              <a:gd name="connsiteX5" fmla="*/ 1163320 w 1493520"/>
              <a:gd name="connsiteY5" fmla="*/ 1503680 h 2118360"/>
              <a:gd name="connsiteX6" fmla="*/ 1036320 w 1493520"/>
              <a:gd name="connsiteY6" fmla="*/ 2118360 h 2118360"/>
              <a:gd name="connsiteX7" fmla="*/ 853440 w 1493520"/>
              <a:gd name="connsiteY7" fmla="*/ 1300480 h 2118360"/>
              <a:gd name="connsiteX8" fmla="*/ 0 w 1493520"/>
              <a:gd name="connsiteY8" fmla="*/ 1036320 h 2118360"/>
              <a:gd name="connsiteX0" fmla="*/ 0 w 1493520"/>
              <a:gd name="connsiteY0" fmla="*/ 1036398 h 2118438"/>
              <a:gd name="connsiteX1" fmla="*/ 843280 w 1493520"/>
              <a:gd name="connsiteY1" fmla="*/ 797638 h 2118438"/>
              <a:gd name="connsiteX2" fmla="*/ 1076960 w 1493520"/>
              <a:gd name="connsiteY2" fmla="*/ 78 h 2118438"/>
              <a:gd name="connsiteX3" fmla="*/ 1188720 w 1493520"/>
              <a:gd name="connsiteY3" fmla="*/ 619838 h 2118438"/>
              <a:gd name="connsiteX4" fmla="*/ 1493520 w 1493520"/>
              <a:gd name="connsiteY4" fmla="*/ 1097358 h 2118438"/>
              <a:gd name="connsiteX5" fmla="*/ 1163320 w 1493520"/>
              <a:gd name="connsiteY5" fmla="*/ 1503758 h 2118438"/>
              <a:gd name="connsiteX6" fmla="*/ 1036320 w 1493520"/>
              <a:gd name="connsiteY6" fmla="*/ 2118438 h 2118438"/>
              <a:gd name="connsiteX7" fmla="*/ 853440 w 1493520"/>
              <a:gd name="connsiteY7" fmla="*/ 1300558 h 2118438"/>
              <a:gd name="connsiteX8" fmla="*/ 0 w 1493520"/>
              <a:gd name="connsiteY8" fmla="*/ 1036398 h 2118438"/>
              <a:gd name="connsiteX0" fmla="*/ 0 w 1493520"/>
              <a:gd name="connsiteY0" fmla="*/ 1036398 h 2118438"/>
              <a:gd name="connsiteX1" fmla="*/ 843280 w 1493520"/>
              <a:gd name="connsiteY1" fmla="*/ 797638 h 2118438"/>
              <a:gd name="connsiteX2" fmla="*/ 1122680 w 1493520"/>
              <a:gd name="connsiteY2" fmla="*/ 78 h 2118438"/>
              <a:gd name="connsiteX3" fmla="*/ 1188720 w 1493520"/>
              <a:gd name="connsiteY3" fmla="*/ 619838 h 2118438"/>
              <a:gd name="connsiteX4" fmla="*/ 1493520 w 1493520"/>
              <a:gd name="connsiteY4" fmla="*/ 1097358 h 2118438"/>
              <a:gd name="connsiteX5" fmla="*/ 1163320 w 1493520"/>
              <a:gd name="connsiteY5" fmla="*/ 1503758 h 2118438"/>
              <a:gd name="connsiteX6" fmla="*/ 1036320 w 1493520"/>
              <a:gd name="connsiteY6" fmla="*/ 2118438 h 2118438"/>
              <a:gd name="connsiteX7" fmla="*/ 853440 w 1493520"/>
              <a:gd name="connsiteY7" fmla="*/ 1300558 h 2118438"/>
              <a:gd name="connsiteX8" fmla="*/ 0 w 1493520"/>
              <a:gd name="connsiteY8" fmla="*/ 1036398 h 2118438"/>
              <a:gd name="connsiteX0" fmla="*/ 0 w 1493520"/>
              <a:gd name="connsiteY0" fmla="*/ 1036325 h 2118365"/>
              <a:gd name="connsiteX1" fmla="*/ 843280 w 1493520"/>
              <a:gd name="connsiteY1" fmla="*/ 797565 h 2118365"/>
              <a:gd name="connsiteX2" fmla="*/ 1122680 w 1493520"/>
              <a:gd name="connsiteY2" fmla="*/ 5 h 2118365"/>
              <a:gd name="connsiteX3" fmla="*/ 1188720 w 1493520"/>
              <a:gd name="connsiteY3" fmla="*/ 619765 h 2118365"/>
              <a:gd name="connsiteX4" fmla="*/ 1493520 w 1493520"/>
              <a:gd name="connsiteY4" fmla="*/ 1097285 h 2118365"/>
              <a:gd name="connsiteX5" fmla="*/ 1163320 w 1493520"/>
              <a:gd name="connsiteY5" fmla="*/ 1503685 h 2118365"/>
              <a:gd name="connsiteX6" fmla="*/ 1036320 w 1493520"/>
              <a:gd name="connsiteY6" fmla="*/ 2118365 h 2118365"/>
              <a:gd name="connsiteX7" fmla="*/ 853440 w 1493520"/>
              <a:gd name="connsiteY7" fmla="*/ 1300485 h 2118365"/>
              <a:gd name="connsiteX8" fmla="*/ 0 w 1493520"/>
              <a:gd name="connsiteY8" fmla="*/ 1036325 h 2118365"/>
              <a:gd name="connsiteX0" fmla="*/ 0 w 1493520"/>
              <a:gd name="connsiteY0" fmla="*/ 1040134 h 2122174"/>
              <a:gd name="connsiteX1" fmla="*/ 843280 w 1493520"/>
              <a:gd name="connsiteY1" fmla="*/ 801374 h 2122174"/>
              <a:gd name="connsiteX2" fmla="*/ 1088390 w 1493520"/>
              <a:gd name="connsiteY2" fmla="*/ 4 h 2122174"/>
              <a:gd name="connsiteX3" fmla="*/ 1188720 w 1493520"/>
              <a:gd name="connsiteY3" fmla="*/ 623574 h 2122174"/>
              <a:gd name="connsiteX4" fmla="*/ 1493520 w 1493520"/>
              <a:gd name="connsiteY4" fmla="*/ 1101094 h 2122174"/>
              <a:gd name="connsiteX5" fmla="*/ 1163320 w 1493520"/>
              <a:gd name="connsiteY5" fmla="*/ 1507494 h 2122174"/>
              <a:gd name="connsiteX6" fmla="*/ 1036320 w 1493520"/>
              <a:gd name="connsiteY6" fmla="*/ 2122174 h 2122174"/>
              <a:gd name="connsiteX7" fmla="*/ 853440 w 1493520"/>
              <a:gd name="connsiteY7" fmla="*/ 1304294 h 2122174"/>
              <a:gd name="connsiteX8" fmla="*/ 0 w 1493520"/>
              <a:gd name="connsiteY8" fmla="*/ 1040134 h 2122174"/>
              <a:gd name="connsiteX0" fmla="*/ 6 w 1493526"/>
              <a:gd name="connsiteY0" fmla="*/ 1040134 h 2122174"/>
              <a:gd name="connsiteX1" fmla="*/ 843286 w 1493526"/>
              <a:gd name="connsiteY1" fmla="*/ 801374 h 2122174"/>
              <a:gd name="connsiteX2" fmla="*/ 1088396 w 1493526"/>
              <a:gd name="connsiteY2" fmla="*/ 4 h 2122174"/>
              <a:gd name="connsiteX3" fmla="*/ 1188726 w 1493526"/>
              <a:gd name="connsiteY3" fmla="*/ 623574 h 2122174"/>
              <a:gd name="connsiteX4" fmla="*/ 1493526 w 1493526"/>
              <a:gd name="connsiteY4" fmla="*/ 1101094 h 2122174"/>
              <a:gd name="connsiteX5" fmla="*/ 1163326 w 1493526"/>
              <a:gd name="connsiteY5" fmla="*/ 1507494 h 2122174"/>
              <a:gd name="connsiteX6" fmla="*/ 1036326 w 1493526"/>
              <a:gd name="connsiteY6" fmla="*/ 2122174 h 2122174"/>
              <a:gd name="connsiteX7" fmla="*/ 853446 w 1493526"/>
              <a:gd name="connsiteY7" fmla="*/ 1304294 h 2122174"/>
              <a:gd name="connsiteX8" fmla="*/ 6 w 1493526"/>
              <a:gd name="connsiteY8" fmla="*/ 1040134 h 2122174"/>
              <a:gd name="connsiteX0" fmla="*/ 6 w 1493526"/>
              <a:gd name="connsiteY0" fmla="*/ 1040134 h 2122174"/>
              <a:gd name="connsiteX1" fmla="*/ 843286 w 1493526"/>
              <a:gd name="connsiteY1" fmla="*/ 801374 h 2122174"/>
              <a:gd name="connsiteX2" fmla="*/ 1088396 w 1493526"/>
              <a:gd name="connsiteY2" fmla="*/ 4 h 2122174"/>
              <a:gd name="connsiteX3" fmla="*/ 1188726 w 1493526"/>
              <a:gd name="connsiteY3" fmla="*/ 623574 h 2122174"/>
              <a:gd name="connsiteX4" fmla="*/ 1493526 w 1493526"/>
              <a:gd name="connsiteY4" fmla="*/ 1101094 h 2122174"/>
              <a:gd name="connsiteX5" fmla="*/ 1163326 w 1493526"/>
              <a:gd name="connsiteY5" fmla="*/ 1507494 h 2122174"/>
              <a:gd name="connsiteX6" fmla="*/ 1036326 w 1493526"/>
              <a:gd name="connsiteY6" fmla="*/ 2122174 h 2122174"/>
              <a:gd name="connsiteX7" fmla="*/ 853446 w 1493526"/>
              <a:gd name="connsiteY7" fmla="*/ 1304294 h 2122174"/>
              <a:gd name="connsiteX8" fmla="*/ 6 w 1493526"/>
              <a:gd name="connsiteY8" fmla="*/ 1040134 h 2122174"/>
              <a:gd name="connsiteX0" fmla="*/ 6 w 1493526"/>
              <a:gd name="connsiteY0" fmla="*/ 1040134 h 2122176"/>
              <a:gd name="connsiteX1" fmla="*/ 843286 w 1493526"/>
              <a:gd name="connsiteY1" fmla="*/ 801374 h 2122176"/>
              <a:gd name="connsiteX2" fmla="*/ 1088396 w 1493526"/>
              <a:gd name="connsiteY2" fmla="*/ 4 h 2122176"/>
              <a:gd name="connsiteX3" fmla="*/ 1188726 w 1493526"/>
              <a:gd name="connsiteY3" fmla="*/ 623574 h 2122176"/>
              <a:gd name="connsiteX4" fmla="*/ 1493526 w 1493526"/>
              <a:gd name="connsiteY4" fmla="*/ 1101094 h 2122176"/>
              <a:gd name="connsiteX5" fmla="*/ 1163326 w 1493526"/>
              <a:gd name="connsiteY5" fmla="*/ 1507494 h 2122176"/>
              <a:gd name="connsiteX6" fmla="*/ 1036326 w 1493526"/>
              <a:gd name="connsiteY6" fmla="*/ 2122174 h 2122176"/>
              <a:gd name="connsiteX7" fmla="*/ 853446 w 1493526"/>
              <a:gd name="connsiteY7" fmla="*/ 1304294 h 2122176"/>
              <a:gd name="connsiteX8" fmla="*/ 6 w 1493526"/>
              <a:gd name="connsiteY8" fmla="*/ 1040134 h 2122176"/>
              <a:gd name="connsiteX0" fmla="*/ 6 w 1493526"/>
              <a:gd name="connsiteY0" fmla="*/ 1040134 h 2122390"/>
              <a:gd name="connsiteX1" fmla="*/ 843286 w 1493526"/>
              <a:gd name="connsiteY1" fmla="*/ 801374 h 2122390"/>
              <a:gd name="connsiteX2" fmla="*/ 1088396 w 1493526"/>
              <a:gd name="connsiteY2" fmla="*/ 4 h 2122390"/>
              <a:gd name="connsiteX3" fmla="*/ 1188726 w 1493526"/>
              <a:gd name="connsiteY3" fmla="*/ 623574 h 2122390"/>
              <a:gd name="connsiteX4" fmla="*/ 1493526 w 1493526"/>
              <a:gd name="connsiteY4" fmla="*/ 1101094 h 2122390"/>
              <a:gd name="connsiteX5" fmla="*/ 1163326 w 1493526"/>
              <a:gd name="connsiteY5" fmla="*/ 1507494 h 2122390"/>
              <a:gd name="connsiteX6" fmla="*/ 1036326 w 1493526"/>
              <a:gd name="connsiteY6" fmla="*/ 2122174 h 2122390"/>
              <a:gd name="connsiteX7" fmla="*/ 853446 w 1493526"/>
              <a:gd name="connsiteY7" fmla="*/ 1304294 h 2122390"/>
              <a:gd name="connsiteX8" fmla="*/ 6 w 1493526"/>
              <a:gd name="connsiteY8" fmla="*/ 1040134 h 2122390"/>
              <a:gd name="connsiteX0" fmla="*/ 6 w 1493796"/>
              <a:gd name="connsiteY0" fmla="*/ 1040134 h 2122390"/>
              <a:gd name="connsiteX1" fmla="*/ 843286 w 1493796"/>
              <a:gd name="connsiteY1" fmla="*/ 801374 h 2122390"/>
              <a:gd name="connsiteX2" fmla="*/ 1088396 w 1493796"/>
              <a:gd name="connsiteY2" fmla="*/ 4 h 2122390"/>
              <a:gd name="connsiteX3" fmla="*/ 1188726 w 1493796"/>
              <a:gd name="connsiteY3" fmla="*/ 623574 h 2122390"/>
              <a:gd name="connsiteX4" fmla="*/ 1493526 w 1493796"/>
              <a:gd name="connsiteY4" fmla="*/ 1101094 h 2122390"/>
              <a:gd name="connsiteX5" fmla="*/ 1163326 w 1493796"/>
              <a:gd name="connsiteY5" fmla="*/ 1507494 h 2122390"/>
              <a:gd name="connsiteX6" fmla="*/ 1036326 w 1493796"/>
              <a:gd name="connsiteY6" fmla="*/ 2122174 h 2122390"/>
              <a:gd name="connsiteX7" fmla="*/ 853446 w 1493796"/>
              <a:gd name="connsiteY7" fmla="*/ 1304294 h 2122390"/>
              <a:gd name="connsiteX8" fmla="*/ 6 w 1493796"/>
              <a:gd name="connsiteY8" fmla="*/ 1040134 h 2122390"/>
              <a:gd name="connsiteX0" fmla="*/ 6 w 1493631"/>
              <a:gd name="connsiteY0" fmla="*/ 1040134 h 2122390"/>
              <a:gd name="connsiteX1" fmla="*/ 843286 w 1493631"/>
              <a:gd name="connsiteY1" fmla="*/ 801374 h 2122390"/>
              <a:gd name="connsiteX2" fmla="*/ 1088396 w 1493631"/>
              <a:gd name="connsiteY2" fmla="*/ 4 h 2122390"/>
              <a:gd name="connsiteX3" fmla="*/ 1188726 w 1493631"/>
              <a:gd name="connsiteY3" fmla="*/ 623574 h 2122390"/>
              <a:gd name="connsiteX4" fmla="*/ 1493526 w 1493631"/>
              <a:gd name="connsiteY4" fmla="*/ 1101094 h 2122390"/>
              <a:gd name="connsiteX5" fmla="*/ 1163326 w 1493631"/>
              <a:gd name="connsiteY5" fmla="*/ 1507494 h 2122390"/>
              <a:gd name="connsiteX6" fmla="*/ 1036326 w 1493631"/>
              <a:gd name="connsiteY6" fmla="*/ 2122174 h 2122390"/>
              <a:gd name="connsiteX7" fmla="*/ 853446 w 1493631"/>
              <a:gd name="connsiteY7" fmla="*/ 1304294 h 2122390"/>
              <a:gd name="connsiteX8" fmla="*/ 6 w 1493631"/>
              <a:gd name="connsiteY8" fmla="*/ 1040134 h 2122390"/>
              <a:gd name="connsiteX0" fmla="*/ 6 w 1493631"/>
              <a:gd name="connsiteY0" fmla="*/ 1040134 h 2122390"/>
              <a:gd name="connsiteX1" fmla="*/ 843286 w 1493631"/>
              <a:gd name="connsiteY1" fmla="*/ 801374 h 2122390"/>
              <a:gd name="connsiteX2" fmla="*/ 1088396 w 1493631"/>
              <a:gd name="connsiteY2" fmla="*/ 4 h 2122390"/>
              <a:gd name="connsiteX3" fmla="*/ 1188726 w 1493631"/>
              <a:gd name="connsiteY3" fmla="*/ 623574 h 2122390"/>
              <a:gd name="connsiteX4" fmla="*/ 1493526 w 1493631"/>
              <a:gd name="connsiteY4" fmla="*/ 1101094 h 2122390"/>
              <a:gd name="connsiteX5" fmla="*/ 1163326 w 1493631"/>
              <a:gd name="connsiteY5" fmla="*/ 1507494 h 2122390"/>
              <a:gd name="connsiteX6" fmla="*/ 1036326 w 1493631"/>
              <a:gd name="connsiteY6" fmla="*/ 2122174 h 2122390"/>
              <a:gd name="connsiteX7" fmla="*/ 853446 w 1493631"/>
              <a:gd name="connsiteY7" fmla="*/ 1304294 h 2122390"/>
              <a:gd name="connsiteX8" fmla="*/ 6 w 1493631"/>
              <a:gd name="connsiteY8" fmla="*/ 1040134 h 2122390"/>
              <a:gd name="connsiteX0" fmla="*/ 6 w 1493631"/>
              <a:gd name="connsiteY0" fmla="*/ 1040134 h 2122390"/>
              <a:gd name="connsiteX1" fmla="*/ 843286 w 1493631"/>
              <a:gd name="connsiteY1" fmla="*/ 801374 h 2122390"/>
              <a:gd name="connsiteX2" fmla="*/ 1088396 w 1493631"/>
              <a:gd name="connsiteY2" fmla="*/ 4 h 2122390"/>
              <a:gd name="connsiteX3" fmla="*/ 1188726 w 1493631"/>
              <a:gd name="connsiteY3" fmla="*/ 623574 h 2122390"/>
              <a:gd name="connsiteX4" fmla="*/ 1493526 w 1493631"/>
              <a:gd name="connsiteY4" fmla="*/ 1101094 h 2122390"/>
              <a:gd name="connsiteX5" fmla="*/ 1163326 w 1493631"/>
              <a:gd name="connsiteY5" fmla="*/ 1507494 h 2122390"/>
              <a:gd name="connsiteX6" fmla="*/ 1036326 w 1493631"/>
              <a:gd name="connsiteY6" fmla="*/ 2122174 h 2122390"/>
              <a:gd name="connsiteX7" fmla="*/ 853446 w 1493631"/>
              <a:gd name="connsiteY7" fmla="*/ 1304294 h 2122390"/>
              <a:gd name="connsiteX8" fmla="*/ 6 w 1493631"/>
              <a:gd name="connsiteY8" fmla="*/ 1040134 h 2122390"/>
              <a:gd name="connsiteX0" fmla="*/ 6 w 1493640"/>
              <a:gd name="connsiteY0" fmla="*/ 1041618 h 2123874"/>
              <a:gd name="connsiteX1" fmla="*/ 843286 w 1493640"/>
              <a:gd name="connsiteY1" fmla="*/ 802858 h 2123874"/>
              <a:gd name="connsiteX2" fmla="*/ 1088396 w 1493640"/>
              <a:gd name="connsiteY2" fmla="*/ 1488 h 2123874"/>
              <a:gd name="connsiteX3" fmla="*/ 1203966 w 1493640"/>
              <a:gd name="connsiteY3" fmla="*/ 621248 h 2123874"/>
              <a:gd name="connsiteX4" fmla="*/ 1493526 w 1493640"/>
              <a:gd name="connsiteY4" fmla="*/ 1102578 h 2123874"/>
              <a:gd name="connsiteX5" fmla="*/ 1163326 w 1493640"/>
              <a:gd name="connsiteY5" fmla="*/ 1508978 h 2123874"/>
              <a:gd name="connsiteX6" fmla="*/ 1036326 w 1493640"/>
              <a:gd name="connsiteY6" fmla="*/ 2123658 h 2123874"/>
              <a:gd name="connsiteX7" fmla="*/ 853446 w 1493640"/>
              <a:gd name="connsiteY7" fmla="*/ 1305778 h 2123874"/>
              <a:gd name="connsiteX8" fmla="*/ 6 w 1493640"/>
              <a:gd name="connsiteY8" fmla="*/ 1041618 h 2123874"/>
              <a:gd name="connsiteX0" fmla="*/ 6 w 1493640"/>
              <a:gd name="connsiteY0" fmla="*/ 1041618 h 2123874"/>
              <a:gd name="connsiteX1" fmla="*/ 843286 w 1493640"/>
              <a:gd name="connsiteY1" fmla="*/ 802858 h 2123874"/>
              <a:gd name="connsiteX2" fmla="*/ 1088396 w 1493640"/>
              <a:gd name="connsiteY2" fmla="*/ 1488 h 2123874"/>
              <a:gd name="connsiteX3" fmla="*/ 1203966 w 1493640"/>
              <a:gd name="connsiteY3" fmla="*/ 621248 h 2123874"/>
              <a:gd name="connsiteX4" fmla="*/ 1493526 w 1493640"/>
              <a:gd name="connsiteY4" fmla="*/ 1102578 h 2123874"/>
              <a:gd name="connsiteX5" fmla="*/ 1163326 w 1493640"/>
              <a:gd name="connsiteY5" fmla="*/ 1508978 h 2123874"/>
              <a:gd name="connsiteX6" fmla="*/ 1036326 w 1493640"/>
              <a:gd name="connsiteY6" fmla="*/ 2123658 h 2123874"/>
              <a:gd name="connsiteX7" fmla="*/ 853446 w 1493640"/>
              <a:gd name="connsiteY7" fmla="*/ 1305778 h 2123874"/>
              <a:gd name="connsiteX8" fmla="*/ 6 w 1493640"/>
              <a:gd name="connsiteY8" fmla="*/ 1041618 h 2123874"/>
              <a:gd name="connsiteX0" fmla="*/ 6 w 1493651"/>
              <a:gd name="connsiteY0" fmla="*/ 1042126 h 2124382"/>
              <a:gd name="connsiteX1" fmla="*/ 843286 w 1493651"/>
              <a:gd name="connsiteY1" fmla="*/ 803366 h 2124382"/>
              <a:gd name="connsiteX2" fmla="*/ 1088396 w 1493651"/>
              <a:gd name="connsiteY2" fmla="*/ 1996 h 2124382"/>
              <a:gd name="connsiteX3" fmla="*/ 1205871 w 1493651"/>
              <a:gd name="connsiteY3" fmla="*/ 596991 h 2124382"/>
              <a:gd name="connsiteX4" fmla="*/ 1493526 w 1493651"/>
              <a:gd name="connsiteY4" fmla="*/ 1103086 h 2124382"/>
              <a:gd name="connsiteX5" fmla="*/ 1163326 w 1493651"/>
              <a:gd name="connsiteY5" fmla="*/ 1509486 h 2124382"/>
              <a:gd name="connsiteX6" fmla="*/ 1036326 w 1493651"/>
              <a:gd name="connsiteY6" fmla="*/ 2124166 h 2124382"/>
              <a:gd name="connsiteX7" fmla="*/ 853446 w 1493651"/>
              <a:gd name="connsiteY7" fmla="*/ 1306286 h 2124382"/>
              <a:gd name="connsiteX8" fmla="*/ 6 w 1493651"/>
              <a:gd name="connsiteY8" fmla="*/ 1042126 h 2124382"/>
              <a:gd name="connsiteX0" fmla="*/ 6 w 1493651"/>
              <a:gd name="connsiteY0" fmla="*/ 1042126 h 2124382"/>
              <a:gd name="connsiteX1" fmla="*/ 843286 w 1493651"/>
              <a:gd name="connsiteY1" fmla="*/ 803366 h 2124382"/>
              <a:gd name="connsiteX2" fmla="*/ 1088396 w 1493651"/>
              <a:gd name="connsiteY2" fmla="*/ 1996 h 2124382"/>
              <a:gd name="connsiteX3" fmla="*/ 1205871 w 1493651"/>
              <a:gd name="connsiteY3" fmla="*/ 596991 h 2124382"/>
              <a:gd name="connsiteX4" fmla="*/ 1493526 w 1493651"/>
              <a:gd name="connsiteY4" fmla="*/ 1103086 h 2124382"/>
              <a:gd name="connsiteX5" fmla="*/ 1163326 w 1493651"/>
              <a:gd name="connsiteY5" fmla="*/ 1509486 h 2124382"/>
              <a:gd name="connsiteX6" fmla="*/ 1036326 w 1493651"/>
              <a:gd name="connsiteY6" fmla="*/ 2124166 h 2124382"/>
              <a:gd name="connsiteX7" fmla="*/ 853446 w 1493651"/>
              <a:gd name="connsiteY7" fmla="*/ 1306286 h 2124382"/>
              <a:gd name="connsiteX8" fmla="*/ 6 w 1493651"/>
              <a:gd name="connsiteY8" fmla="*/ 1042126 h 2124382"/>
              <a:gd name="connsiteX0" fmla="*/ 6 w 1493651"/>
              <a:gd name="connsiteY0" fmla="*/ 1042126 h 2124382"/>
              <a:gd name="connsiteX1" fmla="*/ 843286 w 1493651"/>
              <a:gd name="connsiteY1" fmla="*/ 803366 h 2124382"/>
              <a:gd name="connsiteX2" fmla="*/ 1088396 w 1493651"/>
              <a:gd name="connsiteY2" fmla="*/ 1996 h 2124382"/>
              <a:gd name="connsiteX3" fmla="*/ 1205871 w 1493651"/>
              <a:gd name="connsiteY3" fmla="*/ 596991 h 2124382"/>
              <a:gd name="connsiteX4" fmla="*/ 1493526 w 1493651"/>
              <a:gd name="connsiteY4" fmla="*/ 1103086 h 2124382"/>
              <a:gd name="connsiteX5" fmla="*/ 1163326 w 1493651"/>
              <a:gd name="connsiteY5" fmla="*/ 1509486 h 2124382"/>
              <a:gd name="connsiteX6" fmla="*/ 1036326 w 1493651"/>
              <a:gd name="connsiteY6" fmla="*/ 2124166 h 2124382"/>
              <a:gd name="connsiteX7" fmla="*/ 853446 w 1493651"/>
              <a:gd name="connsiteY7" fmla="*/ 1306286 h 2124382"/>
              <a:gd name="connsiteX8" fmla="*/ 6 w 1493651"/>
              <a:gd name="connsiteY8" fmla="*/ 1042126 h 2124382"/>
              <a:gd name="connsiteX0" fmla="*/ 1 w 1493646"/>
              <a:gd name="connsiteY0" fmla="*/ 1041765 h 2124021"/>
              <a:gd name="connsiteX1" fmla="*/ 852806 w 1493646"/>
              <a:gd name="connsiteY1" fmla="*/ 782050 h 2124021"/>
              <a:gd name="connsiteX2" fmla="*/ 1088391 w 1493646"/>
              <a:gd name="connsiteY2" fmla="*/ 1635 h 2124021"/>
              <a:gd name="connsiteX3" fmla="*/ 1205866 w 1493646"/>
              <a:gd name="connsiteY3" fmla="*/ 596630 h 2124021"/>
              <a:gd name="connsiteX4" fmla="*/ 1493521 w 1493646"/>
              <a:gd name="connsiteY4" fmla="*/ 1102725 h 2124021"/>
              <a:gd name="connsiteX5" fmla="*/ 1163321 w 1493646"/>
              <a:gd name="connsiteY5" fmla="*/ 1509125 h 2124021"/>
              <a:gd name="connsiteX6" fmla="*/ 1036321 w 1493646"/>
              <a:gd name="connsiteY6" fmla="*/ 2123805 h 2124021"/>
              <a:gd name="connsiteX7" fmla="*/ 853441 w 1493646"/>
              <a:gd name="connsiteY7" fmla="*/ 1305925 h 2124021"/>
              <a:gd name="connsiteX8" fmla="*/ 1 w 1493646"/>
              <a:gd name="connsiteY8" fmla="*/ 1041765 h 2124021"/>
              <a:gd name="connsiteX0" fmla="*/ 1 w 1493646"/>
              <a:gd name="connsiteY0" fmla="*/ 1041765 h 2124015"/>
              <a:gd name="connsiteX1" fmla="*/ 852806 w 1493646"/>
              <a:gd name="connsiteY1" fmla="*/ 782050 h 2124015"/>
              <a:gd name="connsiteX2" fmla="*/ 1088391 w 1493646"/>
              <a:gd name="connsiteY2" fmla="*/ 1635 h 2124015"/>
              <a:gd name="connsiteX3" fmla="*/ 1205866 w 1493646"/>
              <a:gd name="connsiteY3" fmla="*/ 596630 h 2124015"/>
              <a:gd name="connsiteX4" fmla="*/ 1493521 w 1493646"/>
              <a:gd name="connsiteY4" fmla="*/ 1102725 h 2124015"/>
              <a:gd name="connsiteX5" fmla="*/ 1163321 w 1493646"/>
              <a:gd name="connsiteY5" fmla="*/ 1509125 h 2124015"/>
              <a:gd name="connsiteX6" fmla="*/ 1036321 w 1493646"/>
              <a:gd name="connsiteY6" fmla="*/ 2123805 h 2124015"/>
              <a:gd name="connsiteX7" fmla="*/ 853441 w 1493646"/>
              <a:gd name="connsiteY7" fmla="*/ 1305925 h 2124015"/>
              <a:gd name="connsiteX8" fmla="*/ 1 w 1493646"/>
              <a:gd name="connsiteY8" fmla="*/ 1041765 h 2124015"/>
              <a:gd name="connsiteX0" fmla="*/ 1 w 1493646"/>
              <a:gd name="connsiteY0" fmla="*/ 1041765 h 2124008"/>
              <a:gd name="connsiteX1" fmla="*/ 852806 w 1493646"/>
              <a:gd name="connsiteY1" fmla="*/ 782050 h 2124008"/>
              <a:gd name="connsiteX2" fmla="*/ 1088391 w 1493646"/>
              <a:gd name="connsiteY2" fmla="*/ 1635 h 2124008"/>
              <a:gd name="connsiteX3" fmla="*/ 1205866 w 1493646"/>
              <a:gd name="connsiteY3" fmla="*/ 596630 h 2124008"/>
              <a:gd name="connsiteX4" fmla="*/ 1493521 w 1493646"/>
              <a:gd name="connsiteY4" fmla="*/ 1102725 h 2124008"/>
              <a:gd name="connsiteX5" fmla="*/ 1163321 w 1493646"/>
              <a:gd name="connsiteY5" fmla="*/ 1509125 h 2124008"/>
              <a:gd name="connsiteX6" fmla="*/ 1036321 w 1493646"/>
              <a:gd name="connsiteY6" fmla="*/ 2123805 h 2124008"/>
              <a:gd name="connsiteX7" fmla="*/ 853441 w 1493646"/>
              <a:gd name="connsiteY7" fmla="*/ 1305925 h 2124008"/>
              <a:gd name="connsiteX8" fmla="*/ 1 w 1493646"/>
              <a:gd name="connsiteY8" fmla="*/ 1041765 h 2124008"/>
              <a:gd name="connsiteX0" fmla="*/ 64 w 1493709"/>
              <a:gd name="connsiteY0" fmla="*/ 1041765 h 2124008"/>
              <a:gd name="connsiteX1" fmla="*/ 852869 w 1493709"/>
              <a:gd name="connsiteY1" fmla="*/ 782050 h 2124008"/>
              <a:gd name="connsiteX2" fmla="*/ 1088454 w 1493709"/>
              <a:gd name="connsiteY2" fmla="*/ 1635 h 2124008"/>
              <a:gd name="connsiteX3" fmla="*/ 1205929 w 1493709"/>
              <a:gd name="connsiteY3" fmla="*/ 596630 h 2124008"/>
              <a:gd name="connsiteX4" fmla="*/ 1493584 w 1493709"/>
              <a:gd name="connsiteY4" fmla="*/ 1102725 h 2124008"/>
              <a:gd name="connsiteX5" fmla="*/ 1163384 w 1493709"/>
              <a:gd name="connsiteY5" fmla="*/ 1509125 h 2124008"/>
              <a:gd name="connsiteX6" fmla="*/ 1036384 w 1493709"/>
              <a:gd name="connsiteY6" fmla="*/ 2123805 h 2124008"/>
              <a:gd name="connsiteX7" fmla="*/ 853504 w 1493709"/>
              <a:gd name="connsiteY7" fmla="*/ 1305925 h 2124008"/>
              <a:gd name="connsiteX8" fmla="*/ 64 w 1493709"/>
              <a:gd name="connsiteY8" fmla="*/ 1041765 h 2124008"/>
              <a:gd name="connsiteX0" fmla="*/ 166 w 1493811"/>
              <a:gd name="connsiteY0" fmla="*/ 1041765 h 2124008"/>
              <a:gd name="connsiteX1" fmla="*/ 852971 w 1493811"/>
              <a:gd name="connsiteY1" fmla="*/ 782050 h 2124008"/>
              <a:gd name="connsiteX2" fmla="*/ 1088556 w 1493811"/>
              <a:gd name="connsiteY2" fmla="*/ 1635 h 2124008"/>
              <a:gd name="connsiteX3" fmla="*/ 1206031 w 1493811"/>
              <a:gd name="connsiteY3" fmla="*/ 596630 h 2124008"/>
              <a:gd name="connsiteX4" fmla="*/ 1493686 w 1493811"/>
              <a:gd name="connsiteY4" fmla="*/ 1102725 h 2124008"/>
              <a:gd name="connsiteX5" fmla="*/ 1163486 w 1493811"/>
              <a:gd name="connsiteY5" fmla="*/ 1509125 h 2124008"/>
              <a:gd name="connsiteX6" fmla="*/ 1036486 w 1493811"/>
              <a:gd name="connsiteY6" fmla="*/ 2123805 h 2124008"/>
              <a:gd name="connsiteX7" fmla="*/ 853606 w 1493811"/>
              <a:gd name="connsiteY7" fmla="*/ 1305925 h 2124008"/>
              <a:gd name="connsiteX8" fmla="*/ 166 w 1493811"/>
              <a:gd name="connsiteY8" fmla="*/ 1041765 h 2124008"/>
              <a:gd name="connsiteX0" fmla="*/ 163 w 1518573"/>
              <a:gd name="connsiteY0" fmla="*/ 1057005 h 2123990"/>
              <a:gd name="connsiteX1" fmla="*/ 877733 w 1518573"/>
              <a:gd name="connsiteY1" fmla="*/ 782050 h 2123990"/>
              <a:gd name="connsiteX2" fmla="*/ 1113318 w 1518573"/>
              <a:gd name="connsiteY2" fmla="*/ 1635 h 2123990"/>
              <a:gd name="connsiteX3" fmla="*/ 1230793 w 1518573"/>
              <a:gd name="connsiteY3" fmla="*/ 596630 h 2123990"/>
              <a:gd name="connsiteX4" fmla="*/ 1518448 w 1518573"/>
              <a:gd name="connsiteY4" fmla="*/ 1102725 h 2123990"/>
              <a:gd name="connsiteX5" fmla="*/ 1188248 w 1518573"/>
              <a:gd name="connsiteY5" fmla="*/ 1509125 h 2123990"/>
              <a:gd name="connsiteX6" fmla="*/ 1061248 w 1518573"/>
              <a:gd name="connsiteY6" fmla="*/ 2123805 h 2123990"/>
              <a:gd name="connsiteX7" fmla="*/ 878368 w 1518573"/>
              <a:gd name="connsiteY7" fmla="*/ 1305925 h 2123990"/>
              <a:gd name="connsiteX8" fmla="*/ 163 w 1518573"/>
              <a:gd name="connsiteY8" fmla="*/ 1057005 h 2123990"/>
              <a:gd name="connsiteX0" fmla="*/ 84 w 1518494"/>
              <a:gd name="connsiteY0" fmla="*/ 1057005 h 2123990"/>
              <a:gd name="connsiteX1" fmla="*/ 877654 w 1518494"/>
              <a:gd name="connsiteY1" fmla="*/ 782050 h 2123990"/>
              <a:gd name="connsiteX2" fmla="*/ 1113239 w 1518494"/>
              <a:gd name="connsiteY2" fmla="*/ 1635 h 2123990"/>
              <a:gd name="connsiteX3" fmla="*/ 1230714 w 1518494"/>
              <a:gd name="connsiteY3" fmla="*/ 596630 h 2123990"/>
              <a:gd name="connsiteX4" fmla="*/ 1518369 w 1518494"/>
              <a:gd name="connsiteY4" fmla="*/ 1102725 h 2123990"/>
              <a:gd name="connsiteX5" fmla="*/ 1188169 w 1518494"/>
              <a:gd name="connsiteY5" fmla="*/ 1509125 h 2123990"/>
              <a:gd name="connsiteX6" fmla="*/ 1061169 w 1518494"/>
              <a:gd name="connsiteY6" fmla="*/ 2123805 h 2123990"/>
              <a:gd name="connsiteX7" fmla="*/ 878289 w 1518494"/>
              <a:gd name="connsiteY7" fmla="*/ 1305925 h 2123990"/>
              <a:gd name="connsiteX8" fmla="*/ 84 w 1518494"/>
              <a:gd name="connsiteY8" fmla="*/ 1057005 h 2123990"/>
              <a:gd name="connsiteX0" fmla="*/ 14 w 1518424"/>
              <a:gd name="connsiteY0" fmla="*/ 1057005 h 2123990"/>
              <a:gd name="connsiteX1" fmla="*/ 877584 w 1518424"/>
              <a:gd name="connsiteY1" fmla="*/ 782050 h 2123990"/>
              <a:gd name="connsiteX2" fmla="*/ 1113169 w 1518424"/>
              <a:gd name="connsiteY2" fmla="*/ 1635 h 2123990"/>
              <a:gd name="connsiteX3" fmla="*/ 1230644 w 1518424"/>
              <a:gd name="connsiteY3" fmla="*/ 596630 h 2123990"/>
              <a:gd name="connsiteX4" fmla="*/ 1518299 w 1518424"/>
              <a:gd name="connsiteY4" fmla="*/ 1102725 h 2123990"/>
              <a:gd name="connsiteX5" fmla="*/ 1188099 w 1518424"/>
              <a:gd name="connsiteY5" fmla="*/ 1509125 h 2123990"/>
              <a:gd name="connsiteX6" fmla="*/ 1061099 w 1518424"/>
              <a:gd name="connsiteY6" fmla="*/ 2123805 h 2123990"/>
              <a:gd name="connsiteX7" fmla="*/ 878219 w 1518424"/>
              <a:gd name="connsiteY7" fmla="*/ 1305925 h 2123990"/>
              <a:gd name="connsiteX8" fmla="*/ 14 w 1518424"/>
              <a:gd name="connsiteY8" fmla="*/ 1057005 h 2123990"/>
              <a:gd name="connsiteX0" fmla="*/ 32 w 1518442"/>
              <a:gd name="connsiteY0" fmla="*/ 1057005 h 2123990"/>
              <a:gd name="connsiteX1" fmla="*/ 877602 w 1518442"/>
              <a:gd name="connsiteY1" fmla="*/ 782050 h 2123990"/>
              <a:gd name="connsiteX2" fmla="*/ 1113187 w 1518442"/>
              <a:gd name="connsiteY2" fmla="*/ 1635 h 2123990"/>
              <a:gd name="connsiteX3" fmla="*/ 1230662 w 1518442"/>
              <a:gd name="connsiteY3" fmla="*/ 596630 h 2123990"/>
              <a:gd name="connsiteX4" fmla="*/ 1518317 w 1518442"/>
              <a:gd name="connsiteY4" fmla="*/ 1102725 h 2123990"/>
              <a:gd name="connsiteX5" fmla="*/ 1188117 w 1518442"/>
              <a:gd name="connsiteY5" fmla="*/ 1509125 h 2123990"/>
              <a:gd name="connsiteX6" fmla="*/ 1061117 w 1518442"/>
              <a:gd name="connsiteY6" fmla="*/ 2123805 h 2123990"/>
              <a:gd name="connsiteX7" fmla="*/ 878237 w 1518442"/>
              <a:gd name="connsiteY7" fmla="*/ 1305925 h 2123990"/>
              <a:gd name="connsiteX8" fmla="*/ 32 w 1518442"/>
              <a:gd name="connsiteY8" fmla="*/ 1057005 h 2123990"/>
              <a:gd name="connsiteX0" fmla="*/ 32 w 1518442"/>
              <a:gd name="connsiteY0" fmla="*/ 1058910 h 2123990"/>
              <a:gd name="connsiteX1" fmla="*/ 877602 w 1518442"/>
              <a:gd name="connsiteY1" fmla="*/ 782050 h 2123990"/>
              <a:gd name="connsiteX2" fmla="*/ 1113187 w 1518442"/>
              <a:gd name="connsiteY2" fmla="*/ 1635 h 2123990"/>
              <a:gd name="connsiteX3" fmla="*/ 1230662 w 1518442"/>
              <a:gd name="connsiteY3" fmla="*/ 596630 h 2123990"/>
              <a:gd name="connsiteX4" fmla="*/ 1518317 w 1518442"/>
              <a:gd name="connsiteY4" fmla="*/ 1102725 h 2123990"/>
              <a:gd name="connsiteX5" fmla="*/ 1188117 w 1518442"/>
              <a:gd name="connsiteY5" fmla="*/ 1509125 h 2123990"/>
              <a:gd name="connsiteX6" fmla="*/ 1061117 w 1518442"/>
              <a:gd name="connsiteY6" fmla="*/ 2123805 h 2123990"/>
              <a:gd name="connsiteX7" fmla="*/ 878237 w 1518442"/>
              <a:gd name="connsiteY7" fmla="*/ 1305925 h 2123990"/>
              <a:gd name="connsiteX8" fmla="*/ 32 w 1518442"/>
              <a:gd name="connsiteY8" fmla="*/ 1058910 h 2123990"/>
              <a:gd name="connsiteX0" fmla="*/ 32 w 1518479"/>
              <a:gd name="connsiteY0" fmla="*/ 1047417 h 2112497"/>
              <a:gd name="connsiteX1" fmla="*/ 877602 w 1518479"/>
              <a:gd name="connsiteY1" fmla="*/ 770557 h 2112497"/>
              <a:gd name="connsiteX2" fmla="*/ 1107472 w 1518479"/>
              <a:gd name="connsiteY2" fmla="*/ 1572 h 2112497"/>
              <a:gd name="connsiteX3" fmla="*/ 1230662 w 1518479"/>
              <a:gd name="connsiteY3" fmla="*/ 585137 h 2112497"/>
              <a:gd name="connsiteX4" fmla="*/ 1518317 w 1518479"/>
              <a:gd name="connsiteY4" fmla="*/ 1091232 h 2112497"/>
              <a:gd name="connsiteX5" fmla="*/ 1188117 w 1518479"/>
              <a:gd name="connsiteY5" fmla="*/ 1497632 h 2112497"/>
              <a:gd name="connsiteX6" fmla="*/ 1061117 w 1518479"/>
              <a:gd name="connsiteY6" fmla="*/ 2112312 h 2112497"/>
              <a:gd name="connsiteX7" fmla="*/ 878237 w 1518479"/>
              <a:gd name="connsiteY7" fmla="*/ 1294432 h 2112497"/>
              <a:gd name="connsiteX8" fmla="*/ 32 w 1518479"/>
              <a:gd name="connsiteY8" fmla="*/ 1047417 h 2112497"/>
              <a:gd name="connsiteX0" fmla="*/ 32 w 1518479"/>
              <a:gd name="connsiteY0" fmla="*/ 1045914 h 2110994"/>
              <a:gd name="connsiteX1" fmla="*/ 877602 w 1518479"/>
              <a:gd name="connsiteY1" fmla="*/ 769054 h 2110994"/>
              <a:gd name="connsiteX2" fmla="*/ 1107472 w 1518479"/>
              <a:gd name="connsiteY2" fmla="*/ 69 h 2110994"/>
              <a:gd name="connsiteX3" fmla="*/ 1230662 w 1518479"/>
              <a:gd name="connsiteY3" fmla="*/ 583634 h 2110994"/>
              <a:gd name="connsiteX4" fmla="*/ 1518317 w 1518479"/>
              <a:gd name="connsiteY4" fmla="*/ 1089729 h 2110994"/>
              <a:gd name="connsiteX5" fmla="*/ 1188117 w 1518479"/>
              <a:gd name="connsiteY5" fmla="*/ 1496129 h 2110994"/>
              <a:gd name="connsiteX6" fmla="*/ 1061117 w 1518479"/>
              <a:gd name="connsiteY6" fmla="*/ 2110809 h 2110994"/>
              <a:gd name="connsiteX7" fmla="*/ 878237 w 1518479"/>
              <a:gd name="connsiteY7" fmla="*/ 1292929 h 2110994"/>
              <a:gd name="connsiteX8" fmla="*/ 32 w 1518479"/>
              <a:gd name="connsiteY8" fmla="*/ 1045914 h 2110994"/>
              <a:gd name="connsiteX0" fmla="*/ 32 w 1518479"/>
              <a:gd name="connsiteY0" fmla="*/ 1046447 h 2111527"/>
              <a:gd name="connsiteX1" fmla="*/ 877602 w 1518479"/>
              <a:gd name="connsiteY1" fmla="*/ 769587 h 2111527"/>
              <a:gd name="connsiteX2" fmla="*/ 1107472 w 1518479"/>
              <a:gd name="connsiteY2" fmla="*/ 602 h 2111527"/>
              <a:gd name="connsiteX3" fmla="*/ 1230662 w 1518479"/>
              <a:gd name="connsiteY3" fmla="*/ 584167 h 2111527"/>
              <a:gd name="connsiteX4" fmla="*/ 1518317 w 1518479"/>
              <a:gd name="connsiteY4" fmla="*/ 1090262 h 2111527"/>
              <a:gd name="connsiteX5" fmla="*/ 1188117 w 1518479"/>
              <a:gd name="connsiteY5" fmla="*/ 1496662 h 2111527"/>
              <a:gd name="connsiteX6" fmla="*/ 1061117 w 1518479"/>
              <a:gd name="connsiteY6" fmla="*/ 2111342 h 2111527"/>
              <a:gd name="connsiteX7" fmla="*/ 878237 w 1518479"/>
              <a:gd name="connsiteY7" fmla="*/ 1293462 h 2111527"/>
              <a:gd name="connsiteX8" fmla="*/ 32 w 1518479"/>
              <a:gd name="connsiteY8" fmla="*/ 1046447 h 2111527"/>
              <a:gd name="connsiteX0" fmla="*/ 32 w 1518479"/>
              <a:gd name="connsiteY0" fmla="*/ 1046079 h 2111159"/>
              <a:gd name="connsiteX1" fmla="*/ 877602 w 1518479"/>
              <a:gd name="connsiteY1" fmla="*/ 769219 h 2111159"/>
              <a:gd name="connsiteX2" fmla="*/ 1107472 w 1518479"/>
              <a:gd name="connsiteY2" fmla="*/ 234 h 2111159"/>
              <a:gd name="connsiteX3" fmla="*/ 1230662 w 1518479"/>
              <a:gd name="connsiteY3" fmla="*/ 583799 h 2111159"/>
              <a:gd name="connsiteX4" fmla="*/ 1518317 w 1518479"/>
              <a:gd name="connsiteY4" fmla="*/ 1089894 h 2111159"/>
              <a:gd name="connsiteX5" fmla="*/ 1188117 w 1518479"/>
              <a:gd name="connsiteY5" fmla="*/ 1496294 h 2111159"/>
              <a:gd name="connsiteX6" fmla="*/ 1061117 w 1518479"/>
              <a:gd name="connsiteY6" fmla="*/ 2110974 h 2111159"/>
              <a:gd name="connsiteX7" fmla="*/ 878237 w 1518479"/>
              <a:gd name="connsiteY7" fmla="*/ 1293094 h 2111159"/>
              <a:gd name="connsiteX8" fmla="*/ 32 w 1518479"/>
              <a:gd name="connsiteY8" fmla="*/ 1046079 h 2111159"/>
              <a:gd name="connsiteX0" fmla="*/ 32 w 1518442"/>
              <a:gd name="connsiteY0" fmla="*/ 1046079 h 2111159"/>
              <a:gd name="connsiteX1" fmla="*/ 877602 w 1518442"/>
              <a:gd name="connsiteY1" fmla="*/ 769219 h 2111159"/>
              <a:gd name="connsiteX2" fmla="*/ 1107472 w 1518442"/>
              <a:gd name="connsiteY2" fmla="*/ 234 h 2111159"/>
              <a:gd name="connsiteX3" fmla="*/ 1230662 w 1518442"/>
              <a:gd name="connsiteY3" fmla="*/ 583799 h 2111159"/>
              <a:gd name="connsiteX4" fmla="*/ 1518317 w 1518442"/>
              <a:gd name="connsiteY4" fmla="*/ 1089894 h 2111159"/>
              <a:gd name="connsiteX5" fmla="*/ 1188117 w 1518442"/>
              <a:gd name="connsiteY5" fmla="*/ 1496294 h 2111159"/>
              <a:gd name="connsiteX6" fmla="*/ 1061117 w 1518442"/>
              <a:gd name="connsiteY6" fmla="*/ 2110974 h 2111159"/>
              <a:gd name="connsiteX7" fmla="*/ 878237 w 1518442"/>
              <a:gd name="connsiteY7" fmla="*/ 1293094 h 2111159"/>
              <a:gd name="connsiteX8" fmla="*/ 32 w 1518442"/>
              <a:gd name="connsiteY8" fmla="*/ 1046079 h 2111159"/>
              <a:gd name="connsiteX0" fmla="*/ 32 w 1518444"/>
              <a:gd name="connsiteY0" fmla="*/ 1046079 h 2111159"/>
              <a:gd name="connsiteX1" fmla="*/ 877602 w 1518444"/>
              <a:gd name="connsiteY1" fmla="*/ 769219 h 2111159"/>
              <a:gd name="connsiteX2" fmla="*/ 1107472 w 1518444"/>
              <a:gd name="connsiteY2" fmla="*/ 234 h 2111159"/>
              <a:gd name="connsiteX3" fmla="*/ 1230662 w 1518444"/>
              <a:gd name="connsiteY3" fmla="*/ 583799 h 2111159"/>
              <a:gd name="connsiteX4" fmla="*/ 1518317 w 1518444"/>
              <a:gd name="connsiteY4" fmla="*/ 1089894 h 2111159"/>
              <a:gd name="connsiteX5" fmla="*/ 1188117 w 1518444"/>
              <a:gd name="connsiteY5" fmla="*/ 1496294 h 2111159"/>
              <a:gd name="connsiteX6" fmla="*/ 1061117 w 1518444"/>
              <a:gd name="connsiteY6" fmla="*/ 2110974 h 2111159"/>
              <a:gd name="connsiteX7" fmla="*/ 878237 w 1518444"/>
              <a:gd name="connsiteY7" fmla="*/ 1293094 h 2111159"/>
              <a:gd name="connsiteX8" fmla="*/ 32 w 1518444"/>
              <a:gd name="connsiteY8" fmla="*/ 1046079 h 2111159"/>
              <a:gd name="connsiteX0" fmla="*/ 32 w 1518445"/>
              <a:gd name="connsiteY0" fmla="*/ 1046079 h 2111159"/>
              <a:gd name="connsiteX1" fmla="*/ 877602 w 1518445"/>
              <a:gd name="connsiteY1" fmla="*/ 769219 h 2111159"/>
              <a:gd name="connsiteX2" fmla="*/ 1107472 w 1518445"/>
              <a:gd name="connsiteY2" fmla="*/ 234 h 2111159"/>
              <a:gd name="connsiteX3" fmla="*/ 1230662 w 1518445"/>
              <a:gd name="connsiteY3" fmla="*/ 583799 h 2111159"/>
              <a:gd name="connsiteX4" fmla="*/ 1518317 w 1518445"/>
              <a:gd name="connsiteY4" fmla="*/ 1089894 h 2111159"/>
              <a:gd name="connsiteX5" fmla="*/ 1188117 w 1518445"/>
              <a:gd name="connsiteY5" fmla="*/ 1496294 h 2111159"/>
              <a:gd name="connsiteX6" fmla="*/ 1061117 w 1518445"/>
              <a:gd name="connsiteY6" fmla="*/ 2110974 h 2111159"/>
              <a:gd name="connsiteX7" fmla="*/ 878237 w 1518445"/>
              <a:gd name="connsiteY7" fmla="*/ 1293094 h 2111159"/>
              <a:gd name="connsiteX8" fmla="*/ 32 w 1518445"/>
              <a:gd name="connsiteY8" fmla="*/ 1046079 h 2111159"/>
              <a:gd name="connsiteX0" fmla="*/ 32 w 1518445"/>
              <a:gd name="connsiteY0" fmla="*/ 1045956 h 2111036"/>
              <a:gd name="connsiteX1" fmla="*/ 877602 w 1518445"/>
              <a:gd name="connsiteY1" fmla="*/ 769096 h 2111036"/>
              <a:gd name="connsiteX2" fmla="*/ 1107472 w 1518445"/>
              <a:gd name="connsiteY2" fmla="*/ 111 h 2111036"/>
              <a:gd name="connsiteX3" fmla="*/ 1230662 w 1518445"/>
              <a:gd name="connsiteY3" fmla="*/ 583676 h 2111036"/>
              <a:gd name="connsiteX4" fmla="*/ 1518317 w 1518445"/>
              <a:gd name="connsiteY4" fmla="*/ 1089771 h 2111036"/>
              <a:gd name="connsiteX5" fmla="*/ 1188117 w 1518445"/>
              <a:gd name="connsiteY5" fmla="*/ 1496171 h 2111036"/>
              <a:gd name="connsiteX6" fmla="*/ 1061117 w 1518445"/>
              <a:gd name="connsiteY6" fmla="*/ 2110851 h 2111036"/>
              <a:gd name="connsiteX7" fmla="*/ 878237 w 1518445"/>
              <a:gd name="connsiteY7" fmla="*/ 1292971 h 2111036"/>
              <a:gd name="connsiteX8" fmla="*/ 32 w 1518445"/>
              <a:gd name="connsiteY8" fmla="*/ 1045956 h 2111036"/>
              <a:gd name="connsiteX0" fmla="*/ 32 w 1518445"/>
              <a:gd name="connsiteY0" fmla="*/ 1046793 h 2111873"/>
              <a:gd name="connsiteX1" fmla="*/ 877602 w 1518445"/>
              <a:gd name="connsiteY1" fmla="*/ 769933 h 2111873"/>
              <a:gd name="connsiteX2" fmla="*/ 1107472 w 1518445"/>
              <a:gd name="connsiteY2" fmla="*/ 948 h 2111873"/>
              <a:gd name="connsiteX3" fmla="*/ 1230662 w 1518445"/>
              <a:gd name="connsiteY3" fmla="*/ 584513 h 2111873"/>
              <a:gd name="connsiteX4" fmla="*/ 1518317 w 1518445"/>
              <a:gd name="connsiteY4" fmla="*/ 1090608 h 2111873"/>
              <a:gd name="connsiteX5" fmla="*/ 1188117 w 1518445"/>
              <a:gd name="connsiteY5" fmla="*/ 1497008 h 2111873"/>
              <a:gd name="connsiteX6" fmla="*/ 1061117 w 1518445"/>
              <a:gd name="connsiteY6" fmla="*/ 2111688 h 2111873"/>
              <a:gd name="connsiteX7" fmla="*/ 878237 w 1518445"/>
              <a:gd name="connsiteY7" fmla="*/ 1293808 h 2111873"/>
              <a:gd name="connsiteX8" fmla="*/ 32 w 1518445"/>
              <a:gd name="connsiteY8" fmla="*/ 1046793 h 2111873"/>
              <a:gd name="connsiteX0" fmla="*/ 32 w 1518445"/>
              <a:gd name="connsiteY0" fmla="*/ 1045851 h 2110931"/>
              <a:gd name="connsiteX1" fmla="*/ 877602 w 1518445"/>
              <a:gd name="connsiteY1" fmla="*/ 768991 h 2110931"/>
              <a:gd name="connsiteX2" fmla="*/ 1107472 w 1518445"/>
              <a:gd name="connsiteY2" fmla="*/ 6 h 2110931"/>
              <a:gd name="connsiteX3" fmla="*/ 1230662 w 1518445"/>
              <a:gd name="connsiteY3" fmla="*/ 583571 h 2110931"/>
              <a:gd name="connsiteX4" fmla="*/ 1518317 w 1518445"/>
              <a:gd name="connsiteY4" fmla="*/ 1089666 h 2110931"/>
              <a:gd name="connsiteX5" fmla="*/ 1188117 w 1518445"/>
              <a:gd name="connsiteY5" fmla="*/ 1496066 h 2110931"/>
              <a:gd name="connsiteX6" fmla="*/ 1061117 w 1518445"/>
              <a:gd name="connsiteY6" fmla="*/ 2110746 h 2110931"/>
              <a:gd name="connsiteX7" fmla="*/ 878237 w 1518445"/>
              <a:gd name="connsiteY7" fmla="*/ 1292866 h 2110931"/>
              <a:gd name="connsiteX8" fmla="*/ 32 w 1518445"/>
              <a:gd name="connsiteY8" fmla="*/ 1045851 h 2110931"/>
              <a:gd name="connsiteX0" fmla="*/ 32 w 1518445"/>
              <a:gd name="connsiteY0" fmla="*/ 1045846 h 2110926"/>
              <a:gd name="connsiteX1" fmla="*/ 877602 w 1518445"/>
              <a:gd name="connsiteY1" fmla="*/ 768986 h 2110926"/>
              <a:gd name="connsiteX2" fmla="*/ 1107472 w 1518445"/>
              <a:gd name="connsiteY2" fmla="*/ 1 h 2110926"/>
              <a:gd name="connsiteX3" fmla="*/ 1230662 w 1518445"/>
              <a:gd name="connsiteY3" fmla="*/ 583566 h 2110926"/>
              <a:gd name="connsiteX4" fmla="*/ 1518317 w 1518445"/>
              <a:gd name="connsiteY4" fmla="*/ 1089661 h 2110926"/>
              <a:gd name="connsiteX5" fmla="*/ 1188117 w 1518445"/>
              <a:gd name="connsiteY5" fmla="*/ 1496061 h 2110926"/>
              <a:gd name="connsiteX6" fmla="*/ 1061117 w 1518445"/>
              <a:gd name="connsiteY6" fmla="*/ 2110741 h 2110926"/>
              <a:gd name="connsiteX7" fmla="*/ 878237 w 1518445"/>
              <a:gd name="connsiteY7" fmla="*/ 1292861 h 2110926"/>
              <a:gd name="connsiteX8" fmla="*/ 32 w 1518445"/>
              <a:gd name="connsiteY8" fmla="*/ 1045846 h 2110926"/>
              <a:gd name="connsiteX0" fmla="*/ 32 w 1518327"/>
              <a:gd name="connsiteY0" fmla="*/ 1045846 h 2110926"/>
              <a:gd name="connsiteX1" fmla="*/ 877602 w 1518327"/>
              <a:gd name="connsiteY1" fmla="*/ 768986 h 2110926"/>
              <a:gd name="connsiteX2" fmla="*/ 1107472 w 1518327"/>
              <a:gd name="connsiteY2" fmla="*/ 1 h 2110926"/>
              <a:gd name="connsiteX3" fmla="*/ 1230662 w 1518327"/>
              <a:gd name="connsiteY3" fmla="*/ 583566 h 2110926"/>
              <a:gd name="connsiteX4" fmla="*/ 1518317 w 1518327"/>
              <a:gd name="connsiteY4" fmla="*/ 1089661 h 2110926"/>
              <a:gd name="connsiteX5" fmla="*/ 1188117 w 1518327"/>
              <a:gd name="connsiteY5" fmla="*/ 1496061 h 2110926"/>
              <a:gd name="connsiteX6" fmla="*/ 1061117 w 1518327"/>
              <a:gd name="connsiteY6" fmla="*/ 2110741 h 2110926"/>
              <a:gd name="connsiteX7" fmla="*/ 878237 w 1518327"/>
              <a:gd name="connsiteY7" fmla="*/ 1292861 h 2110926"/>
              <a:gd name="connsiteX8" fmla="*/ 32 w 1518327"/>
              <a:gd name="connsiteY8" fmla="*/ 1045846 h 2110926"/>
              <a:gd name="connsiteX0" fmla="*/ 32 w 1518327"/>
              <a:gd name="connsiteY0" fmla="*/ 1045846 h 2110926"/>
              <a:gd name="connsiteX1" fmla="*/ 877602 w 1518327"/>
              <a:gd name="connsiteY1" fmla="*/ 768986 h 2110926"/>
              <a:gd name="connsiteX2" fmla="*/ 1107472 w 1518327"/>
              <a:gd name="connsiteY2" fmla="*/ 1 h 2110926"/>
              <a:gd name="connsiteX3" fmla="*/ 1230662 w 1518327"/>
              <a:gd name="connsiteY3" fmla="*/ 583566 h 2110926"/>
              <a:gd name="connsiteX4" fmla="*/ 1518317 w 1518327"/>
              <a:gd name="connsiteY4" fmla="*/ 1089661 h 2110926"/>
              <a:gd name="connsiteX5" fmla="*/ 1188117 w 1518327"/>
              <a:gd name="connsiteY5" fmla="*/ 1496061 h 2110926"/>
              <a:gd name="connsiteX6" fmla="*/ 1061117 w 1518327"/>
              <a:gd name="connsiteY6" fmla="*/ 2110741 h 2110926"/>
              <a:gd name="connsiteX7" fmla="*/ 878237 w 1518327"/>
              <a:gd name="connsiteY7" fmla="*/ 1292861 h 2110926"/>
              <a:gd name="connsiteX8" fmla="*/ 32 w 1518327"/>
              <a:gd name="connsiteY8" fmla="*/ 1045846 h 2110926"/>
              <a:gd name="connsiteX0" fmla="*/ 32 w 1518513"/>
              <a:gd name="connsiteY0" fmla="*/ 1047522 h 2112602"/>
              <a:gd name="connsiteX1" fmla="*/ 877602 w 1518513"/>
              <a:gd name="connsiteY1" fmla="*/ 770662 h 2112602"/>
              <a:gd name="connsiteX2" fmla="*/ 1107472 w 1518513"/>
              <a:gd name="connsiteY2" fmla="*/ 1677 h 2112602"/>
              <a:gd name="connsiteX3" fmla="*/ 1240187 w 1518513"/>
              <a:gd name="connsiteY3" fmla="*/ 573812 h 2112602"/>
              <a:gd name="connsiteX4" fmla="*/ 1518317 w 1518513"/>
              <a:gd name="connsiteY4" fmla="*/ 1091337 h 2112602"/>
              <a:gd name="connsiteX5" fmla="*/ 1188117 w 1518513"/>
              <a:gd name="connsiteY5" fmla="*/ 1497737 h 2112602"/>
              <a:gd name="connsiteX6" fmla="*/ 1061117 w 1518513"/>
              <a:gd name="connsiteY6" fmla="*/ 2112417 h 2112602"/>
              <a:gd name="connsiteX7" fmla="*/ 878237 w 1518513"/>
              <a:gd name="connsiteY7" fmla="*/ 1294537 h 2112602"/>
              <a:gd name="connsiteX8" fmla="*/ 32 w 1518513"/>
              <a:gd name="connsiteY8" fmla="*/ 1047522 h 2112602"/>
              <a:gd name="connsiteX0" fmla="*/ 32 w 1518513"/>
              <a:gd name="connsiteY0" fmla="*/ 1045855 h 2110935"/>
              <a:gd name="connsiteX1" fmla="*/ 877602 w 1518513"/>
              <a:gd name="connsiteY1" fmla="*/ 768995 h 2110935"/>
              <a:gd name="connsiteX2" fmla="*/ 1107472 w 1518513"/>
              <a:gd name="connsiteY2" fmla="*/ 10 h 2110935"/>
              <a:gd name="connsiteX3" fmla="*/ 1240187 w 1518513"/>
              <a:gd name="connsiteY3" fmla="*/ 572145 h 2110935"/>
              <a:gd name="connsiteX4" fmla="*/ 1518317 w 1518513"/>
              <a:gd name="connsiteY4" fmla="*/ 1089670 h 2110935"/>
              <a:gd name="connsiteX5" fmla="*/ 1188117 w 1518513"/>
              <a:gd name="connsiteY5" fmla="*/ 1496070 h 2110935"/>
              <a:gd name="connsiteX6" fmla="*/ 1061117 w 1518513"/>
              <a:gd name="connsiteY6" fmla="*/ 2110750 h 2110935"/>
              <a:gd name="connsiteX7" fmla="*/ 878237 w 1518513"/>
              <a:gd name="connsiteY7" fmla="*/ 1292870 h 2110935"/>
              <a:gd name="connsiteX8" fmla="*/ 32 w 1518513"/>
              <a:gd name="connsiteY8" fmla="*/ 1045855 h 2110935"/>
              <a:gd name="connsiteX0" fmla="*/ 32 w 1518513"/>
              <a:gd name="connsiteY0" fmla="*/ 1046386 h 2111466"/>
              <a:gd name="connsiteX1" fmla="*/ 877602 w 1518513"/>
              <a:gd name="connsiteY1" fmla="*/ 769526 h 2111466"/>
              <a:gd name="connsiteX2" fmla="*/ 1107472 w 1518513"/>
              <a:gd name="connsiteY2" fmla="*/ 541 h 2111466"/>
              <a:gd name="connsiteX3" fmla="*/ 1240187 w 1518513"/>
              <a:gd name="connsiteY3" fmla="*/ 572676 h 2111466"/>
              <a:gd name="connsiteX4" fmla="*/ 1518317 w 1518513"/>
              <a:gd name="connsiteY4" fmla="*/ 1090201 h 2111466"/>
              <a:gd name="connsiteX5" fmla="*/ 1188117 w 1518513"/>
              <a:gd name="connsiteY5" fmla="*/ 1496601 h 2111466"/>
              <a:gd name="connsiteX6" fmla="*/ 1061117 w 1518513"/>
              <a:gd name="connsiteY6" fmla="*/ 2111281 h 2111466"/>
              <a:gd name="connsiteX7" fmla="*/ 878237 w 1518513"/>
              <a:gd name="connsiteY7" fmla="*/ 1293401 h 2111466"/>
              <a:gd name="connsiteX8" fmla="*/ 32 w 1518513"/>
              <a:gd name="connsiteY8" fmla="*/ 1046386 h 2111466"/>
              <a:gd name="connsiteX0" fmla="*/ 32 w 1518513"/>
              <a:gd name="connsiteY0" fmla="*/ 1045856 h 2110936"/>
              <a:gd name="connsiteX1" fmla="*/ 877602 w 1518513"/>
              <a:gd name="connsiteY1" fmla="*/ 768996 h 2110936"/>
              <a:gd name="connsiteX2" fmla="*/ 1107472 w 1518513"/>
              <a:gd name="connsiteY2" fmla="*/ 11 h 2110936"/>
              <a:gd name="connsiteX3" fmla="*/ 1240187 w 1518513"/>
              <a:gd name="connsiteY3" fmla="*/ 572146 h 2110936"/>
              <a:gd name="connsiteX4" fmla="*/ 1518317 w 1518513"/>
              <a:gd name="connsiteY4" fmla="*/ 1089671 h 2110936"/>
              <a:gd name="connsiteX5" fmla="*/ 1188117 w 1518513"/>
              <a:gd name="connsiteY5" fmla="*/ 1496071 h 2110936"/>
              <a:gd name="connsiteX6" fmla="*/ 1061117 w 1518513"/>
              <a:gd name="connsiteY6" fmla="*/ 2110751 h 2110936"/>
              <a:gd name="connsiteX7" fmla="*/ 878237 w 1518513"/>
              <a:gd name="connsiteY7" fmla="*/ 1292871 h 2110936"/>
              <a:gd name="connsiteX8" fmla="*/ 32 w 1518513"/>
              <a:gd name="connsiteY8" fmla="*/ 1045856 h 2110936"/>
              <a:gd name="connsiteX0" fmla="*/ 32 w 1518320"/>
              <a:gd name="connsiteY0" fmla="*/ 1045856 h 2110936"/>
              <a:gd name="connsiteX1" fmla="*/ 877602 w 1518320"/>
              <a:gd name="connsiteY1" fmla="*/ 768996 h 2110936"/>
              <a:gd name="connsiteX2" fmla="*/ 1107472 w 1518320"/>
              <a:gd name="connsiteY2" fmla="*/ 11 h 2110936"/>
              <a:gd name="connsiteX3" fmla="*/ 1240187 w 1518320"/>
              <a:gd name="connsiteY3" fmla="*/ 572146 h 2110936"/>
              <a:gd name="connsiteX4" fmla="*/ 1518317 w 1518320"/>
              <a:gd name="connsiteY4" fmla="*/ 1089671 h 2110936"/>
              <a:gd name="connsiteX5" fmla="*/ 1188117 w 1518320"/>
              <a:gd name="connsiteY5" fmla="*/ 1496071 h 2110936"/>
              <a:gd name="connsiteX6" fmla="*/ 1061117 w 1518320"/>
              <a:gd name="connsiteY6" fmla="*/ 2110751 h 2110936"/>
              <a:gd name="connsiteX7" fmla="*/ 878237 w 1518320"/>
              <a:gd name="connsiteY7" fmla="*/ 1292871 h 2110936"/>
              <a:gd name="connsiteX8" fmla="*/ 32 w 1518320"/>
              <a:gd name="connsiteY8" fmla="*/ 1045856 h 2110936"/>
              <a:gd name="connsiteX0" fmla="*/ 32 w 1518320"/>
              <a:gd name="connsiteY0" fmla="*/ 1045856 h 2110936"/>
              <a:gd name="connsiteX1" fmla="*/ 877602 w 1518320"/>
              <a:gd name="connsiteY1" fmla="*/ 768996 h 2110936"/>
              <a:gd name="connsiteX2" fmla="*/ 1107472 w 1518320"/>
              <a:gd name="connsiteY2" fmla="*/ 11 h 2110936"/>
              <a:gd name="connsiteX3" fmla="*/ 1240187 w 1518320"/>
              <a:gd name="connsiteY3" fmla="*/ 572146 h 2110936"/>
              <a:gd name="connsiteX4" fmla="*/ 1518317 w 1518320"/>
              <a:gd name="connsiteY4" fmla="*/ 1089671 h 2110936"/>
              <a:gd name="connsiteX5" fmla="*/ 1188117 w 1518320"/>
              <a:gd name="connsiteY5" fmla="*/ 1496071 h 2110936"/>
              <a:gd name="connsiteX6" fmla="*/ 1049687 w 1518320"/>
              <a:gd name="connsiteY6" fmla="*/ 2110751 h 2110936"/>
              <a:gd name="connsiteX7" fmla="*/ 878237 w 1518320"/>
              <a:gd name="connsiteY7" fmla="*/ 1292871 h 2110936"/>
              <a:gd name="connsiteX8" fmla="*/ 32 w 1518320"/>
              <a:gd name="connsiteY8" fmla="*/ 1045856 h 2110936"/>
              <a:gd name="connsiteX0" fmla="*/ 32 w 1518320"/>
              <a:gd name="connsiteY0" fmla="*/ 1045856 h 2110936"/>
              <a:gd name="connsiteX1" fmla="*/ 877602 w 1518320"/>
              <a:gd name="connsiteY1" fmla="*/ 768996 h 2110936"/>
              <a:gd name="connsiteX2" fmla="*/ 1107472 w 1518320"/>
              <a:gd name="connsiteY2" fmla="*/ 11 h 2110936"/>
              <a:gd name="connsiteX3" fmla="*/ 1240187 w 1518320"/>
              <a:gd name="connsiteY3" fmla="*/ 572146 h 2110936"/>
              <a:gd name="connsiteX4" fmla="*/ 1518317 w 1518320"/>
              <a:gd name="connsiteY4" fmla="*/ 1089671 h 2110936"/>
              <a:gd name="connsiteX5" fmla="*/ 1188117 w 1518320"/>
              <a:gd name="connsiteY5" fmla="*/ 1496071 h 2110936"/>
              <a:gd name="connsiteX6" fmla="*/ 1049687 w 1518320"/>
              <a:gd name="connsiteY6" fmla="*/ 2110751 h 2110936"/>
              <a:gd name="connsiteX7" fmla="*/ 878237 w 1518320"/>
              <a:gd name="connsiteY7" fmla="*/ 1292871 h 2110936"/>
              <a:gd name="connsiteX8" fmla="*/ 32 w 1518320"/>
              <a:gd name="connsiteY8" fmla="*/ 1045856 h 2110936"/>
              <a:gd name="connsiteX0" fmla="*/ 32 w 1518320"/>
              <a:gd name="connsiteY0" fmla="*/ 1045856 h 2110936"/>
              <a:gd name="connsiteX1" fmla="*/ 877602 w 1518320"/>
              <a:gd name="connsiteY1" fmla="*/ 768996 h 2110936"/>
              <a:gd name="connsiteX2" fmla="*/ 1107472 w 1518320"/>
              <a:gd name="connsiteY2" fmla="*/ 11 h 2110936"/>
              <a:gd name="connsiteX3" fmla="*/ 1240187 w 1518320"/>
              <a:gd name="connsiteY3" fmla="*/ 572146 h 2110936"/>
              <a:gd name="connsiteX4" fmla="*/ 1518317 w 1518320"/>
              <a:gd name="connsiteY4" fmla="*/ 1089671 h 2110936"/>
              <a:gd name="connsiteX5" fmla="*/ 1188117 w 1518320"/>
              <a:gd name="connsiteY5" fmla="*/ 1496071 h 2110936"/>
              <a:gd name="connsiteX6" fmla="*/ 1049687 w 1518320"/>
              <a:gd name="connsiteY6" fmla="*/ 2110751 h 2110936"/>
              <a:gd name="connsiteX7" fmla="*/ 878237 w 1518320"/>
              <a:gd name="connsiteY7" fmla="*/ 1292871 h 2110936"/>
              <a:gd name="connsiteX8" fmla="*/ 32 w 1518320"/>
              <a:gd name="connsiteY8" fmla="*/ 1045856 h 2110936"/>
              <a:gd name="connsiteX0" fmla="*/ 32 w 1518486"/>
              <a:gd name="connsiteY0" fmla="*/ 1045856 h 2114382"/>
              <a:gd name="connsiteX1" fmla="*/ 877602 w 1518486"/>
              <a:gd name="connsiteY1" fmla="*/ 768996 h 2114382"/>
              <a:gd name="connsiteX2" fmla="*/ 1107472 w 1518486"/>
              <a:gd name="connsiteY2" fmla="*/ 11 h 2114382"/>
              <a:gd name="connsiteX3" fmla="*/ 1240187 w 1518486"/>
              <a:gd name="connsiteY3" fmla="*/ 572146 h 2114382"/>
              <a:gd name="connsiteX4" fmla="*/ 1518317 w 1518486"/>
              <a:gd name="connsiteY4" fmla="*/ 1089671 h 2114382"/>
              <a:gd name="connsiteX5" fmla="*/ 1191927 w 1518486"/>
              <a:gd name="connsiteY5" fmla="*/ 1562746 h 2114382"/>
              <a:gd name="connsiteX6" fmla="*/ 1049687 w 1518486"/>
              <a:gd name="connsiteY6" fmla="*/ 2110751 h 2114382"/>
              <a:gd name="connsiteX7" fmla="*/ 878237 w 1518486"/>
              <a:gd name="connsiteY7" fmla="*/ 1292871 h 2114382"/>
              <a:gd name="connsiteX8" fmla="*/ 32 w 1518486"/>
              <a:gd name="connsiteY8" fmla="*/ 1045856 h 2114382"/>
              <a:gd name="connsiteX0" fmla="*/ 32 w 1518445"/>
              <a:gd name="connsiteY0" fmla="*/ 1045856 h 2114382"/>
              <a:gd name="connsiteX1" fmla="*/ 877602 w 1518445"/>
              <a:gd name="connsiteY1" fmla="*/ 768996 h 2114382"/>
              <a:gd name="connsiteX2" fmla="*/ 1107472 w 1518445"/>
              <a:gd name="connsiteY2" fmla="*/ 11 h 2114382"/>
              <a:gd name="connsiteX3" fmla="*/ 1240187 w 1518445"/>
              <a:gd name="connsiteY3" fmla="*/ 572146 h 2114382"/>
              <a:gd name="connsiteX4" fmla="*/ 1518317 w 1518445"/>
              <a:gd name="connsiteY4" fmla="*/ 1089671 h 2114382"/>
              <a:gd name="connsiteX5" fmla="*/ 1191927 w 1518445"/>
              <a:gd name="connsiteY5" fmla="*/ 1562746 h 2114382"/>
              <a:gd name="connsiteX6" fmla="*/ 1049687 w 1518445"/>
              <a:gd name="connsiteY6" fmla="*/ 2110751 h 2114382"/>
              <a:gd name="connsiteX7" fmla="*/ 878237 w 1518445"/>
              <a:gd name="connsiteY7" fmla="*/ 1292871 h 2114382"/>
              <a:gd name="connsiteX8" fmla="*/ 32 w 1518445"/>
              <a:gd name="connsiteY8" fmla="*/ 1045856 h 2114382"/>
              <a:gd name="connsiteX0" fmla="*/ 32 w 1518349"/>
              <a:gd name="connsiteY0" fmla="*/ 1045856 h 2114382"/>
              <a:gd name="connsiteX1" fmla="*/ 877602 w 1518349"/>
              <a:gd name="connsiteY1" fmla="*/ 768996 h 2114382"/>
              <a:gd name="connsiteX2" fmla="*/ 1107472 w 1518349"/>
              <a:gd name="connsiteY2" fmla="*/ 11 h 2114382"/>
              <a:gd name="connsiteX3" fmla="*/ 1240187 w 1518349"/>
              <a:gd name="connsiteY3" fmla="*/ 572146 h 2114382"/>
              <a:gd name="connsiteX4" fmla="*/ 1518317 w 1518349"/>
              <a:gd name="connsiteY4" fmla="*/ 1089671 h 2114382"/>
              <a:gd name="connsiteX5" fmla="*/ 1191927 w 1518349"/>
              <a:gd name="connsiteY5" fmla="*/ 1562746 h 2114382"/>
              <a:gd name="connsiteX6" fmla="*/ 1049687 w 1518349"/>
              <a:gd name="connsiteY6" fmla="*/ 2110751 h 2114382"/>
              <a:gd name="connsiteX7" fmla="*/ 878237 w 1518349"/>
              <a:gd name="connsiteY7" fmla="*/ 1292871 h 2114382"/>
              <a:gd name="connsiteX8" fmla="*/ 32 w 1518349"/>
              <a:gd name="connsiteY8" fmla="*/ 1045856 h 2114382"/>
              <a:gd name="connsiteX0" fmla="*/ 32 w 1518359"/>
              <a:gd name="connsiteY0" fmla="*/ 1045856 h 2114097"/>
              <a:gd name="connsiteX1" fmla="*/ 877602 w 1518359"/>
              <a:gd name="connsiteY1" fmla="*/ 768996 h 2114097"/>
              <a:gd name="connsiteX2" fmla="*/ 1107472 w 1518359"/>
              <a:gd name="connsiteY2" fmla="*/ 11 h 2114097"/>
              <a:gd name="connsiteX3" fmla="*/ 1240187 w 1518359"/>
              <a:gd name="connsiteY3" fmla="*/ 572146 h 2114097"/>
              <a:gd name="connsiteX4" fmla="*/ 1518317 w 1518359"/>
              <a:gd name="connsiteY4" fmla="*/ 1074431 h 2114097"/>
              <a:gd name="connsiteX5" fmla="*/ 1191927 w 1518359"/>
              <a:gd name="connsiteY5" fmla="*/ 1562746 h 2114097"/>
              <a:gd name="connsiteX6" fmla="*/ 1049687 w 1518359"/>
              <a:gd name="connsiteY6" fmla="*/ 2110751 h 2114097"/>
              <a:gd name="connsiteX7" fmla="*/ 878237 w 1518359"/>
              <a:gd name="connsiteY7" fmla="*/ 1292871 h 2114097"/>
              <a:gd name="connsiteX8" fmla="*/ 32 w 1518359"/>
              <a:gd name="connsiteY8" fmla="*/ 1045856 h 2114097"/>
              <a:gd name="connsiteX0" fmla="*/ 32 w 1518707"/>
              <a:gd name="connsiteY0" fmla="*/ 1045856 h 2112822"/>
              <a:gd name="connsiteX1" fmla="*/ 877602 w 1518707"/>
              <a:gd name="connsiteY1" fmla="*/ 768996 h 2112822"/>
              <a:gd name="connsiteX2" fmla="*/ 1107472 w 1518707"/>
              <a:gd name="connsiteY2" fmla="*/ 11 h 2112822"/>
              <a:gd name="connsiteX3" fmla="*/ 1240187 w 1518707"/>
              <a:gd name="connsiteY3" fmla="*/ 572146 h 2112822"/>
              <a:gd name="connsiteX4" fmla="*/ 1518317 w 1518707"/>
              <a:gd name="connsiteY4" fmla="*/ 1074431 h 2112822"/>
              <a:gd name="connsiteX5" fmla="*/ 1174782 w 1518707"/>
              <a:gd name="connsiteY5" fmla="*/ 1513216 h 2112822"/>
              <a:gd name="connsiteX6" fmla="*/ 1049687 w 1518707"/>
              <a:gd name="connsiteY6" fmla="*/ 2110751 h 2112822"/>
              <a:gd name="connsiteX7" fmla="*/ 878237 w 1518707"/>
              <a:gd name="connsiteY7" fmla="*/ 1292871 h 2112822"/>
              <a:gd name="connsiteX8" fmla="*/ 32 w 1518707"/>
              <a:gd name="connsiteY8" fmla="*/ 1045856 h 2112822"/>
              <a:gd name="connsiteX0" fmla="*/ 32 w 1518517"/>
              <a:gd name="connsiteY0" fmla="*/ 1045856 h 2112700"/>
              <a:gd name="connsiteX1" fmla="*/ 877602 w 1518517"/>
              <a:gd name="connsiteY1" fmla="*/ 768996 h 2112700"/>
              <a:gd name="connsiteX2" fmla="*/ 1107472 w 1518517"/>
              <a:gd name="connsiteY2" fmla="*/ 11 h 2112700"/>
              <a:gd name="connsiteX3" fmla="*/ 1240187 w 1518517"/>
              <a:gd name="connsiteY3" fmla="*/ 572146 h 2112700"/>
              <a:gd name="connsiteX4" fmla="*/ 1518317 w 1518517"/>
              <a:gd name="connsiteY4" fmla="*/ 1074431 h 2112700"/>
              <a:gd name="connsiteX5" fmla="*/ 1193832 w 1518517"/>
              <a:gd name="connsiteY5" fmla="*/ 1507501 h 2112700"/>
              <a:gd name="connsiteX6" fmla="*/ 1049687 w 1518517"/>
              <a:gd name="connsiteY6" fmla="*/ 2110751 h 2112700"/>
              <a:gd name="connsiteX7" fmla="*/ 878237 w 1518517"/>
              <a:gd name="connsiteY7" fmla="*/ 1292871 h 2112700"/>
              <a:gd name="connsiteX8" fmla="*/ 32 w 1518517"/>
              <a:gd name="connsiteY8" fmla="*/ 1045856 h 2112700"/>
              <a:gd name="connsiteX0" fmla="*/ 32 w 1519249"/>
              <a:gd name="connsiteY0" fmla="*/ 1045856 h 2112700"/>
              <a:gd name="connsiteX1" fmla="*/ 877602 w 1519249"/>
              <a:gd name="connsiteY1" fmla="*/ 768996 h 2112700"/>
              <a:gd name="connsiteX2" fmla="*/ 1107472 w 1519249"/>
              <a:gd name="connsiteY2" fmla="*/ 11 h 2112700"/>
              <a:gd name="connsiteX3" fmla="*/ 1240187 w 1519249"/>
              <a:gd name="connsiteY3" fmla="*/ 572146 h 2112700"/>
              <a:gd name="connsiteX4" fmla="*/ 1518317 w 1519249"/>
              <a:gd name="connsiteY4" fmla="*/ 1074431 h 2112700"/>
              <a:gd name="connsiteX5" fmla="*/ 1193832 w 1519249"/>
              <a:gd name="connsiteY5" fmla="*/ 1507501 h 2112700"/>
              <a:gd name="connsiteX6" fmla="*/ 1049687 w 1519249"/>
              <a:gd name="connsiteY6" fmla="*/ 2110751 h 2112700"/>
              <a:gd name="connsiteX7" fmla="*/ 878237 w 1519249"/>
              <a:gd name="connsiteY7" fmla="*/ 1292871 h 2112700"/>
              <a:gd name="connsiteX8" fmla="*/ 32 w 1519249"/>
              <a:gd name="connsiteY8" fmla="*/ 1045856 h 2112700"/>
              <a:gd name="connsiteX0" fmla="*/ 32 w 1519387"/>
              <a:gd name="connsiteY0" fmla="*/ 1045856 h 2112700"/>
              <a:gd name="connsiteX1" fmla="*/ 877602 w 1519387"/>
              <a:gd name="connsiteY1" fmla="*/ 768996 h 2112700"/>
              <a:gd name="connsiteX2" fmla="*/ 1107472 w 1519387"/>
              <a:gd name="connsiteY2" fmla="*/ 11 h 2112700"/>
              <a:gd name="connsiteX3" fmla="*/ 1240187 w 1519387"/>
              <a:gd name="connsiteY3" fmla="*/ 572146 h 2112700"/>
              <a:gd name="connsiteX4" fmla="*/ 1518317 w 1519387"/>
              <a:gd name="connsiteY4" fmla="*/ 1074431 h 2112700"/>
              <a:gd name="connsiteX5" fmla="*/ 1193832 w 1519387"/>
              <a:gd name="connsiteY5" fmla="*/ 1507501 h 2112700"/>
              <a:gd name="connsiteX6" fmla="*/ 1049687 w 1519387"/>
              <a:gd name="connsiteY6" fmla="*/ 2110751 h 2112700"/>
              <a:gd name="connsiteX7" fmla="*/ 878237 w 1519387"/>
              <a:gd name="connsiteY7" fmla="*/ 1292871 h 2112700"/>
              <a:gd name="connsiteX8" fmla="*/ 32 w 1519387"/>
              <a:gd name="connsiteY8" fmla="*/ 1045856 h 2112700"/>
              <a:gd name="connsiteX0" fmla="*/ 32 w 1519387"/>
              <a:gd name="connsiteY0" fmla="*/ 1045856 h 2110890"/>
              <a:gd name="connsiteX1" fmla="*/ 877602 w 1519387"/>
              <a:gd name="connsiteY1" fmla="*/ 768996 h 2110890"/>
              <a:gd name="connsiteX2" fmla="*/ 1107472 w 1519387"/>
              <a:gd name="connsiteY2" fmla="*/ 11 h 2110890"/>
              <a:gd name="connsiteX3" fmla="*/ 1240187 w 1519387"/>
              <a:gd name="connsiteY3" fmla="*/ 572146 h 2110890"/>
              <a:gd name="connsiteX4" fmla="*/ 1518317 w 1519387"/>
              <a:gd name="connsiteY4" fmla="*/ 1074431 h 2110890"/>
              <a:gd name="connsiteX5" fmla="*/ 1193832 w 1519387"/>
              <a:gd name="connsiteY5" fmla="*/ 1507501 h 2110890"/>
              <a:gd name="connsiteX6" fmla="*/ 1049687 w 1519387"/>
              <a:gd name="connsiteY6" fmla="*/ 2110751 h 2110890"/>
              <a:gd name="connsiteX7" fmla="*/ 878237 w 1519387"/>
              <a:gd name="connsiteY7" fmla="*/ 1292871 h 2110890"/>
              <a:gd name="connsiteX8" fmla="*/ 32 w 1519387"/>
              <a:gd name="connsiteY8" fmla="*/ 1045856 h 2110890"/>
              <a:gd name="connsiteX0" fmla="*/ 32 w 1519387"/>
              <a:gd name="connsiteY0" fmla="*/ 1045856 h 2110751"/>
              <a:gd name="connsiteX1" fmla="*/ 877602 w 1519387"/>
              <a:gd name="connsiteY1" fmla="*/ 768996 h 2110751"/>
              <a:gd name="connsiteX2" fmla="*/ 1107472 w 1519387"/>
              <a:gd name="connsiteY2" fmla="*/ 11 h 2110751"/>
              <a:gd name="connsiteX3" fmla="*/ 1240187 w 1519387"/>
              <a:gd name="connsiteY3" fmla="*/ 572146 h 2110751"/>
              <a:gd name="connsiteX4" fmla="*/ 1518317 w 1519387"/>
              <a:gd name="connsiteY4" fmla="*/ 1074431 h 2110751"/>
              <a:gd name="connsiteX5" fmla="*/ 1193832 w 1519387"/>
              <a:gd name="connsiteY5" fmla="*/ 1507501 h 2110751"/>
              <a:gd name="connsiteX6" fmla="*/ 1049687 w 1519387"/>
              <a:gd name="connsiteY6" fmla="*/ 2110751 h 2110751"/>
              <a:gd name="connsiteX7" fmla="*/ 878237 w 1519387"/>
              <a:gd name="connsiteY7" fmla="*/ 1292871 h 2110751"/>
              <a:gd name="connsiteX8" fmla="*/ 32 w 1519387"/>
              <a:gd name="connsiteY8" fmla="*/ 1045856 h 2110751"/>
              <a:gd name="connsiteX0" fmla="*/ 32 w 1519387"/>
              <a:gd name="connsiteY0" fmla="*/ 1045856 h 2110751"/>
              <a:gd name="connsiteX1" fmla="*/ 877602 w 1519387"/>
              <a:gd name="connsiteY1" fmla="*/ 768996 h 2110751"/>
              <a:gd name="connsiteX2" fmla="*/ 1107472 w 1519387"/>
              <a:gd name="connsiteY2" fmla="*/ 11 h 2110751"/>
              <a:gd name="connsiteX3" fmla="*/ 1240187 w 1519387"/>
              <a:gd name="connsiteY3" fmla="*/ 572146 h 2110751"/>
              <a:gd name="connsiteX4" fmla="*/ 1518317 w 1519387"/>
              <a:gd name="connsiteY4" fmla="*/ 1074431 h 2110751"/>
              <a:gd name="connsiteX5" fmla="*/ 1193832 w 1519387"/>
              <a:gd name="connsiteY5" fmla="*/ 1507501 h 2110751"/>
              <a:gd name="connsiteX6" fmla="*/ 1049687 w 1519387"/>
              <a:gd name="connsiteY6" fmla="*/ 2110751 h 2110751"/>
              <a:gd name="connsiteX7" fmla="*/ 878237 w 1519387"/>
              <a:gd name="connsiteY7" fmla="*/ 1292871 h 2110751"/>
              <a:gd name="connsiteX8" fmla="*/ 32 w 1519387"/>
              <a:gd name="connsiteY8" fmla="*/ 1045856 h 2110751"/>
              <a:gd name="connsiteX0" fmla="*/ 32 w 1519387"/>
              <a:gd name="connsiteY0" fmla="*/ 1045856 h 2105036"/>
              <a:gd name="connsiteX1" fmla="*/ 877602 w 1519387"/>
              <a:gd name="connsiteY1" fmla="*/ 768996 h 2105036"/>
              <a:gd name="connsiteX2" fmla="*/ 1107472 w 1519387"/>
              <a:gd name="connsiteY2" fmla="*/ 11 h 2105036"/>
              <a:gd name="connsiteX3" fmla="*/ 1240187 w 1519387"/>
              <a:gd name="connsiteY3" fmla="*/ 572146 h 2105036"/>
              <a:gd name="connsiteX4" fmla="*/ 1518317 w 1519387"/>
              <a:gd name="connsiteY4" fmla="*/ 1074431 h 2105036"/>
              <a:gd name="connsiteX5" fmla="*/ 1193832 w 1519387"/>
              <a:gd name="connsiteY5" fmla="*/ 1507501 h 2105036"/>
              <a:gd name="connsiteX6" fmla="*/ 1053497 w 1519387"/>
              <a:gd name="connsiteY6" fmla="*/ 2105036 h 2105036"/>
              <a:gd name="connsiteX7" fmla="*/ 878237 w 1519387"/>
              <a:gd name="connsiteY7" fmla="*/ 1292871 h 2105036"/>
              <a:gd name="connsiteX8" fmla="*/ 32 w 1519387"/>
              <a:gd name="connsiteY8" fmla="*/ 1045856 h 2105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19387" h="2105036">
                <a:moveTo>
                  <a:pt x="32" y="1045856"/>
                </a:moveTo>
                <a:cubicBezTo>
                  <a:pt x="-5439" y="762234"/>
                  <a:pt x="693029" y="943303"/>
                  <a:pt x="877602" y="768996"/>
                </a:cubicBezTo>
                <a:cubicBezTo>
                  <a:pt x="1062175" y="594689"/>
                  <a:pt x="867265" y="-2939"/>
                  <a:pt x="1107472" y="11"/>
                </a:cubicBezTo>
                <a:cubicBezTo>
                  <a:pt x="1293633" y="2297"/>
                  <a:pt x="1171713" y="393076"/>
                  <a:pt x="1240187" y="572146"/>
                </a:cubicBezTo>
                <a:cubicBezTo>
                  <a:pt x="1308661" y="751216"/>
                  <a:pt x="1536881" y="796704"/>
                  <a:pt x="1518317" y="1074431"/>
                </a:cubicBezTo>
                <a:cubicBezTo>
                  <a:pt x="1499118" y="1361659"/>
                  <a:pt x="1271302" y="1335734"/>
                  <a:pt x="1193832" y="1507501"/>
                </a:cubicBezTo>
                <a:cubicBezTo>
                  <a:pt x="1116362" y="1679269"/>
                  <a:pt x="1270100" y="2105565"/>
                  <a:pt x="1053497" y="2105036"/>
                </a:cubicBezTo>
                <a:cubicBezTo>
                  <a:pt x="814673" y="2104453"/>
                  <a:pt x="1053815" y="1469401"/>
                  <a:pt x="878237" y="1292871"/>
                </a:cubicBezTo>
                <a:cubicBezTo>
                  <a:pt x="702659" y="1116341"/>
                  <a:pt x="4656" y="1285552"/>
                  <a:pt x="32" y="1045856"/>
                </a:cubicBezTo>
                <a:close/>
              </a:path>
            </a:pathLst>
          </a:custGeom>
          <a:solidFill>
            <a:srgbClr val="0000FF"/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Ellipse 32"/>
          <p:cNvSpPr/>
          <p:nvPr/>
        </p:nvSpPr>
        <p:spPr>
          <a:xfrm rot="8100000">
            <a:off x="2209851" y="2225330"/>
            <a:ext cx="87401" cy="87401"/>
          </a:xfrm>
          <a:prstGeom prst="ellipse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Freihandform 33"/>
          <p:cNvSpPr/>
          <p:nvPr/>
        </p:nvSpPr>
        <p:spPr>
          <a:xfrm rot="2700000">
            <a:off x="1455780" y="1517185"/>
            <a:ext cx="628843" cy="521247"/>
          </a:xfrm>
          <a:custGeom>
            <a:avLst/>
            <a:gdLst>
              <a:gd name="connsiteX0" fmla="*/ 0 w 1146717"/>
              <a:gd name="connsiteY0" fmla="*/ 0 h 1046357"/>
              <a:gd name="connsiteX1" fmla="*/ 1038922 w 1146717"/>
              <a:gd name="connsiteY1" fmla="*/ 0 h 1046357"/>
              <a:gd name="connsiteX2" fmla="*/ 1146717 w 1146717"/>
              <a:gd name="connsiteY2" fmla="*/ 540835 h 1046357"/>
              <a:gd name="connsiteX3" fmla="*/ 1035205 w 1146717"/>
              <a:gd name="connsiteY3" fmla="*/ 1046357 h 1046357"/>
              <a:gd name="connsiteX4" fmla="*/ 1858 w 1146717"/>
              <a:gd name="connsiteY4" fmla="*/ 1046357 h 1046357"/>
              <a:gd name="connsiteX5" fmla="*/ 0 w 1146717"/>
              <a:gd name="connsiteY5" fmla="*/ 0 h 1046357"/>
              <a:gd name="connsiteX0" fmla="*/ 0 w 1146717"/>
              <a:gd name="connsiteY0" fmla="*/ 0 h 1046357"/>
              <a:gd name="connsiteX1" fmla="*/ 1038922 w 1146717"/>
              <a:gd name="connsiteY1" fmla="*/ 0 h 1046357"/>
              <a:gd name="connsiteX2" fmla="*/ 1146717 w 1146717"/>
              <a:gd name="connsiteY2" fmla="*/ 540835 h 1046357"/>
              <a:gd name="connsiteX3" fmla="*/ 1035205 w 1146717"/>
              <a:gd name="connsiteY3" fmla="*/ 1046357 h 1046357"/>
              <a:gd name="connsiteX4" fmla="*/ 1858 w 1146717"/>
              <a:gd name="connsiteY4" fmla="*/ 1046357 h 1046357"/>
              <a:gd name="connsiteX5" fmla="*/ 0 w 1146717"/>
              <a:gd name="connsiteY5" fmla="*/ 0 h 1046357"/>
              <a:gd name="connsiteX0" fmla="*/ 0 w 1146717"/>
              <a:gd name="connsiteY0" fmla="*/ 0 h 1046357"/>
              <a:gd name="connsiteX1" fmla="*/ 1038922 w 1146717"/>
              <a:gd name="connsiteY1" fmla="*/ 0 h 1046357"/>
              <a:gd name="connsiteX2" fmla="*/ 1146717 w 1146717"/>
              <a:gd name="connsiteY2" fmla="*/ 540835 h 1046357"/>
              <a:gd name="connsiteX3" fmla="*/ 1035205 w 1146717"/>
              <a:gd name="connsiteY3" fmla="*/ 1046357 h 1046357"/>
              <a:gd name="connsiteX4" fmla="*/ 1858 w 1146717"/>
              <a:gd name="connsiteY4" fmla="*/ 1046357 h 1046357"/>
              <a:gd name="connsiteX5" fmla="*/ 0 w 1146717"/>
              <a:gd name="connsiteY5" fmla="*/ 0 h 1046357"/>
              <a:gd name="connsiteX0" fmla="*/ 0 w 1180240"/>
              <a:gd name="connsiteY0" fmla="*/ 0 h 1046357"/>
              <a:gd name="connsiteX1" fmla="*/ 1038922 w 1180240"/>
              <a:gd name="connsiteY1" fmla="*/ 0 h 1046357"/>
              <a:gd name="connsiteX2" fmla="*/ 1146717 w 1180240"/>
              <a:gd name="connsiteY2" fmla="*/ 540835 h 1046357"/>
              <a:gd name="connsiteX3" fmla="*/ 1035205 w 1180240"/>
              <a:gd name="connsiteY3" fmla="*/ 1046357 h 1046357"/>
              <a:gd name="connsiteX4" fmla="*/ 1858 w 1180240"/>
              <a:gd name="connsiteY4" fmla="*/ 1046357 h 1046357"/>
              <a:gd name="connsiteX5" fmla="*/ 0 w 1180240"/>
              <a:gd name="connsiteY5" fmla="*/ 0 h 1046357"/>
              <a:gd name="connsiteX0" fmla="*/ 0 w 1164569"/>
              <a:gd name="connsiteY0" fmla="*/ 0 h 1046357"/>
              <a:gd name="connsiteX1" fmla="*/ 1038922 w 1164569"/>
              <a:gd name="connsiteY1" fmla="*/ 0 h 1046357"/>
              <a:gd name="connsiteX2" fmla="*/ 1146717 w 1164569"/>
              <a:gd name="connsiteY2" fmla="*/ 540835 h 1046357"/>
              <a:gd name="connsiteX3" fmla="*/ 1035205 w 1164569"/>
              <a:gd name="connsiteY3" fmla="*/ 1046357 h 1046357"/>
              <a:gd name="connsiteX4" fmla="*/ 1858 w 1164569"/>
              <a:gd name="connsiteY4" fmla="*/ 1046357 h 1046357"/>
              <a:gd name="connsiteX5" fmla="*/ 0 w 1164569"/>
              <a:gd name="connsiteY5" fmla="*/ 0 h 1046357"/>
              <a:gd name="connsiteX0" fmla="*/ 0 w 1163963"/>
              <a:gd name="connsiteY0" fmla="*/ 0 h 1046357"/>
              <a:gd name="connsiteX1" fmla="*/ 1038922 w 1163963"/>
              <a:gd name="connsiteY1" fmla="*/ 0 h 1046357"/>
              <a:gd name="connsiteX2" fmla="*/ 1146717 w 1163963"/>
              <a:gd name="connsiteY2" fmla="*/ 540835 h 1046357"/>
              <a:gd name="connsiteX3" fmla="*/ 1035205 w 1163963"/>
              <a:gd name="connsiteY3" fmla="*/ 1046357 h 1046357"/>
              <a:gd name="connsiteX4" fmla="*/ 1858 w 1163963"/>
              <a:gd name="connsiteY4" fmla="*/ 1046357 h 1046357"/>
              <a:gd name="connsiteX5" fmla="*/ 0 w 1163963"/>
              <a:gd name="connsiteY5" fmla="*/ 0 h 1046357"/>
              <a:gd name="connsiteX0" fmla="*/ 0 w 1146908"/>
              <a:gd name="connsiteY0" fmla="*/ 0 h 1046357"/>
              <a:gd name="connsiteX1" fmla="*/ 1038922 w 1146908"/>
              <a:gd name="connsiteY1" fmla="*/ 0 h 1046357"/>
              <a:gd name="connsiteX2" fmla="*/ 1146717 w 1146908"/>
              <a:gd name="connsiteY2" fmla="*/ 540835 h 1046357"/>
              <a:gd name="connsiteX3" fmla="*/ 1035205 w 1146908"/>
              <a:gd name="connsiteY3" fmla="*/ 1046357 h 1046357"/>
              <a:gd name="connsiteX4" fmla="*/ 1858 w 1146908"/>
              <a:gd name="connsiteY4" fmla="*/ 1046357 h 1046357"/>
              <a:gd name="connsiteX5" fmla="*/ 0 w 1146908"/>
              <a:gd name="connsiteY5" fmla="*/ 0 h 1046357"/>
              <a:gd name="connsiteX0" fmla="*/ 0 w 1146908"/>
              <a:gd name="connsiteY0" fmla="*/ 0 h 1046357"/>
              <a:gd name="connsiteX1" fmla="*/ 1038922 w 1146908"/>
              <a:gd name="connsiteY1" fmla="*/ 0 h 1046357"/>
              <a:gd name="connsiteX2" fmla="*/ 1146717 w 1146908"/>
              <a:gd name="connsiteY2" fmla="*/ 540835 h 1046357"/>
              <a:gd name="connsiteX3" fmla="*/ 1035205 w 1146908"/>
              <a:gd name="connsiteY3" fmla="*/ 1046357 h 1046357"/>
              <a:gd name="connsiteX4" fmla="*/ 1858 w 1146908"/>
              <a:gd name="connsiteY4" fmla="*/ 1046357 h 1046357"/>
              <a:gd name="connsiteX5" fmla="*/ 0 w 1146908"/>
              <a:gd name="connsiteY5" fmla="*/ 0 h 1046357"/>
              <a:gd name="connsiteX0" fmla="*/ 0 w 1146908"/>
              <a:gd name="connsiteY0" fmla="*/ 0 h 1046357"/>
              <a:gd name="connsiteX1" fmla="*/ 1038922 w 1146908"/>
              <a:gd name="connsiteY1" fmla="*/ 0 h 1046357"/>
              <a:gd name="connsiteX2" fmla="*/ 1146717 w 1146908"/>
              <a:gd name="connsiteY2" fmla="*/ 540835 h 1046357"/>
              <a:gd name="connsiteX3" fmla="*/ 1035205 w 1146908"/>
              <a:gd name="connsiteY3" fmla="*/ 1046357 h 1046357"/>
              <a:gd name="connsiteX4" fmla="*/ 1858 w 1146908"/>
              <a:gd name="connsiteY4" fmla="*/ 1046357 h 1046357"/>
              <a:gd name="connsiteX5" fmla="*/ 0 w 1146908"/>
              <a:gd name="connsiteY5" fmla="*/ 0 h 1046357"/>
              <a:gd name="connsiteX0" fmla="*/ 0 w 1146908"/>
              <a:gd name="connsiteY0" fmla="*/ 0 h 1046357"/>
              <a:gd name="connsiteX1" fmla="*/ 1038922 w 1146908"/>
              <a:gd name="connsiteY1" fmla="*/ 0 h 1046357"/>
              <a:gd name="connsiteX2" fmla="*/ 1146717 w 1146908"/>
              <a:gd name="connsiteY2" fmla="*/ 540835 h 1046357"/>
              <a:gd name="connsiteX3" fmla="*/ 1035205 w 1146908"/>
              <a:gd name="connsiteY3" fmla="*/ 1046357 h 1046357"/>
              <a:gd name="connsiteX4" fmla="*/ 1858 w 1146908"/>
              <a:gd name="connsiteY4" fmla="*/ 1046357 h 1046357"/>
              <a:gd name="connsiteX5" fmla="*/ 0 w 1146908"/>
              <a:gd name="connsiteY5" fmla="*/ 0 h 1046357"/>
              <a:gd name="connsiteX0" fmla="*/ 0 w 1146901"/>
              <a:gd name="connsiteY0" fmla="*/ 0 h 1046358"/>
              <a:gd name="connsiteX1" fmla="*/ 1038922 w 1146901"/>
              <a:gd name="connsiteY1" fmla="*/ 0 h 1046358"/>
              <a:gd name="connsiteX2" fmla="*/ 1146717 w 1146901"/>
              <a:gd name="connsiteY2" fmla="*/ 540835 h 1046358"/>
              <a:gd name="connsiteX3" fmla="*/ 1035205 w 1146901"/>
              <a:gd name="connsiteY3" fmla="*/ 1046357 h 1046358"/>
              <a:gd name="connsiteX4" fmla="*/ 1858 w 1146901"/>
              <a:gd name="connsiteY4" fmla="*/ 1046357 h 1046358"/>
              <a:gd name="connsiteX5" fmla="*/ 0 w 1146901"/>
              <a:gd name="connsiteY5" fmla="*/ 0 h 1046358"/>
              <a:gd name="connsiteX0" fmla="*/ 0 w 1146919"/>
              <a:gd name="connsiteY0" fmla="*/ 0 h 1046368"/>
              <a:gd name="connsiteX1" fmla="*/ 1038922 w 1146919"/>
              <a:gd name="connsiteY1" fmla="*/ 0 h 1046368"/>
              <a:gd name="connsiteX2" fmla="*/ 1146717 w 1146919"/>
              <a:gd name="connsiteY2" fmla="*/ 540835 h 1046368"/>
              <a:gd name="connsiteX3" fmla="*/ 1035205 w 1146919"/>
              <a:gd name="connsiteY3" fmla="*/ 1046357 h 1046368"/>
              <a:gd name="connsiteX4" fmla="*/ 1858 w 1146919"/>
              <a:gd name="connsiteY4" fmla="*/ 1046357 h 1046368"/>
              <a:gd name="connsiteX5" fmla="*/ 0 w 1146919"/>
              <a:gd name="connsiteY5" fmla="*/ 0 h 1046368"/>
              <a:gd name="connsiteX0" fmla="*/ 0 w 1146890"/>
              <a:gd name="connsiteY0" fmla="*/ 0 h 1046376"/>
              <a:gd name="connsiteX1" fmla="*/ 1038922 w 1146890"/>
              <a:gd name="connsiteY1" fmla="*/ 0 h 1046376"/>
              <a:gd name="connsiteX2" fmla="*/ 1146717 w 1146890"/>
              <a:gd name="connsiteY2" fmla="*/ 540835 h 1046376"/>
              <a:gd name="connsiteX3" fmla="*/ 1035205 w 1146890"/>
              <a:gd name="connsiteY3" fmla="*/ 1046357 h 1046376"/>
              <a:gd name="connsiteX4" fmla="*/ 1858 w 1146890"/>
              <a:gd name="connsiteY4" fmla="*/ 1046357 h 1046376"/>
              <a:gd name="connsiteX5" fmla="*/ 0 w 1146890"/>
              <a:gd name="connsiteY5" fmla="*/ 0 h 1046376"/>
              <a:gd name="connsiteX0" fmla="*/ 0 w 1147521"/>
              <a:gd name="connsiteY0" fmla="*/ 0 h 1046376"/>
              <a:gd name="connsiteX1" fmla="*/ 1038922 w 1147521"/>
              <a:gd name="connsiteY1" fmla="*/ 0 h 1046376"/>
              <a:gd name="connsiteX2" fmla="*/ 1146717 w 1147521"/>
              <a:gd name="connsiteY2" fmla="*/ 540835 h 1046376"/>
              <a:gd name="connsiteX3" fmla="*/ 1035205 w 1147521"/>
              <a:gd name="connsiteY3" fmla="*/ 1046357 h 1046376"/>
              <a:gd name="connsiteX4" fmla="*/ 1858 w 1147521"/>
              <a:gd name="connsiteY4" fmla="*/ 1046357 h 1046376"/>
              <a:gd name="connsiteX5" fmla="*/ 0 w 1147521"/>
              <a:gd name="connsiteY5" fmla="*/ 0 h 1046376"/>
              <a:gd name="connsiteX0" fmla="*/ 0 w 1146890"/>
              <a:gd name="connsiteY0" fmla="*/ 0 h 1046376"/>
              <a:gd name="connsiteX1" fmla="*/ 1038922 w 1146890"/>
              <a:gd name="connsiteY1" fmla="*/ 0 h 1046376"/>
              <a:gd name="connsiteX2" fmla="*/ 1146717 w 1146890"/>
              <a:gd name="connsiteY2" fmla="*/ 540835 h 1046376"/>
              <a:gd name="connsiteX3" fmla="*/ 1035205 w 1146890"/>
              <a:gd name="connsiteY3" fmla="*/ 1046357 h 1046376"/>
              <a:gd name="connsiteX4" fmla="*/ 1858 w 1146890"/>
              <a:gd name="connsiteY4" fmla="*/ 1046357 h 1046376"/>
              <a:gd name="connsiteX5" fmla="*/ 0 w 1146890"/>
              <a:gd name="connsiteY5" fmla="*/ 0 h 1046376"/>
              <a:gd name="connsiteX0" fmla="*/ 0 w 1146838"/>
              <a:gd name="connsiteY0" fmla="*/ 0 h 1046373"/>
              <a:gd name="connsiteX1" fmla="*/ 1038922 w 1146838"/>
              <a:gd name="connsiteY1" fmla="*/ 0 h 1046373"/>
              <a:gd name="connsiteX2" fmla="*/ 1146717 w 1146838"/>
              <a:gd name="connsiteY2" fmla="*/ 540835 h 1046373"/>
              <a:gd name="connsiteX3" fmla="*/ 1035205 w 1146838"/>
              <a:gd name="connsiteY3" fmla="*/ 1046357 h 1046373"/>
              <a:gd name="connsiteX4" fmla="*/ 1858 w 1146838"/>
              <a:gd name="connsiteY4" fmla="*/ 1046357 h 1046373"/>
              <a:gd name="connsiteX5" fmla="*/ 0 w 1146838"/>
              <a:gd name="connsiteY5" fmla="*/ 0 h 1046373"/>
              <a:gd name="connsiteX0" fmla="*/ 0 w 1489862"/>
              <a:gd name="connsiteY0" fmla="*/ 0 h 1046373"/>
              <a:gd name="connsiteX1" fmla="*/ 1381946 w 1489862"/>
              <a:gd name="connsiteY1" fmla="*/ 0 h 1046373"/>
              <a:gd name="connsiteX2" fmla="*/ 1489741 w 1489862"/>
              <a:gd name="connsiteY2" fmla="*/ 540835 h 1046373"/>
              <a:gd name="connsiteX3" fmla="*/ 1378229 w 1489862"/>
              <a:gd name="connsiteY3" fmla="*/ 1046357 h 1046373"/>
              <a:gd name="connsiteX4" fmla="*/ 344882 w 1489862"/>
              <a:gd name="connsiteY4" fmla="*/ 1046357 h 1046373"/>
              <a:gd name="connsiteX5" fmla="*/ 0 w 1489862"/>
              <a:gd name="connsiteY5" fmla="*/ 0 h 1046373"/>
              <a:gd name="connsiteX0" fmla="*/ 0 w 1489862"/>
              <a:gd name="connsiteY0" fmla="*/ 0 h 1046373"/>
              <a:gd name="connsiteX1" fmla="*/ 1381946 w 1489862"/>
              <a:gd name="connsiteY1" fmla="*/ 0 h 1046373"/>
              <a:gd name="connsiteX2" fmla="*/ 1489741 w 1489862"/>
              <a:gd name="connsiteY2" fmla="*/ 540835 h 1046373"/>
              <a:gd name="connsiteX3" fmla="*/ 1378229 w 1489862"/>
              <a:gd name="connsiteY3" fmla="*/ 1046357 h 1046373"/>
              <a:gd name="connsiteX4" fmla="*/ 961 w 1489862"/>
              <a:gd name="connsiteY4" fmla="*/ 1046373 h 1046373"/>
              <a:gd name="connsiteX5" fmla="*/ 0 w 1489862"/>
              <a:gd name="connsiteY5" fmla="*/ 0 h 1046373"/>
              <a:gd name="connsiteX0" fmla="*/ 114998 w 1488904"/>
              <a:gd name="connsiteY0" fmla="*/ 0 h 1049435"/>
              <a:gd name="connsiteX1" fmla="*/ 1380988 w 1488904"/>
              <a:gd name="connsiteY1" fmla="*/ 3062 h 1049435"/>
              <a:gd name="connsiteX2" fmla="*/ 1488783 w 1488904"/>
              <a:gd name="connsiteY2" fmla="*/ 543897 h 1049435"/>
              <a:gd name="connsiteX3" fmla="*/ 1377271 w 1488904"/>
              <a:gd name="connsiteY3" fmla="*/ 1049419 h 1049435"/>
              <a:gd name="connsiteX4" fmla="*/ 3 w 1488904"/>
              <a:gd name="connsiteY4" fmla="*/ 1049435 h 1049435"/>
              <a:gd name="connsiteX5" fmla="*/ 114998 w 1488904"/>
              <a:gd name="connsiteY5" fmla="*/ 0 h 1049435"/>
              <a:gd name="connsiteX0" fmla="*/ 231000 w 1488903"/>
              <a:gd name="connsiteY0" fmla="*/ 0 h 1049435"/>
              <a:gd name="connsiteX1" fmla="*/ 1380987 w 1488903"/>
              <a:gd name="connsiteY1" fmla="*/ 3062 h 1049435"/>
              <a:gd name="connsiteX2" fmla="*/ 1488782 w 1488903"/>
              <a:gd name="connsiteY2" fmla="*/ 543897 h 1049435"/>
              <a:gd name="connsiteX3" fmla="*/ 1377270 w 1488903"/>
              <a:gd name="connsiteY3" fmla="*/ 1049419 h 1049435"/>
              <a:gd name="connsiteX4" fmla="*/ 2 w 1488903"/>
              <a:gd name="connsiteY4" fmla="*/ 1049435 h 1049435"/>
              <a:gd name="connsiteX5" fmla="*/ 231000 w 1488903"/>
              <a:gd name="connsiteY5" fmla="*/ 0 h 1049435"/>
              <a:gd name="connsiteX0" fmla="*/ 179 w 1258082"/>
              <a:gd name="connsiteY0" fmla="*/ 0 h 1049435"/>
              <a:gd name="connsiteX1" fmla="*/ 1150166 w 1258082"/>
              <a:gd name="connsiteY1" fmla="*/ 3062 h 1049435"/>
              <a:gd name="connsiteX2" fmla="*/ 1257961 w 1258082"/>
              <a:gd name="connsiteY2" fmla="*/ 543897 h 1049435"/>
              <a:gd name="connsiteX3" fmla="*/ 1146449 w 1258082"/>
              <a:gd name="connsiteY3" fmla="*/ 1049419 h 1049435"/>
              <a:gd name="connsiteX4" fmla="*/ 179 w 1258082"/>
              <a:gd name="connsiteY4" fmla="*/ 1049435 h 1049435"/>
              <a:gd name="connsiteX5" fmla="*/ 179 w 1258082"/>
              <a:gd name="connsiteY5" fmla="*/ 0 h 104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58082" h="1049435">
                <a:moveTo>
                  <a:pt x="179" y="0"/>
                </a:moveTo>
                <a:lnTo>
                  <a:pt x="1150166" y="3062"/>
                </a:lnTo>
                <a:cubicBezTo>
                  <a:pt x="1246748" y="4766"/>
                  <a:pt x="1259547" y="440676"/>
                  <a:pt x="1257961" y="543897"/>
                </a:cubicBezTo>
                <a:cubicBezTo>
                  <a:pt x="1253669" y="823165"/>
                  <a:pt x="1188195" y="1051683"/>
                  <a:pt x="1146449" y="1049419"/>
                </a:cubicBezTo>
                <a:lnTo>
                  <a:pt x="179" y="1049435"/>
                </a:lnTo>
                <a:cubicBezTo>
                  <a:pt x="-440" y="700649"/>
                  <a:pt x="798" y="348786"/>
                  <a:pt x="179" y="0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pic>
        <p:nvPicPr>
          <p:cNvPr id="35" name="Grafik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466767" y="65035"/>
            <a:ext cx="1042494" cy="1855805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1044547" y="613719"/>
            <a:ext cx="1042494" cy="1876832"/>
          </a:xfrm>
          <a:prstGeom prst="rect">
            <a:avLst/>
          </a:prstGeom>
        </p:spPr>
      </p:pic>
      <p:sp>
        <p:nvSpPr>
          <p:cNvPr id="38" name="Rechteck 37"/>
          <p:cNvSpPr/>
          <p:nvPr/>
        </p:nvSpPr>
        <p:spPr>
          <a:xfrm>
            <a:off x="4367670" y="2084919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hteck 38"/>
              <p:cNvSpPr/>
              <p:nvPr/>
            </p:nvSpPr>
            <p:spPr>
              <a:xfrm>
                <a:off x="4367670" y="1954448"/>
                <a:ext cx="378218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39" name="Rechteck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670" y="1954448"/>
                <a:ext cx="3782189" cy="752770"/>
              </a:xfrm>
              <a:prstGeom prst="rect">
                <a:avLst/>
              </a:prstGeom>
              <a:blipFill rotWithShape="0">
                <a:blip r:embed="rId5"/>
                <a:stretch>
                  <a:fillRect l="-3221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hteck 39"/>
          <p:cNvSpPr/>
          <p:nvPr/>
        </p:nvSpPr>
        <p:spPr>
          <a:xfrm>
            <a:off x="9129114" y="3597087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k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hteck 40"/>
              <p:cNvSpPr/>
              <p:nvPr/>
            </p:nvSpPr>
            <p:spPr>
              <a:xfrm>
                <a:off x="8222308" y="3410101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16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41" name="Rechteck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2308" y="3410101"/>
                <a:ext cx="3859133" cy="752770"/>
              </a:xfrm>
              <a:prstGeom prst="rect">
                <a:avLst/>
              </a:prstGeom>
              <a:blipFill>
                <a:blip r:embed="rId6"/>
                <a:stretch>
                  <a:fillRect l="-3318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feld 42"/>
          <p:cNvSpPr txBox="1"/>
          <p:nvPr/>
        </p:nvSpPr>
        <p:spPr>
          <a:xfrm>
            <a:off x="138499" y="2643067"/>
            <a:ext cx="3574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effectLst/>
              </a:rPr>
              <a:t>Viel CO</a:t>
            </a:r>
            <a:r>
              <a:rPr lang="de-DE" sz="3600" baseline="-25000" dirty="0">
                <a:effectLst/>
              </a:rPr>
              <a:t>2</a:t>
            </a:r>
            <a:r>
              <a:rPr lang="de-DE" sz="3600" dirty="0">
                <a:effectLst/>
              </a:rPr>
              <a:t> ist gelöst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F41C9875-A320-44BD-91CA-8FDBC8F82E0F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9994" y="172227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525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8" grpId="0"/>
      <p:bldP spid="38" grpId="1"/>
      <p:bldP spid="39" grpId="0"/>
      <p:bldP spid="40" grpId="0"/>
      <p:bldP spid="40" grpId="1"/>
      <p:bldP spid="4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370</Words>
  <Application>Microsoft Office PowerPoint</Application>
  <PresentationFormat>Breitbild</PresentationFormat>
  <Paragraphs>40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 Theme</vt:lpstr>
      <vt:lpstr>Mama vs. Baby</vt:lpstr>
      <vt:lpstr>Einfluss des Drucks auf die Löslichkeit von CO2</vt:lpstr>
      <vt:lpstr>Beschreibe die Darstellung und gib den Folien einen Titel</vt:lpstr>
      <vt:lpstr>PowerPoint-Präsentation</vt:lpstr>
      <vt:lpstr>PowerPoint-Präsentation</vt:lpstr>
      <vt:lpstr>PowerPoint-Präsentation</vt:lpstr>
      <vt:lpstr>PowerPoint-Präsentation</vt:lpstr>
      <vt:lpstr>Genauer hingeschaut – Vergleich der Schlacht mit dem Versuch</vt:lpstr>
      <vt:lpstr>PowerPoint-Präsentation</vt:lpstr>
      <vt:lpstr>PowerPoint-Präsentation</vt:lpstr>
      <vt:lpstr>PowerPoint-Präsentation</vt:lpstr>
      <vt:lpstr>PowerPoint-Präsentation</vt:lpstr>
      <vt:lpstr>Mathematisch abstrakte Betrachtung - wo ändert sich etwas?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Gregor</dc:creator>
  <cp:lastModifiedBy>Gregor</cp:lastModifiedBy>
  <cp:revision>35</cp:revision>
  <dcterms:created xsi:type="dcterms:W3CDTF">2018-06-05T10:35:40Z</dcterms:created>
  <dcterms:modified xsi:type="dcterms:W3CDTF">2020-01-03T12:35:20Z</dcterms:modified>
</cp:coreProperties>
</file>