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0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063DE-A78A-4A71-90FA-154A73B292AF}" type="datetimeFigureOut">
              <a:rPr lang="de-DE" smtClean="0"/>
              <a:t>29.12.2019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166E6-A04F-4CEE-B561-225E284F67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08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D166E6-A04F-4CEE-B561-225E284F672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8585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700F-DC2E-43D1-9E42-FD3270FF6CE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C3A9-CD66-4889-A896-04B6A49FDC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4D62-C594-4F28-9BAE-6C8DFA436B40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9C64-563F-4EFF-A1F8-EFA6980ED7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DCF4-26BC-4F97-88A5-91E435AF8EB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7746-C639-49CE-A0F4-98AB975784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DF8F-BBDC-468C-B610-013C6021476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857B-9297-4DD0-83BF-8217E54982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234F-A0FB-49F4-B217-3BC25C89477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9AFC-5C05-4CC8-98C5-73A20E167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4221-569A-4723-8C4A-C7D3149F1B5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CB1-DF20-4C74-9080-0E39CA3455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717B-5E6B-4749-8E26-8FED64AAA69A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3BFC-EF77-425F-A88D-3968AD6FC3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6290-A138-45FC-B76D-960E0229AB6C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C33D-E38A-4504-B5BE-1B7B6084F3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96-3A2F-4270-B01A-7C32309B14E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771C-8F70-4711-B8BB-C4F4425869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6600-5187-42FE-B0FC-CBCB7FD8628B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9794-E210-4CA7-97FC-808D56398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62C2-CFDB-46CE-A625-94AC271100B7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EC8F-9C3B-4514-B7F6-D0654369EB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603D8D-47D2-4CCD-9FD5-C758F4F5E84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0F55E-86B6-4A92-8EFA-46B57BA335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1E26653-5398-4028-8767-E939EE504ABB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FF71C2AF-C0BC-4F20-A983-6E5D48E2C4F4}"/>
              </a:ext>
            </a:extLst>
          </p:cNvPr>
          <p:cNvSpPr/>
          <p:nvPr/>
        </p:nvSpPr>
        <p:spPr>
          <a:xfrm>
            <a:off x="1050290" y="6550223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11C9B3D-E0D6-4271-938F-42470E62E6E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0000"/>
                </a:solidFill>
              </a:rPr>
              <a:t>Was wäre, wenn …?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894282"/>
            <a:ext cx="9144000" cy="396371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8F2F2CC-18D5-4FFF-9843-FB1F2594E8F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362234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B41E527-7FAF-468F-92E2-322F73921D7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sz="4000" dirty="0">
                <a:solidFill>
                  <a:srgbClr val="FF0000"/>
                </a:solidFill>
              </a:rPr>
              <a:t>Alle Bälle sind beim Baby (Phase 1)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3341451"/>
            <a:ext cx="9144000" cy="35165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932040" y="3068960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068960"/>
                <a:ext cx="3859133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160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053534E8-979D-4B21-AB73-833C4FA71DF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362234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58B5E5A-84AD-4019-8581-980DCC94684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Keine Sekunde später … nun hat Mama auch Bälle (Phase 2)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468" y="3088321"/>
            <a:ext cx="9144000" cy="37696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1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20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5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B1E20670-19EF-4E2A-B8E2-17BFCCE57797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362234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8495BB4-2DD5-4E40-B5BF-25345F23B3F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062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Ein wenig später - Phase 3:</a:t>
            </a:r>
            <a:r>
              <a:rPr lang="de-DE" dirty="0"/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2015"/>
            <a:ext cx="9144000" cy="40659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152" y="1988840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924944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CA047158-81B4-4407-87AE-39A7BBC185B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362234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B570459-99F3-44DE-9476-00028412FF17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>
                <a:solidFill>
                  <a:srgbClr val="FF0000"/>
                </a:solidFill>
              </a:rPr>
              <a:t>Stunden später - Phase 4: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3648"/>
            <a:ext cx="9144000" cy="42543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436343" y="2420888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2420888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387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5052247" y="3356992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247" y="3356992"/>
                <a:ext cx="3859133" cy="752770"/>
              </a:xfrm>
              <a:prstGeom prst="rect">
                <a:avLst/>
              </a:prstGeom>
              <a:blipFill rotWithShape="0">
                <a:blip r:embed="rId4"/>
                <a:stretch>
                  <a:fillRect l="-3318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030F22BB-3152-483D-87F0-990CA32F2AF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7490" y="1362234"/>
            <a:ext cx="728980" cy="2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B0D525C-ED6D-4B28-9C81-8A85543E975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2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Bildschirmpräsentation (4:3)</PresentationFormat>
  <Paragraphs>15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Cambria Math</vt:lpstr>
      <vt:lpstr>Larissa-Design</vt:lpstr>
      <vt:lpstr>Mama vs. Baby</vt:lpstr>
      <vt:lpstr>Was wäre, wenn …?</vt:lpstr>
      <vt:lpstr>Alle Bälle sind beim Baby (Phase 1)</vt:lpstr>
      <vt:lpstr>Keine Sekunde später … nun hat Mama auch Bälle (Phase 2)</vt:lpstr>
      <vt:lpstr>Ein wenig später - Phase 3: </vt:lpstr>
      <vt:lpstr>Stunden später - Phase 4: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Holzapfelschlacht</dc:title>
  <dc:creator>JuppSchalupp</dc:creator>
  <cp:lastModifiedBy>David Weninger</cp:lastModifiedBy>
  <cp:revision>17</cp:revision>
  <dcterms:created xsi:type="dcterms:W3CDTF">2010-03-01T14:06:06Z</dcterms:created>
  <dcterms:modified xsi:type="dcterms:W3CDTF">2019-12-29T22:19:31Z</dcterms:modified>
</cp:coreProperties>
</file>