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258" r:id="rId3"/>
    <p:sldId id="313" r:id="rId4"/>
    <p:sldId id="314" r:id="rId5"/>
    <p:sldId id="286" r:id="rId6"/>
    <p:sldId id="294" r:id="rId7"/>
    <p:sldId id="289" r:id="rId8"/>
    <p:sldId id="290" r:id="rId9"/>
    <p:sldId id="291" r:id="rId10"/>
    <p:sldId id="320" r:id="rId11"/>
    <p:sldId id="321" r:id="rId12"/>
    <p:sldId id="319" r:id="rId13"/>
    <p:sldId id="316" r:id="rId14"/>
    <p:sldId id="317" r:id="rId15"/>
    <p:sldId id="318" r:id="rId16"/>
    <p:sldId id="292" r:id="rId17"/>
    <p:sldId id="293" r:id="rId18"/>
    <p:sldId id="259" r:id="rId19"/>
    <p:sldId id="324" r:id="rId20"/>
    <p:sldId id="325" r:id="rId21"/>
    <p:sldId id="303" r:id="rId22"/>
    <p:sldId id="309" r:id="rId23"/>
    <p:sldId id="262" r:id="rId24"/>
    <p:sldId id="296" r:id="rId25"/>
    <p:sldId id="300" r:id="rId26"/>
    <p:sldId id="301" r:id="rId27"/>
    <p:sldId id="273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306" r:id="rId36"/>
    <p:sldId id="307" r:id="rId37"/>
    <p:sldId id="311" r:id="rId38"/>
    <p:sldId id="310" r:id="rId39"/>
    <p:sldId id="322" r:id="rId40"/>
    <p:sldId id="323" r:id="rId41"/>
    <p:sldId id="312" r:id="rId42"/>
    <p:sldId id="315" r:id="rId4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 w" initials="kw" lastIdx="2" clrIdx="0">
    <p:extLst>
      <p:ext uri="{19B8F6BF-5375-455C-9EA6-DF929625EA0E}">
        <p15:presenceInfo xmlns:p15="http://schemas.microsoft.com/office/powerpoint/2012/main" userId="0193e31a17e031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3B237C-2A84-4858-AE2A-4F1CF0FF6E42}" v="85" dt="2022-03-18T10:57:06.5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>
        <p:scale>
          <a:sx n="125" d="100"/>
          <a:sy n="125" d="100"/>
        </p:scale>
        <p:origin x="90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dine Thomas" userId="721779b4-96e9-4e5c-b429-3ce98b8fcd04" providerId="ADAL" clId="{AA3B237C-2A84-4858-AE2A-4F1CF0FF6E42}"/>
    <pc:docChg chg="undo redo custSel modSld">
      <pc:chgData name="Nadine Thomas" userId="721779b4-96e9-4e5c-b429-3ce98b8fcd04" providerId="ADAL" clId="{AA3B237C-2A84-4858-AE2A-4F1CF0FF6E42}" dt="2022-03-18T11:00:22.520" v="5465" actId="14100"/>
      <pc:docMkLst>
        <pc:docMk/>
      </pc:docMkLst>
      <pc:sldChg chg="modSp mod">
        <pc:chgData name="Nadine Thomas" userId="721779b4-96e9-4e5c-b429-3ce98b8fcd04" providerId="ADAL" clId="{AA3B237C-2A84-4858-AE2A-4F1CF0FF6E42}" dt="2022-03-11T11:10:20.324" v="89" actId="20577"/>
        <pc:sldMkLst>
          <pc:docMk/>
          <pc:sldMk cId="1204677354" sldId="257"/>
        </pc:sldMkLst>
        <pc:spChg chg="mod">
          <ac:chgData name="Nadine Thomas" userId="721779b4-96e9-4e5c-b429-3ce98b8fcd04" providerId="ADAL" clId="{AA3B237C-2A84-4858-AE2A-4F1CF0FF6E42}" dt="2022-03-11T11:10:20.324" v="89" actId="20577"/>
          <ac:spMkLst>
            <pc:docMk/>
            <pc:sldMk cId="1204677354" sldId="257"/>
            <ac:spMk id="6" creationId="{84E7256A-DFDC-4F6F-BF77-9A13B16A54AE}"/>
          </ac:spMkLst>
        </pc:spChg>
      </pc:sldChg>
      <pc:sldChg chg="modSp mod">
        <pc:chgData name="Nadine Thomas" userId="721779b4-96e9-4e5c-b429-3ce98b8fcd04" providerId="ADAL" clId="{AA3B237C-2A84-4858-AE2A-4F1CF0FF6E42}" dt="2022-03-18T10:57:06.566" v="5457"/>
        <pc:sldMkLst>
          <pc:docMk/>
          <pc:sldMk cId="2266881348" sldId="258"/>
        </pc:sldMkLst>
        <pc:spChg chg="mod">
          <ac:chgData name="Nadine Thomas" userId="721779b4-96e9-4e5c-b429-3ce98b8fcd04" providerId="ADAL" clId="{AA3B237C-2A84-4858-AE2A-4F1CF0FF6E42}" dt="2022-03-11T11:12:01.048" v="97" actId="20577"/>
          <ac:spMkLst>
            <pc:docMk/>
            <pc:sldMk cId="2266881348" sldId="258"/>
            <ac:spMk id="6" creationId="{EC31DEFE-EFBE-47CB-B70B-D3DCD6EC6320}"/>
          </ac:spMkLst>
        </pc:spChg>
        <pc:spChg chg="mod">
          <ac:chgData name="Nadine Thomas" userId="721779b4-96e9-4e5c-b429-3ce98b8fcd04" providerId="ADAL" clId="{AA3B237C-2A84-4858-AE2A-4F1CF0FF6E42}" dt="2022-03-11T11:07:28.986" v="52" actId="20577"/>
          <ac:spMkLst>
            <pc:docMk/>
            <pc:sldMk cId="2266881348" sldId="258"/>
            <ac:spMk id="10" creationId="{7606F0A8-A2FF-440F-8FD9-207312B1E80E}"/>
          </ac:spMkLst>
        </pc:spChg>
        <pc:spChg chg="mod">
          <ac:chgData name="Nadine Thomas" userId="721779b4-96e9-4e5c-b429-3ce98b8fcd04" providerId="ADAL" clId="{AA3B237C-2A84-4858-AE2A-4F1CF0FF6E42}" dt="2022-03-11T11:05:55.384" v="20" actId="1076"/>
          <ac:spMkLst>
            <pc:docMk/>
            <pc:sldMk cId="2266881348" sldId="258"/>
            <ac:spMk id="31" creationId="{A4F9C527-5762-4B41-B3A2-B365176362B4}"/>
          </ac:spMkLst>
        </pc:spChg>
        <pc:graphicFrameChg chg="mod">
          <ac:chgData name="Nadine Thomas" userId="721779b4-96e9-4e5c-b429-3ce98b8fcd04" providerId="ADAL" clId="{AA3B237C-2A84-4858-AE2A-4F1CF0FF6E42}" dt="2022-03-18T10:57:06.566" v="5457"/>
          <ac:graphicFrameMkLst>
            <pc:docMk/>
            <pc:sldMk cId="2266881348" sldId="258"/>
            <ac:graphicFrameMk id="8" creationId="{75EF862E-8A5A-4ABF-B66E-A0E3CE263D41}"/>
          </ac:graphicFrameMkLst>
        </pc:graphicFrameChg>
      </pc:sldChg>
      <pc:sldChg chg="modSp mod">
        <pc:chgData name="Nadine Thomas" userId="721779b4-96e9-4e5c-b429-3ce98b8fcd04" providerId="ADAL" clId="{AA3B237C-2A84-4858-AE2A-4F1CF0FF6E42}" dt="2022-03-16T11:22:13.042" v="1007" actId="20577"/>
        <pc:sldMkLst>
          <pc:docMk/>
          <pc:sldMk cId="276322729" sldId="259"/>
        </pc:sldMkLst>
        <pc:spChg chg="mod">
          <ac:chgData name="Nadine Thomas" userId="721779b4-96e9-4e5c-b429-3ce98b8fcd04" providerId="ADAL" clId="{AA3B237C-2A84-4858-AE2A-4F1CF0FF6E42}" dt="2022-03-16T11:22:13.042" v="1007" actId="20577"/>
          <ac:spMkLst>
            <pc:docMk/>
            <pc:sldMk cId="276322729" sldId="259"/>
            <ac:spMk id="9" creationId="{D6361A57-86FA-444F-84A1-55CCDD311A16}"/>
          </ac:spMkLst>
        </pc:spChg>
      </pc:sldChg>
      <pc:sldChg chg="modSp mod modAnim">
        <pc:chgData name="Nadine Thomas" userId="721779b4-96e9-4e5c-b429-3ce98b8fcd04" providerId="ADAL" clId="{AA3B237C-2A84-4858-AE2A-4F1CF0FF6E42}" dt="2022-03-18T10:45:16.726" v="5382" actId="1036"/>
        <pc:sldMkLst>
          <pc:docMk/>
          <pc:sldMk cId="693299375" sldId="262"/>
        </pc:sldMkLst>
        <pc:spChg chg="mod">
          <ac:chgData name="Nadine Thomas" userId="721779b4-96e9-4e5c-b429-3ce98b8fcd04" providerId="ADAL" clId="{AA3B237C-2A84-4858-AE2A-4F1CF0FF6E42}" dt="2022-03-16T11:56:11.868" v="1628" actId="20577"/>
          <ac:spMkLst>
            <pc:docMk/>
            <pc:sldMk cId="693299375" sldId="262"/>
            <ac:spMk id="2" creationId="{05E0EA43-A1FF-4BA1-9276-405F150642D4}"/>
          </ac:spMkLst>
        </pc:spChg>
        <pc:spChg chg="mod">
          <ac:chgData name="Nadine Thomas" userId="721779b4-96e9-4e5c-b429-3ce98b8fcd04" providerId="ADAL" clId="{AA3B237C-2A84-4858-AE2A-4F1CF0FF6E42}" dt="2022-03-18T10:43:44.779" v="5306" actId="1035"/>
          <ac:spMkLst>
            <pc:docMk/>
            <pc:sldMk cId="693299375" sldId="262"/>
            <ac:spMk id="17" creationId="{795DCCAE-D727-4424-B2CD-D83BF94A6CA6}"/>
          </ac:spMkLst>
        </pc:spChg>
        <pc:spChg chg="mod">
          <ac:chgData name="Nadine Thomas" userId="721779b4-96e9-4e5c-b429-3ce98b8fcd04" providerId="ADAL" clId="{AA3B237C-2A84-4858-AE2A-4F1CF0FF6E42}" dt="2022-03-18T10:44:09.769" v="5316" actId="1036"/>
          <ac:spMkLst>
            <pc:docMk/>
            <pc:sldMk cId="693299375" sldId="262"/>
            <ac:spMk id="19" creationId="{40328E04-646A-459B-9890-1180045CC3B2}"/>
          </ac:spMkLst>
        </pc:spChg>
        <pc:spChg chg="mod">
          <ac:chgData name="Nadine Thomas" userId="721779b4-96e9-4e5c-b429-3ce98b8fcd04" providerId="ADAL" clId="{AA3B237C-2A84-4858-AE2A-4F1CF0FF6E42}" dt="2022-03-18T10:43:49.328" v="5308" actId="113"/>
          <ac:spMkLst>
            <pc:docMk/>
            <pc:sldMk cId="693299375" sldId="262"/>
            <ac:spMk id="21" creationId="{DFEA4FF1-CF71-458C-BDDD-4419BFC12963}"/>
          </ac:spMkLst>
        </pc:spChg>
        <pc:spChg chg="mod">
          <ac:chgData name="Nadine Thomas" userId="721779b4-96e9-4e5c-b429-3ce98b8fcd04" providerId="ADAL" clId="{AA3B237C-2A84-4858-AE2A-4F1CF0FF6E42}" dt="2022-03-16T11:46:18.736" v="1421" actId="1038"/>
          <ac:spMkLst>
            <pc:docMk/>
            <pc:sldMk cId="693299375" sldId="262"/>
            <ac:spMk id="25" creationId="{6E45014D-0951-4654-90AB-96D47A517378}"/>
          </ac:spMkLst>
        </pc:spChg>
        <pc:spChg chg="mod">
          <ac:chgData name="Nadine Thomas" userId="721779b4-96e9-4e5c-b429-3ce98b8fcd04" providerId="ADAL" clId="{AA3B237C-2A84-4858-AE2A-4F1CF0FF6E42}" dt="2022-03-18T10:44:22.706" v="5342" actId="1036"/>
          <ac:spMkLst>
            <pc:docMk/>
            <pc:sldMk cId="693299375" sldId="262"/>
            <ac:spMk id="26" creationId="{36876885-D782-4F8B-8243-8B908A420255}"/>
          </ac:spMkLst>
        </pc:spChg>
        <pc:spChg chg="mod">
          <ac:chgData name="Nadine Thomas" userId="721779b4-96e9-4e5c-b429-3ce98b8fcd04" providerId="ADAL" clId="{AA3B237C-2A84-4858-AE2A-4F1CF0FF6E42}" dt="2022-03-18T10:44:39.520" v="5351" actId="1036"/>
          <ac:spMkLst>
            <pc:docMk/>
            <pc:sldMk cId="693299375" sldId="262"/>
            <ac:spMk id="27" creationId="{533D0B69-B8B0-46E5-951B-E26BFA2B64E6}"/>
          </ac:spMkLst>
        </pc:spChg>
        <pc:spChg chg="mod">
          <ac:chgData name="Nadine Thomas" userId="721779b4-96e9-4e5c-b429-3ce98b8fcd04" providerId="ADAL" clId="{AA3B237C-2A84-4858-AE2A-4F1CF0FF6E42}" dt="2022-03-16T11:50:54.687" v="1535" actId="20577"/>
          <ac:spMkLst>
            <pc:docMk/>
            <pc:sldMk cId="693299375" sldId="262"/>
            <ac:spMk id="30" creationId="{9DA82E71-FE44-478B-955A-D373C90297ED}"/>
          </ac:spMkLst>
        </pc:spChg>
        <pc:spChg chg="mod">
          <ac:chgData name="Nadine Thomas" userId="721779b4-96e9-4e5c-b429-3ce98b8fcd04" providerId="ADAL" clId="{AA3B237C-2A84-4858-AE2A-4F1CF0FF6E42}" dt="2022-03-16T11:31:38.861" v="1325" actId="1036"/>
          <ac:spMkLst>
            <pc:docMk/>
            <pc:sldMk cId="693299375" sldId="262"/>
            <ac:spMk id="31" creationId="{28A9ABA0-5EAB-442D-8926-3C2CFB5F630B}"/>
          </ac:spMkLst>
        </pc:spChg>
        <pc:spChg chg="mod">
          <ac:chgData name="Nadine Thomas" userId="721779b4-96e9-4e5c-b429-3ce98b8fcd04" providerId="ADAL" clId="{AA3B237C-2A84-4858-AE2A-4F1CF0FF6E42}" dt="2022-03-18T10:44:51.477" v="5360" actId="1036"/>
          <ac:spMkLst>
            <pc:docMk/>
            <pc:sldMk cId="693299375" sldId="262"/>
            <ac:spMk id="32" creationId="{CC7EC4FD-F768-43DC-8B2D-7BF1CD24DA4E}"/>
          </ac:spMkLst>
        </pc:spChg>
        <pc:spChg chg="mod">
          <ac:chgData name="Nadine Thomas" userId="721779b4-96e9-4e5c-b429-3ce98b8fcd04" providerId="ADAL" clId="{AA3B237C-2A84-4858-AE2A-4F1CF0FF6E42}" dt="2022-03-18T10:45:16.726" v="5382" actId="1036"/>
          <ac:spMkLst>
            <pc:docMk/>
            <pc:sldMk cId="693299375" sldId="262"/>
            <ac:spMk id="33" creationId="{83D34636-5644-4467-900E-B5A055B1CF7B}"/>
          </ac:spMkLst>
        </pc:spChg>
        <pc:spChg chg="mod">
          <ac:chgData name="Nadine Thomas" userId="721779b4-96e9-4e5c-b429-3ce98b8fcd04" providerId="ADAL" clId="{AA3B237C-2A84-4858-AE2A-4F1CF0FF6E42}" dt="2022-03-18T10:45:06.066" v="5371" actId="1036"/>
          <ac:spMkLst>
            <pc:docMk/>
            <pc:sldMk cId="693299375" sldId="262"/>
            <ac:spMk id="34" creationId="{A50745F8-F11F-474E-8A94-39E0515341A5}"/>
          </ac:spMkLst>
        </pc:spChg>
        <pc:spChg chg="mod">
          <ac:chgData name="Nadine Thomas" userId="721779b4-96e9-4e5c-b429-3ce98b8fcd04" providerId="ADAL" clId="{AA3B237C-2A84-4858-AE2A-4F1CF0FF6E42}" dt="2022-03-16T11:50:26.466" v="1529" actId="1076"/>
          <ac:spMkLst>
            <pc:docMk/>
            <pc:sldMk cId="693299375" sldId="262"/>
            <ac:spMk id="35" creationId="{434DE2EF-BFCC-4F12-BC8E-87F377954F99}"/>
          </ac:spMkLst>
        </pc:spChg>
        <pc:spChg chg="mod">
          <ac:chgData name="Nadine Thomas" userId="721779b4-96e9-4e5c-b429-3ce98b8fcd04" providerId="ADAL" clId="{AA3B237C-2A84-4858-AE2A-4F1CF0FF6E42}" dt="2022-03-16T11:44:21.559" v="1372" actId="20577"/>
          <ac:spMkLst>
            <pc:docMk/>
            <pc:sldMk cId="693299375" sldId="262"/>
            <ac:spMk id="36" creationId="{30A74531-440D-4AD9-B53A-6FBB26F20F8B}"/>
          </ac:spMkLst>
        </pc:spChg>
        <pc:spChg chg="mod">
          <ac:chgData name="Nadine Thomas" userId="721779b4-96e9-4e5c-b429-3ce98b8fcd04" providerId="ADAL" clId="{AA3B237C-2A84-4858-AE2A-4F1CF0FF6E42}" dt="2022-03-16T11:45:18.967" v="1395" actId="20577"/>
          <ac:spMkLst>
            <pc:docMk/>
            <pc:sldMk cId="693299375" sldId="262"/>
            <ac:spMk id="37" creationId="{5C1498F1-38C1-484D-824A-EA59663CBAC2}"/>
          </ac:spMkLst>
        </pc:spChg>
        <pc:spChg chg="mod">
          <ac:chgData name="Nadine Thomas" userId="721779b4-96e9-4e5c-b429-3ce98b8fcd04" providerId="ADAL" clId="{AA3B237C-2A84-4858-AE2A-4F1CF0FF6E42}" dt="2022-03-16T11:28:41.514" v="1215" actId="14100"/>
          <ac:spMkLst>
            <pc:docMk/>
            <pc:sldMk cId="693299375" sldId="262"/>
            <ac:spMk id="38" creationId="{A4F9C527-5762-4B41-B3A2-B365176362B4}"/>
          </ac:spMkLst>
        </pc:spChg>
        <pc:picChg chg="mod">
          <ac:chgData name="Nadine Thomas" userId="721779b4-96e9-4e5c-b429-3ce98b8fcd04" providerId="ADAL" clId="{AA3B237C-2A84-4858-AE2A-4F1CF0FF6E42}" dt="2022-03-18T10:40:11.855" v="5200" actId="14100"/>
          <ac:picMkLst>
            <pc:docMk/>
            <pc:sldMk cId="693299375" sldId="262"/>
            <ac:picMk id="23" creationId="{506D5DC0-48FF-45E3-A4F1-DD7C60113F90}"/>
          </ac:picMkLst>
        </pc:picChg>
      </pc:sldChg>
      <pc:sldChg chg="modSp mod">
        <pc:chgData name="Nadine Thomas" userId="721779b4-96e9-4e5c-b429-3ce98b8fcd04" providerId="ADAL" clId="{AA3B237C-2A84-4858-AE2A-4F1CF0FF6E42}" dt="2022-03-16T20:28:44.929" v="2993" actId="20577"/>
        <pc:sldMkLst>
          <pc:docMk/>
          <pc:sldMk cId="431603806" sldId="273"/>
        </pc:sldMkLst>
        <pc:spChg chg="mod">
          <ac:chgData name="Nadine Thomas" userId="721779b4-96e9-4e5c-b429-3ce98b8fcd04" providerId="ADAL" clId="{AA3B237C-2A84-4858-AE2A-4F1CF0FF6E42}" dt="2022-03-16T13:28:03.692" v="2711" actId="6549"/>
          <ac:spMkLst>
            <pc:docMk/>
            <pc:sldMk cId="431603806" sldId="273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13:28:48.350" v="2746" actId="20577"/>
          <ac:spMkLst>
            <pc:docMk/>
            <pc:sldMk cId="431603806" sldId="273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20:28:44.929" v="2993" actId="20577"/>
          <ac:spMkLst>
            <pc:docMk/>
            <pc:sldMk cId="431603806" sldId="273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13:31:20.116" v="2788" actId="20577"/>
          <ac:spMkLst>
            <pc:docMk/>
            <pc:sldMk cId="431603806" sldId="273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13:40:30.535" v="2873" actId="20577"/>
          <ac:spMkLst>
            <pc:docMk/>
            <pc:sldMk cId="431603806" sldId="273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13:28:11.958" v="2717" actId="20577"/>
          <ac:spMkLst>
            <pc:docMk/>
            <pc:sldMk cId="431603806" sldId="273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6T13:27:33.548" v="2680" actId="20577"/>
          <ac:spMkLst>
            <pc:docMk/>
            <pc:sldMk cId="431603806" sldId="273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6T13:27:23.844" v="2674" actId="14100"/>
          <ac:spMkLst>
            <pc:docMk/>
            <pc:sldMk cId="431603806" sldId="273"/>
            <ac:spMk id="15" creationId="{A4F9C527-5762-4B41-B3A2-B365176362B4}"/>
          </ac:spMkLst>
        </pc:spChg>
      </pc:sldChg>
      <pc:sldChg chg="modSp mod">
        <pc:chgData name="Nadine Thomas" userId="721779b4-96e9-4e5c-b429-3ce98b8fcd04" providerId="ADAL" clId="{AA3B237C-2A84-4858-AE2A-4F1CF0FF6E42}" dt="2022-03-16T20:31:15.924" v="3084" actId="20577"/>
        <pc:sldMkLst>
          <pc:docMk/>
          <pc:sldMk cId="2532343549" sldId="275"/>
        </pc:sldMkLst>
        <pc:spChg chg="mod">
          <ac:chgData name="Nadine Thomas" userId="721779b4-96e9-4e5c-b429-3ce98b8fcd04" providerId="ADAL" clId="{AA3B237C-2A84-4858-AE2A-4F1CF0FF6E42}" dt="2022-03-16T20:27:27.564" v="2973" actId="6549"/>
          <ac:spMkLst>
            <pc:docMk/>
            <pc:sldMk cId="2532343549" sldId="275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13:42:28.034" v="2905" actId="20577"/>
          <ac:spMkLst>
            <pc:docMk/>
            <pc:sldMk cId="2532343549" sldId="275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13:41:20.367" v="2880" actId="20577"/>
          <ac:spMkLst>
            <pc:docMk/>
            <pc:sldMk cId="2532343549" sldId="275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27:01.083" v="2939" actId="20577"/>
          <ac:spMkLst>
            <pc:docMk/>
            <pc:sldMk cId="2532343549" sldId="275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31:15.924" v="3084" actId="20577"/>
          <ac:spMkLst>
            <pc:docMk/>
            <pc:sldMk cId="2532343549" sldId="275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13:42:40.684" v="2913" actId="20577"/>
          <ac:spMkLst>
            <pc:docMk/>
            <pc:sldMk cId="2532343549" sldId="275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6T13:41:09.237" v="2874" actId="1076"/>
          <ac:spMkLst>
            <pc:docMk/>
            <pc:sldMk cId="2532343549" sldId="275"/>
            <ac:spMk id="16" creationId="{A4F9C527-5762-4B41-B3A2-B365176362B4}"/>
          </ac:spMkLst>
        </pc:spChg>
      </pc:sldChg>
      <pc:sldChg chg="modSp mod">
        <pc:chgData name="Nadine Thomas" userId="721779b4-96e9-4e5c-b429-3ce98b8fcd04" providerId="ADAL" clId="{AA3B237C-2A84-4858-AE2A-4F1CF0FF6E42}" dt="2022-03-16T20:35:46.468" v="3318" actId="14100"/>
        <pc:sldMkLst>
          <pc:docMk/>
          <pc:sldMk cId="3106661012" sldId="276"/>
        </pc:sldMkLst>
        <pc:spChg chg="mod">
          <ac:chgData name="Nadine Thomas" userId="721779b4-96e9-4e5c-b429-3ce98b8fcd04" providerId="ADAL" clId="{AA3B237C-2A84-4858-AE2A-4F1CF0FF6E42}" dt="2022-03-16T20:33:26.155" v="3172" actId="20577"/>
          <ac:spMkLst>
            <pc:docMk/>
            <pc:sldMk cId="3106661012" sldId="276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20:32:09.127" v="3126" actId="20577"/>
          <ac:spMkLst>
            <pc:docMk/>
            <pc:sldMk cId="3106661012" sldId="276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20:31:55.401" v="3097" actId="20577"/>
          <ac:spMkLst>
            <pc:docMk/>
            <pc:sldMk cId="3106661012" sldId="276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33:15.310" v="3158" actId="20577"/>
          <ac:spMkLst>
            <pc:docMk/>
            <pc:sldMk cId="3106661012" sldId="276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35:23.304" v="3306" actId="20577"/>
          <ac:spMkLst>
            <pc:docMk/>
            <pc:sldMk cId="3106661012" sldId="276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20:32:14.262" v="3132" actId="20577"/>
          <ac:spMkLst>
            <pc:docMk/>
            <pc:sldMk cId="3106661012" sldId="276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6T20:35:46.468" v="3318" actId="14100"/>
          <ac:spMkLst>
            <pc:docMk/>
            <pc:sldMk cId="3106661012" sldId="276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20:35:42.580" v="3317" actId="20577"/>
          <ac:spMkLst>
            <pc:docMk/>
            <pc:sldMk cId="3106661012" sldId="276"/>
            <ac:spMk id="19" creationId="{6FA1B370-2E5A-4B1C-87C8-916A0ECF9149}"/>
          </ac:spMkLst>
        </pc:spChg>
      </pc:sldChg>
      <pc:sldChg chg="modSp mod">
        <pc:chgData name="Nadine Thomas" userId="721779b4-96e9-4e5c-b429-3ce98b8fcd04" providerId="ADAL" clId="{AA3B237C-2A84-4858-AE2A-4F1CF0FF6E42}" dt="2022-03-16T20:41:30.116" v="3704" actId="14100"/>
        <pc:sldMkLst>
          <pc:docMk/>
          <pc:sldMk cId="3027124487" sldId="277"/>
        </pc:sldMkLst>
        <pc:spChg chg="mod">
          <ac:chgData name="Nadine Thomas" userId="721779b4-96e9-4e5c-b429-3ce98b8fcd04" providerId="ADAL" clId="{AA3B237C-2A84-4858-AE2A-4F1CF0FF6E42}" dt="2022-03-16T20:37:34.345" v="3400" actId="20577"/>
          <ac:spMkLst>
            <pc:docMk/>
            <pc:sldMk cId="3027124487" sldId="277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20:36:38.337" v="3357" actId="20577"/>
          <ac:spMkLst>
            <pc:docMk/>
            <pc:sldMk cId="3027124487" sldId="277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20:36:08.946" v="3325" actId="20577"/>
          <ac:spMkLst>
            <pc:docMk/>
            <pc:sldMk cId="3027124487" sldId="277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37:21.535" v="3380" actId="20577"/>
          <ac:spMkLst>
            <pc:docMk/>
            <pc:sldMk cId="3027124487" sldId="277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38:40.697" v="3602" actId="6549"/>
          <ac:spMkLst>
            <pc:docMk/>
            <pc:sldMk cId="3027124487" sldId="277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20:37:26.290" v="3386" actId="20577"/>
          <ac:spMkLst>
            <pc:docMk/>
            <pc:sldMk cId="3027124487" sldId="277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6T20:41:30.116" v="3704" actId="14100"/>
          <ac:spMkLst>
            <pc:docMk/>
            <pc:sldMk cId="3027124487" sldId="277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20:38:52.436" v="3606" actId="20577"/>
          <ac:spMkLst>
            <pc:docMk/>
            <pc:sldMk cId="3027124487" sldId="277"/>
            <ac:spMk id="19" creationId="{FFBB79DA-3729-47B1-B50B-AFFCD8B03A2D}"/>
          </ac:spMkLst>
        </pc:spChg>
      </pc:sldChg>
      <pc:sldChg chg="modSp mod">
        <pc:chgData name="Nadine Thomas" userId="721779b4-96e9-4e5c-b429-3ce98b8fcd04" providerId="ADAL" clId="{AA3B237C-2A84-4858-AE2A-4F1CF0FF6E42}" dt="2022-03-16T20:44:22.941" v="3884" actId="14100"/>
        <pc:sldMkLst>
          <pc:docMk/>
          <pc:sldMk cId="3362314781" sldId="278"/>
        </pc:sldMkLst>
        <pc:spChg chg="mod">
          <ac:chgData name="Nadine Thomas" userId="721779b4-96e9-4e5c-b429-3ce98b8fcd04" providerId="ADAL" clId="{AA3B237C-2A84-4858-AE2A-4F1CF0FF6E42}" dt="2022-03-16T20:40:19.045" v="3666" actId="20577"/>
          <ac:spMkLst>
            <pc:docMk/>
            <pc:sldMk cId="3362314781" sldId="278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20:44:15.741" v="3883" actId="20577"/>
          <ac:spMkLst>
            <pc:docMk/>
            <pc:sldMk cId="3362314781" sldId="278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20:44:02.746" v="3881" actId="20577"/>
          <ac:spMkLst>
            <pc:docMk/>
            <pc:sldMk cId="3362314781" sldId="278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40:41.466" v="3690" actId="20577"/>
          <ac:spMkLst>
            <pc:docMk/>
            <pc:sldMk cId="3362314781" sldId="278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43:51.575" v="3875" actId="20577"/>
          <ac:spMkLst>
            <pc:docMk/>
            <pc:sldMk cId="3362314781" sldId="278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20:40:06.504" v="3652" actId="20577"/>
          <ac:spMkLst>
            <pc:docMk/>
            <pc:sldMk cId="3362314781" sldId="278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6T20:44:22.941" v="3884" actId="14100"/>
          <ac:spMkLst>
            <pc:docMk/>
            <pc:sldMk cId="3362314781" sldId="278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20:43:57.702" v="3879" actId="20577"/>
          <ac:spMkLst>
            <pc:docMk/>
            <pc:sldMk cId="3362314781" sldId="278"/>
            <ac:spMk id="19" creationId="{ABDD6727-01FE-4CF6-A8E6-1B4FDA9A058C}"/>
          </ac:spMkLst>
        </pc:spChg>
      </pc:sldChg>
      <pc:sldChg chg="addSp delSp modSp mod">
        <pc:chgData name="Nadine Thomas" userId="721779b4-96e9-4e5c-b429-3ce98b8fcd04" providerId="ADAL" clId="{AA3B237C-2A84-4858-AE2A-4F1CF0FF6E42}" dt="2022-03-16T20:50:30.050" v="4020" actId="14100"/>
        <pc:sldMkLst>
          <pc:docMk/>
          <pc:sldMk cId="2978442071" sldId="279"/>
        </pc:sldMkLst>
        <pc:spChg chg="add del">
          <ac:chgData name="Nadine Thomas" userId="721779b4-96e9-4e5c-b429-3ce98b8fcd04" providerId="ADAL" clId="{AA3B237C-2A84-4858-AE2A-4F1CF0FF6E42}" dt="2022-03-16T20:46:21.534" v="3895"/>
          <ac:spMkLst>
            <pc:docMk/>
            <pc:sldMk cId="2978442071" sldId="279"/>
            <ac:spMk id="3" creationId="{0A68A84F-E2D3-48E9-9CD7-0565D7CF1ECD}"/>
          </ac:spMkLst>
        </pc:spChg>
        <pc:spChg chg="mod">
          <ac:chgData name="Nadine Thomas" userId="721779b4-96e9-4e5c-b429-3ce98b8fcd04" providerId="ADAL" clId="{AA3B237C-2A84-4858-AE2A-4F1CF0FF6E42}" dt="2022-03-16T20:49:37.097" v="4007" actId="20577"/>
          <ac:spMkLst>
            <pc:docMk/>
            <pc:sldMk cId="2978442071" sldId="279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6T20:49:20.581" v="3987" actId="20577"/>
          <ac:spMkLst>
            <pc:docMk/>
            <pc:sldMk cId="2978442071" sldId="279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20:49:55.012" v="4018" actId="20577"/>
          <ac:spMkLst>
            <pc:docMk/>
            <pc:sldMk cId="2978442071" sldId="279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48:53.464" v="3958" actId="20577"/>
          <ac:spMkLst>
            <pc:docMk/>
            <pc:sldMk cId="2978442071" sldId="279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48:31.967" v="3926" actId="20577"/>
          <ac:spMkLst>
            <pc:docMk/>
            <pc:sldMk cId="2978442071" sldId="279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20:49:26.489" v="3993" actId="20577"/>
          <ac:spMkLst>
            <pc:docMk/>
            <pc:sldMk cId="2978442071" sldId="279"/>
            <ac:spMk id="11" creationId="{4DB66A9A-FD72-4355-86A0-8EA5C83DEBA2}"/>
          </ac:spMkLst>
        </pc:spChg>
        <pc:spChg chg="add del mod">
          <ac:chgData name="Nadine Thomas" userId="721779b4-96e9-4e5c-b429-3ce98b8fcd04" providerId="ADAL" clId="{AA3B237C-2A84-4858-AE2A-4F1CF0FF6E42}" dt="2022-03-16T20:46:20.968" v="3894"/>
          <ac:spMkLst>
            <pc:docMk/>
            <pc:sldMk cId="2978442071" sldId="279"/>
            <ac:spMk id="12" creationId="{16D9B7C4-64FB-415E-AF9B-50E2E747A481}"/>
          </ac:spMkLst>
        </pc:spChg>
        <pc:spChg chg="add del mod">
          <ac:chgData name="Nadine Thomas" userId="721779b4-96e9-4e5c-b429-3ce98b8fcd04" providerId="ADAL" clId="{AA3B237C-2A84-4858-AE2A-4F1CF0FF6E42}" dt="2022-03-16T20:46:20.265" v="3893"/>
          <ac:spMkLst>
            <pc:docMk/>
            <pc:sldMk cId="2978442071" sldId="279"/>
            <ac:spMk id="13" creationId="{F20A24F9-B3D1-4092-923F-94A6337F1702}"/>
          </ac:spMkLst>
        </pc:spChg>
        <pc:spChg chg="mod">
          <ac:chgData name="Nadine Thomas" userId="721779b4-96e9-4e5c-b429-3ce98b8fcd04" providerId="ADAL" clId="{AA3B237C-2A84-4858-AE2A-4F1CF0FF6E42}" dt="2022-03-16T20:50:30.050" v="4020" actId="14100"/>
          <ac:spMkLst>
            <pc:docMk/>
            <pc:sldMk cId="2978442071" sldId="279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20:45:18.711" v="3889" actId="20577"/>
          <ac:spMkLst>
            <pc:docMk/>
            <pc:sldMk cId="2978442071" sldId="279"/>
            <ac:spMk id="19" creationId="{12940D78-83C6-435D-94D1-E4768C8D56A1}"/>
          </ac:spMkLst>
        </pc:spChg>
        <pc:spChg chg="add del">
          <ac:chgData name="Nadine Thomas" userId="721779b4-96e9-4e5c-b429-3ce98b8fcd04" providerId="ADAL" clId="{AA3B237C-2A84-4858-AE2A-4F1CF0FF6E42}" dt="2022-03-16T20:46:33.135" v="3898"/>
          <ac:spMkLst>
            <pc:docMk/>
            <pc:sldMk cId="2978442071" sldId="279"/>
            <ac:spMk id="20" creationId="{1889C426-9AA9-42DE-A810-567E8D576D2B}"/>
          </ac:spMkLst>
        </pc:spChg>
        <pc:spChg chg="add del">
          <ac:chgData name="Nadine Thomas" userId="721779b4-96e9-4e5c-b429-3ce98b8fcd04" providerId="ADAL" clId="{AA3B237C-2A84-4858-AE2A-4F1CF0FF6E42}" dt="2022-03-16T20:46:48.512" v="3903"/>
          <ac:spMkLst>
            <pc:docMk/>
            <pc:sldMk cId="2978442071" sldId="279"/>
            <ac:spMk id="21" creationId="{BA0651C9-557D-4602-9390-3781A3FD6084}"/>
          </ac:spMkLst>
        </pc:spChg>
        <pc:spChg chg="add del">
          <ac:chgData name="Nadine Thomas" userId="721779b4-96e9-4e5c-b429-3ce98b8fcd04" providerId="ADAL" clId="{AA3B237C-2A84-4858-AE2A-4F1CF0FF6E42}" dt="2022-03-16T20:47:22.837" v="3907"/>
          <ac:spMkLst>
            <pc:docMk/>
            <pc:sldMk cId="2978442071" sldId="279"/>
            <ac:spMk id="22" creationId="{D85CA465-95C9-434F-91C7-025B99265E5D}"/>
          </ac:spMkLst>
        </pc:spChg>
      </pc:sldChg>
      <pc:sldChg chg="addSp delSp modSp mod">
        <pc:chgData name="Nadine Thomas" userId="721779b4-96e9-4e5c-b429-3ce98b8fcd04" providerId="ADAL" clId="{AA3B237C-2A84-4858-AE2A-4F1CF0FF6E42}" dt="2022-03-17T11:59:05.414" v="4812" actId="14100"/>
        <pc:sldMkLst>
          <pc:docMk/>
          <pc:sldMk cId="2605224213" sldId="280"/>
        </pc:sldMkLst>
        <pc:spChg chg="add del">
          <ac:chgData name="Nadine Thomas" userId="721779b4-96e9-4e5c-b429-3ce98b8fcd04" providerId="ADAL" clId="{AA3B237C-2A84-4858-AE2A-4F1CF0FF6E42}" dt="2022-03-16T20:53:22.711" v="4130"/>
          <ac:spMkLst>
            <pc:docMk/>
            <pc:sldMk cId="2605224213" sldId="280"/>
            <ac:spMk id="2" creationId="{9FD5D57E-9EE1-4662-BF58-51856206DE05}"/>
          </ac:spMkLst>
        </pc:spChg>
        <pc:spChg chg="mod">
          <ac:chgData name="Nadine Thomas" userId="721779b4-96e9-4e5c-b429-3ce98b8fcd04" providerId="ADAL" clId="{AA3B237C-2A84-4858-AE2A-4F1CF0FF6E42}" dt="2022-03-16T20:51:18.215" v="4082" actId="20577"/>
          <ac:spMkLst>
            <pc:docMk/>
            <pc:sldMk cId="2605224213" sldId="280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7T11:59:01.506" v="4811" actId="20577"/>
          <ac:spMkLst>
            <pc:docMk/>
            <pc:sldMk cId="2605224213" sldId="280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20:51:50.736" v="4116" actId="20577"/>
          <ac:spMkLst>
            <pc:docMk/>
            <pc:sldMk cId="2605224213" sldId="280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53:39.546" v="4134" actId="108"/>
          <ac:spMkLst>
            <pc:docMk/>
            <pc:sldMk cId="2605224213" sldId="280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7T11:59:05.414" v="4812" actId="14100"/>
          <ac:spMkLst>
            <pc:docMk/>
            <pc:sldMk cId="2605224213" sldId="280"/>
            <ac:spMk id="15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20:50:41.612" v="4025" actId="20577"/>
          <ac:spMkLst>
            <pc:docMk/>
            <pc:sldMk cId="2605224213" sldId="280"/>
            <ac:spMk id="18" creationId="{E98382CC-4FC2-48C1-BD49-C35AF0957C95}"/>
          </ac:spMkLst>
        </pc:spChg>
        <pc:spChg chg="mod">
          <ac:chgData name="Nadine Thomas" userId="721779b4-96e9-4e5c-b429-3ce98b8fcd04" providerId="ADAL" clId="{AA3B237C-2A84-4858-AE2A-4F1CF0FF6E42}" dt="2022-03-16T20:50:50.280" v="4039" actId="20577"/>
          <ac:spMkLst>
            <pc:docMk/>
            <pc:sldMk cId="2605224213" sldId="280"/>
            <ac:spMk id="20" creationId="{AF4FE978-0C93-41B4-AE6F-0CC7C555E227}"/>
          </ac:spMkLst>
        </pc:spChg>
      </pc:sldChg>
      <pc:sldChg chg="delSp modSp mod">
        <pc:chgData name="Nadine Thomas" userId="721779b4-96e9-4e5c-b429-3ce98b8fcd04" providerId="ADAL" clId="{AA3B237C-2A84-4858-AE2A-4F1CF0FF6E42}" dt="2022-03-16T20:54:02.256" v="4136" actId="20577"/>
        <pc:sldMkLst>
          <pc:docMk/>
          <pc:sldMk cId="2721871583" sldId="281"/>
        </pc:sldMkLst>
        <pc:spChg chg="mod">
          <ac:chgData name="Nadine Thomas" userId="721779b4-96e9-4e5c-b429-3ce98b8fcd04" providerId="ADAL" clId="{AA3B237C-2A84-4858-AE2A-4F1CF0FF6E42}" dt="2022-03-16T12:04:34.730" v="1866" actId="20577"/>
          <ac:spMkLst>
            <pc:docMk/>
            <pc:sldMk cId="2721871583" sldId="281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6T12:04:16.940" v="1836" actId="20577"/>
          <ac:spMkLst>
            <pc:docMk/>
            <pc:sldMk cId="2721871583" sldId="281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12:06:14.745" v="1892" actId="20577"/>
          <ac:spMkLst>
            <pc:docMk/>
            <pc:sldMk cId="2721871583" sldId="281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6T20:54:02.256" v="4136" actId="20577"/>
          <ac:spMkLst>
            <pc:docMk/>
            <pc:sldMk cId="2721871583" sldId="281"/>
            <ac:spMk id="10" creationId="{E0615807-20E5-4A4D-83BB-4B48284025DF}"/>
          </ac:spMkLst>
        </pc:spChg>
        <pc:spChg chg="del mod">
          <ac:chgData name="Nadine Thomas" userId="721779b4-96e9-4e5c-b429-3ce98b8fcd04" providerId="ADAL" clId="{AA3B237C-2A84-4858-AE2A-4F1CF0FF6E42}" dt="2022-03-16T12:03:42.562" v="1825" actId="478"/>
          <ac:spMkLst>
            <pc:docMk/>
            <pc:sldMk cId="2721871583" sldId="281"/>
            <ac:spMk id="15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12:11:40.815" v="2092" actId="20577"/>
          <ac:spMkLst>
            <pc:docMk/>
            <pc:sldMk cId="2721871583" sldId="281"/>
            <ac:spMk id="20" creationId="{32F8B569-DC97-4C82-81F3-8D494EE33027}"/>
          </ac:spMkLst>
        </pc:spChg>
      </pc:sldChg>
      <pc:sldChg chg="modSp mod">
        <pc:chgData name="Nadine Thomas" userId="721779b4-96e9-4e5c-b429-3ce98b8fcd04" providerId="ADAL" clId="{AA3B237C-2A84-4858-AE2A-4F1CF0FF6E42}" dt="2022-03-16T13:00:52.280" v="2196" actId="20577"/>
        <pc:sldMkLst>
          <pc:docMk/>
          <pc:sldMk cId="784438768" sldId="286"/>
        </pc:sldMkLst>
        <pc:spChg chg="mod">
          <ac:chgData name="Nadine Thomas" userId="721779b4-96e9-4e5c-b429-3ce98b8fcd04" providerId="ADAL" clId="{AA3B237C-2A84-4858-AE2A-4F1CF0FF6E42}" dt="2022-03-11T11:16:35.469" v="259" actId="20577"/>
          <ac:spMkLst>
            <pc:docMk/>
            <pc:sldMk cId="784438768" sldId="286"/>
            <ac:spMk id="15" creationId="{B6636886-8042-4AF6-AB59-73FB8D287B77}"/>
          </ac:spMkLst>
        </pc:spChg>
        <pc:spChg chg="mod">
          <ac:chgData name="Nadine Thomas" userId="721779b4-96e9-4e5c-b429-3ce98b8fcd04" providerId="ADAL" clId="{AA3B237C-2A84-4858-AE2A-4F1CF0FF6E42}" dt="2022-03-16T13:00:52.280" v="2196" actId="20577"/>
          <ac:spMkLst>
            <pc:docMk/>
            <pc:sldMk cId="784438768" sldId="286"/>
            <ac:spMk id="16" creationId="{F9DD9995-6C76-48DE-9715-264AE1CE8CAD}"/>
          </ac:spMkLst>
        </pc:spChg>
        <pc:spChg chg="mod">
          <ac:chgData name="Nadine Thomas" userId="721779b4-96e9-4e5c-b429-3ce98b8fcd04" providerId="ADAL" clId="{AA3B237C-2A84-4858-AE2A-4F1CF0FF6E42}" dt="2022-03-11T11:22:28.551" v="550" actId="14100"/>
          <ac:spMkLst>
            <pc:docMk/>
            <pc:sldMk cId="784438768" sldId="286"/>
            <ac:spMk id="17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1T11:22:33.660" v="558" actId="20577"/>
          <ac:spMkLst>
            <pc:docMk/>
            <pc:sldMk cId="784438768" sldId="286"/>
            <ac:spMk id="54" creationId="{92EF0E01-F72F-46D0-B4E4-405BBF6982A6}"/>
          </ac:spMkLst>
        </pc:spChg>
        <pc:spChg chg="mod">
          <ac:chgData name="Nadine Thomas" userId="721779b4-96e9-4e5c-b429-3ce98b8fcd04" providerId="ADAL" clId="{AA3B237C-2A84-4858-AE2A-4F1CF0FF6E42}" dt="2022-03-11T11:16:52.826" v="261" actId="14100"/>
          <ac:spMkLst>
            <pc:docMk/>
            <pc:sldMk cId="784438768" sldId="286"/>
            <ac:spMk id="67" creationId="{AF0CF44D-C8C9-490C-9CD8-BCD8F966FC44}"/>
          </ac:spMkLst>
        </pc:spChg>
      </pc:sldChg>
      <pc:sldChg chg="modSp mod">
        <pc:chgData name="Nadine Thomas" userId="721779b4-96e9-4e5c-b429-3ce98b8fcd04" providerId="ADAL" clId="{AA3B237C-2A84-4858-AE2A-4F1CF0FF6E42}" dt="2022-03-16T13:14:57.372" v="2521" actId="20577"/>
        <pc:sldMkLst>
          <pc:docMk/>
          <pc:sldMk cId="609594190" sldId="287"/>
        </pc:sldMkLst>
        <pc:spChg chg="mod">
          <ac:chgData name="Nadine Thomas" userId="721779b4-96e9-4e5c-b429-3ce98b8fcd04" providerId="ADAL" clId="{AA3B237C-2A84-4858-AE2A-4F1CF0FF6E42}" dt="2022-03-16T13:14:57.372" v="2521" actId="20577"/>
          <ac:spMkLst>
            <pc:docMk/>
            <pc:sldMk cId="609594190" sldId="287"/>
            <ac:spMk id="5" creationId="{EE2C8EAC-3D31-4185-961B-70419840A7CB}"/>
          </ac:spMkLst>
        </pc:spChg>
      </pc:sldChg>
      <pc:sldChg chg="addSp delSp modSp mod">
        <pc:chgData name="Nadine Thomas" userId="721779b4-96e9-4e5c-b429-3ce98b8fcd04" providerId="ADAL" clId="{AA3B237C-2A84-4858-AE2A-4F1CF0FF6E42}" dt="2022-03-16T13:03:06.724" v="2244" actId="14100"/>
        <pc:sldMkLst>
          <pc:docMk/>
          <pc:sldMk cId="3321432160" sldId="289"/>
        </pc:sldMkLst>
        <pc:spChg chg="mod">
          <ac:chgData name="Nadine Thomas" userId="721779b4-96e9-4e5c-b429-3ce98b8fcd04" providerId="ADAL" clId="{AA3B237C-2A84-4858-AE2A-4F1CF0FF6E42}" dt="2022-03-16T13:02:44.114" v="2232" actId="122"/>
          <ac:spMkLst>
            <pc:docMk/>
            <pc:sldMk cId="3321432160" sldId="289"/>
            <ac:spMk id="15" creationId="{B6636886-8042-4AF6-AB59-73FB8D287B77}"/>
          </ac:spMkLst>
        </pc:spChg>
        <pc:spChg chg="del mod">
          <ac:chgData name="Nadine Thomas" userId="721779b4-96e9-4e5c-b429-3ce98b8fcd04" providerId="ADAL" clId="{AA3B237C-2A84-4858-AE2A-4F1CF0FF6E42}" dt="2022-03-16T13:02:56.768" v="2242" actId="478"/>
          <ac:spMkLst>
            <pc:docMk/>
            <pc:sldMk cId="3321432160" sldId="289"/>
            <ac:spMk id="16" creationId="{F9DD9995-6C76-48DE-9715-264AE1CE8CAD}"/>
          </ac:spMkLst>
        </pc:spChg>
        <pc:spChg chg="mod">
          <ac:chgData name="Nadine Thomas" userId="721779b4-96e9-4e5c-b429-3ce98b8fcd04" providerId="ADAL" clId="{AA3B237C-2A84-4858-AE2A-4F1CF0FF6E42}" dt="2022-03-16T13:03:06.724" v="2244" actId="14100"/>
          <ac:spMkLst>
            <pc:docMk/>
            <pc:sldMk cId="3321432160" sldId="289"/>
            <ac:spMk id="20" creationId="{A4F9C527-5762-4B41-B3A2-B365176362B4}"/>
          </ac:spMkLst>
        </pc:spChg>
        <pc:spChg chg="add mod">
          <ac:chgData name="Nadine Thomas" userId="721779b4-96e9-4e5c-b429-3ce98b8fcd04" providerId="ADAL" clId="{AA3B237C-2A84-4858-AE2A-4F1CF0FF6E42}" dt="2022-03-16T13:02:57.905" v="2243"/>
          <ac:spMkLst>
            <pc:docMk/>
            <pc:sldMk cId="3321432160" sldId="289"/>
            <ac:spMk id="21" creationId="{7DF111AE-4184-45FB-B083-333A2143BF40}"/>
          </ac:spMkLst>
        </pc:spChg>
        <pc:spChg chg="mod">
          <ac:chgData name="Nadine Thomas" userId="721779b4-96e9-4e5c-b429-3ce98b8fcd04" providerId="ADAL" clId="{AA3B237C-2A84-4858-AE2A-4F1CF0FF6E42}" dt="2022-03-16T13:02:49.438" v="2240" actId="20577"/>
          <ac:spMkLst>
            <pc:docMk/>
            <pc:sldMk cId="3321432160" sldId="289"/>
            <ac:spMk id="54" creationId="{92EF0E01-F72F-46D0-B4E4-405BBF6982A6}"/>
          </ac:spMkLst>
        </pc:spChg>
      </pc:sldChg>
      <pc:sldChg chg="addSp delSp modSp mod">
        <pc:chgData name="Nadine Thomas" userId="721779b4-96e9-4e5c-b429-3ce98b8fcd04" providerId="ADAL" clId="{AA3B237C-2A84-4858-AE2A-4F1CF0FF6E42}" dt="2022-03-16T13:04:07.056" v="2270" actId="14100"/>
        <pc:sldMkLst>
          <pc:docMk/>
          <pc:sldMk cId="2663808780" sldId="290"/>
        </pc:sldMkLst>
        <pc:spChg chg="mod">
          <ac:chgData name="Nadine Thomas" userId="721779b4-96e9-4e5c-b429-3ce98b8fcd04" providerId="ADAL" clId="{AA3B237C-2A84-4858-AE2A-4F1CF0FF6E42}" dt="2022-03-16T13:03:37.667" v="2258" actId="120"/>
          <ac:spMkLst>
            <pc:docMk/>
            <pc:sldMk cId="2663808780" sldId="290"/>
            <ac:spMk id="15" creationId="{B6636886-8042-4AF6-AB59-73FB8D287B77}"/>
          </ac:spMkLst>
        </pc:spChg>
        <pc:spChg chg="del">
          <ac:chgData name="Nadine Thomas" userId="721779b4-96e9-4e5c-b429-3ce98b8fcd04" providerId="ADAL" clId="{AA3B237C-2A84-4858-AE2A-4F1CF0FF6E42}" dt="2022-03-16T13:03:59.061" v="2267" actId="478"/>
          <ac:spMkLst>
            <pc:docMk/>
            <pc:sldMk cId="2663808780" sldId="290"/>
            <ac:spMk id="16" creationId="{F9DD9995-6C76-48DE-9715-264AE1CE8CAD}"/>
          </ac:spMkLst>
        </pc:spChg>
        <pc:spChg chg="mod">
          <ac:chgData name="Nadine Thomas" userId="721779b4-96e9-4e5c-b429-3ce98b8fcd04" providerId="ADAL" clId="{AA3B237C-2A84-4858-AE2A-4F1CF0FF6E42}" dt="2022-03-16T13:04:07.056" v="2270" actId="14100"/>
          <ac:spMkLst>
            <pc:docMk/>
            <pc:sldMk cId="2663808780" sldId="290"/>
            <ac:spMk id="20" creationId="{A4F9C527-5762-4B41-B3A2-B365176362B4}"/>
          </ac:spMkLst>
        </pc:spChg>
        <pc:spChg chg="add mod">
          <ac:chgData name="Nadine Thomas" userId="721779b4-96e9-4e5c-b429-3ce98b8fcd04" providerId="ADAL" clId="{AA3B237C-2A84-4858-AE2A-4F1CF0FF6E42}" dt="2022-03-16T13:04:00.295" v="2268"/>
          <ac:spMkLst>
            <pc:docMk/>
            <pc:sldMk cId="2663808780" sldId="290"/>
            <ac:spMk id="21" creationId="{602D3BE3-1D13-4D30-ACD8-1845279F4EFA}"/>
          </ac:spMkLst>
        </pc:spChg>
        <pc:spChg chg="mod">
          <ac:chgData name="Nadine Thomas" userId="721779b4-96e9-4e5c-b429-3ce98b8fcd04" providerId="ADAL" clId="{AA3B237C-2A84-4858-AE2A-4F1CF0FF6E42}" dt="2022-03-16T13:03:50.592" v="2266" actId="20577"/>
          <ac:spMkLst>
            <pc:docMk/>
            <pc:sldMk cId="2663808780" sldId="290"/>
            <ac:spMk id="54" creationId="{92EF0E01-F72F-46D0-B4E4-405BBF6982A6}"/>
          </ac:spMkLst>
        </pc:spChg>
      </pc:sldChg>
      <pc:sldChg chg="modSp mod">
        <pc:chgData name="Nadine Thomas" userId="721779b4-96e9-4e5c-b429-3ce98b8fcd04" providerId="ADAL" clId="{AA3B237C-2A84-4858-AE2A-4F1CF0FF6E42}" dt="2022-03-16T13:04:48.667" v="2294" actId="20577"/>
        <pc:sldMkLst>
          <pc:docMk/>
          <pc:sldMk cId="3542489251" sldId="291"/>
        </pc:sldMkLst>
        <pc:spChg chg="mod">
          <ac:chgData name="Nadine Thomas" userId="721779b4-96e9-4e5c-b429-3ce98b8fcd04" providerId="ADAL" clId="{AA3B237C-2A84-4858-AE2A-4F1CF0FF6E42}" dt="2022-03-16T13:04:19.395" v="2279" actId="20577"/>
          <ac:spMkLst>
            <pc:docMk/>
            <pc:sldMk cId="3542489251" sldId="291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3:04:48.667" v="2294" actId="20577"/>
          <ac:spMkLst>
            <pc:docMk/>
            <pc:sldMk cId="3542489251" sldId="291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4:41.292" v="2290" actId="20577"/>
          <ac:spMkLst>
            <pc:docMk/>
            <pc:sldMk cId="3542489251" sldId="291"/>
            <ac:spMk id="25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1:10:53.960" v="613" actId="20577"/>
        <pc:sldMkLst>
          <pc:docMk/>
          <pc:sldMk cId="1406844824" sldId="292"/>
        </pc:sldMkLst>
        <pc:spChg chg="mod">
          <ac:chgData name="Nadine Thomas" userId="721779b4-96e9-4e5c-b429-3ce98b8fcd04" providerId="ADAL" clId="{AA3B237C-2A84-4858-AE2A-4F1CF0FF6E42}" dt="2022-03-16T11:09:56.452" v="583" actId="122"/>
          <ac:spMkLst>
            <pc:docMk/>
            <pc:sldMk cId="1406844824" sldId="292"/>
            <ac:spMk id="32" creationId="{C5FC5520-7B69-4B1F-A99E-45E070B376C6}"/>
          </ac:spMkLst>
        </pc:spChg>
        <pc:spChg chg="mod">
          <ac:chgData name="Nadine Thomas" userId="721779b4-96e9-4e5c-b429-3ce98b8fcd04" providerId="ADAL" clId="{AA3B237C-2A84-4858-AE2A-4F1CF0FF6E42}" dt="2022-03-16T11:09:46.936" v="575" actId="122"/>
          <ac:spMkLst>
            <pc:docMk/>
            <pc:sldMk cId="1406844824" sldId="292"/>
            <ac:spMk id="33" creationId="{1704AC98-DB85-4959-AD91-71A1F6307CE1}"/>
          </ac:spMkLst>
        </pc:spChg>
        <pc:spChg chg="mod">
          <ac:chgData name="Nadine Thomas" userId="721779b4-96e9-4e5c-b429-3ce98b8fcd04" providerId="ADAL" clId="{AA3B237C-2A84-4858-AE2A-4F1CF0FF6E42}" dt="2022-03-16T11:10:53.960" v="613" actId="20577"/>
          <ac:spMkLst>
            <pc:docMk/>
            <pc:sldMk cId="1406844824" sldId="292"/>
            <ac:spMk id="38" creationId="{C3A14B97-3B16-45F5-8D9E-B33538658419}"/>
          </ac:spMkLst>
        </pc:spChg>
      </pc:sldChg>
      <pc:sldChg chg="modSp mod">
        <pc:chgData name="Nadine Thomas" userId="721779b4-96e9-4e5c-b429-3ce98b8fcd04" providerId="ADAL" clId="{AA3B237C-2A84-4858-AE2A-4F1CF0FF6E42}" dt="2022-03-16T13:14:03.300" v="2481" actId="14100"/>
        <pc:sldMkLst>
          <pc:docMk/>
          <pc:sldMk cId="3573302933" sldId="293"/>
        </pc:sldMkLst>
        <pc:spChg chg="mod">
          <ac:chgData name="Nadine Thomas" userId="721779b4-96e9-4e5c-b429-3ce98b8fcd04" providerId="ADAL" clId="{AA3B237C-2A84-4858-AE2A-4F1CF0FF6E42}" dt="2022-03-16T11:20:00.760" v="934" actId="20577"/>
          <ac:spMkLst>
            <pc:docMk/>
            <pc:sldMk cId="3573302933" sldId="293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6T13:14:03.300" v="2481" actId="14100"/>
          <ac:spMkLst>
            <pc:docMk/>
            <pc:sldMk cId="3573302933" sldId="293"/>
            <ac:spMk id="9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11:21:34.761" v="990" actId="20577"/>
          <ac:spMkLst>
            <pc:docMk/>
            <pc:sldMk cId="3573302933" sldId="293"/>
            <ac:spMk id="12" creationId="{FF0002DB-0E6E-4600-A63C-FF03EEEF416B}"/>
          </ac:spMkLst>
        </pc:spChg>
        <pc:grpChg chg="mod">
          <ac:chgData name="Nadine Thomas" userId="721779b4-96e9-4e5c-b429-3ce98b8fcd04" providerId="ADAL" clId="{AA3B237C-2A84-4858-AE2A-4F1CF0FF6E42}" dt="2022-03-16T11:21:44.447" v="991" actId="14100"/>
          <ac:grpSpMkLst>
            <pc:docMk/>
            <pc:sldMk cId="3573302933" sldId="293"/>
            <ac:grpSpMk id="10" creationId="{57BC7397-2885-4378-8CC5-6720A80D9A5E}"/>
          </ac:grpSpMkLst>
        </pc:grpChg>
      </pc:sldChg>
      <pc:sldChg chg="addSp delSp modSp mod">
        <pc:chgData name="Nadine Thomas" userId="721779b4-96e9-4e5c-b429-3ce98b8fcd04" providerId="ADAL" clId="{AA3B237C-2A84-4858-AE2A-4F1CF0FF6E42}" dt="2022-03-16T13:02:24.758" v="2223" actId="14100"/>
        <pc:sldMkLst>
          <pc:docMk/>
          <pc:sldMk cId="3972400235" sldId="294"/>
        </pc:sldMkLst>
        <pc:spChg chg="mod">
          <ac:chgData name="Nadine Thomas" userId="721779b4-96e9-4e5c-b429-3ce98b8fcd04" providerId="ADAL" clId="{AA3B237C-2A84-4858-AE2A-4F1CF0FF6E42}" dt="2022-03-16T13:02:14.830" v="2222" actId="122"/>
          <ac:spMkLst>
            <pc:docMk/>
            <pc:sldMk cId="3972400235" sldId="294"/>
            <ac:spMk id="15" creationId="{B6636886-8042-4AF6-AB59-73FB8D287B77}"/>
          </ac:spMkLst>
        </pc:spChg>
        <pc:spChg chg="del mod">
          <ac:chgData name="Nadine Thomas" userId="721779b4-96e9-4e5c-b429-3ce98b8fcd04" providerId="ADAL" clId="{AA3B237C-2A84-4858-AE2A-4F1CF0FF6E42}" dt="2022-03-16T13:01:21.814" v="2199" actId="478"/>
          <ac:spMkLst>
            <pc:docMk/>
            <pc:sldMk cId="3972400235" sldId="294"/>
            <ac:spMk id="16" creationId="{F9DD9995-6C76-48DE-9715-264AE1CE8CAD}"/>
          </ac:spMkLst>
        </pc:spChg>
        <pc:spChg chg="mod">
          <ac:chgData name="Nadine Thomas" userId="721779b4-96e9-4e5c-b429-3ce98b8fcd04" providerId="ADAL" clId="{AA3B237C-2A84-4858-AE2A-4F1CF0FF6E42}" dt="2022-03-16T13:02:24.758" v="2223" actId="14100"/>
          <ac:spMkLst>
            <pc:docMk/>
            <pc:sldMk cId="3972400235" sldId="294"/>
            <ac:spMk id="17" creationId="{A4F9C527-5762-4B41-B3A2-B365176362B4}"/>
          </ac:spMkLst>
        </pc:spChg>
        <pc:spChg chg="add mod">
          <ac:chgData name="Nadine Thomas" userId="721779b4-96e9-4e5c-b429-3ce98b8fcd04" providerId="ADAL" clId="{AA3B237C-2A84-4858-AE2A-4F1CF0FF6E42}" dt="2022-03-16T13:01:22.977" v="2200"/>
          <ac:spMkLst>
            <pc:docMk/>
            <pc:sldMk cId="3972400235" sldId="294"/>
            <ac:spMk id="18" creationId="{ACE7D842-7B57-4DCB-BE4A-2D26C42E821E}"/>
          </ac:spMkLst>
        </pc:spChg>
        <pc:spChg chg="mod">
          <ac:chgData name="Nadine Thomas" userId="721779b4-96e9-4e5c-b429-3ce98b8fcd04" providerId="ADAL" clId="{AA3B237C-2A84-4858-AE2A-4F1CF0FF6E42}" dt="2022-03-16T13:01:52.046" v="2219" actId="20577"/>
          <ac:spMkLst>
            <pc:docMk/>
            <pc:sldMk cId="3972400235" sldId="294"/>
            <ac:spMk id="54" creationId="{92EF0E01-F72F-46D0-B4E4-405BBF6982A6}"/>
          </ac:spMkLst>
        </pc:spChg>
      </pc:sldChg>
      <pc:sldChg chg="modSp mod">
        <pc:chgData name="Nadine Thomas" userId="721779b4-96e9-4e5c-b429-3ce98b8fcd04" providerId="ADAL" clId="{AA3B237C-2A84-4858-AE2A-4F1CF0FF6E42}" dt="2022-03-16T13:14:36.101" v="2493" actId="20577"/>
        <pc:sldMkLst>
          <pc:docMk/>
          <pc:sldMk cId="3889178580" sldId="295"/>
        </pc:sldMkLst>
        <pc:spChg chg="mod">
          <ac:chgData name="Nadine Thomas" userId="721779b4-96e9-4e5c-b429-3ce98b8fcd04" providerId="ADAL" clId="{AA3B237C-2A84-4858-AE2A-4F1CF0FF6E42}" dt="2022-03-16T13:14:36.101" v="2493" actId="20577"/>
          <ac:spMkLst>
            <pc:docMk/>
            <pc:sldMk cId="3889178580" sldId="295"/>
            <ac:spMk id="5" creationId="{A875A43E-474F-4AA9-8AA0-D7BEE84E9067}"/>
          </ac:spMkLst>
        </pc:spChg>
      </pc:sldChg>
      <pc:sldChg chg="addSp delSp modSp mod">
        <pc:chgData name="Nadine Thomas" userId="721779b4-96e9-4e5c-b429-3ce98b8fcd04" providerId="ADAL" clId="{AA3B237C-2A84-4858-AE2A-4F1CF0FF6E42}" dt="2022-03-17T11:37:59.129" v="4466" actId="1076"/>
        <pc:sldMkLst>
          <pc:docMk/>
          <pc:sldMk cId="2545975086" sldId="296"/>
        </pc:sldMkLst>
        <pc:spChg chg="add del">
          <ac:chgData name="Nadine Thomas" userId="721779b4-96e9-4e5c-b429-3ce98b8fcd04" providerId="ADAL" clId="{AA3B237C-2A84-4858-AE2A-4F1CF0FF6E42}" dt="2022-03-17T10:56:19.329" v="4195"/>
          <ac:spMkLst>
            <pc:docMk/>
            <pc:sldMk cId="2545975086" sldId="296"/>
            <ac:spMk id="7" creationId="{ADD67DFD-B3EA-49F6-8A66-405656C8D4D1}"/>
          </ac:spMkLst>
        </pc:spChg>
        <pc:spChg chg="add del">
          <ac:chgData name="Nadine Thomas" userId="721779b4-96e9-4e5c-b429-3ce98b8fcd04" providerId="ADAL" clId="{AA3B237C-2A84-4858-AE2A-4F1CF0FF6E42}" dt="2022-03-17T10:57:11.515" v="4202"/>
          <ac:spMkLst>
            <pc:docMk/>
            <pc:sldMk cId="2545975086" sldId="296"/>
            <ac:spMk id="9" creationId="{83255F84-1E29-4860-B8FB-0CE8BAB1357C}"/>
          </ac:spMkLst>
        </pc:spChg>
        <pc:spChg chg="mod">
          <ac:chgData name="Nadine Thomas" userId="721779b4-96e9-4e5c-b429-3ce98b8fcd04" providerId="ADAL" clId="{AA3B237C-2A84-4858-AE2A-4F1CF0FF6E42}" dt="2022-03-17T10:54:55.481" v="4184" actId="20577"/>
          <ac:spMkLst>
            <pc:docMk/>
            <pc:sldMk cId="2545975086" sldId="296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13:21:28.856" v="2644" actId="20577"/>
          <ac:spMkLst>
            <pc:docMk/>
            <pc:sldMk cId="2545975086" sldId="296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6T13:16:06.786" v="2528" actId="20577"/>
          <ac:spMkLst>
            <pc:docMk/>
            <pc:sldMk cId="2545975086" sldId="296"/>
            <ac:spMk id="15" creationId="{4B2EC2F1-2D1B-4489-A54B-D7FC80863E6A}"/>
          </ac:spMkLst>
        </pc:spChg>
        <pc:spChg chg="add del">
          <ac:chgData name="Nadine Thomas" userId="721779b4-96e9-4e5c-b429-3ce98b8fcd04" providerId="ADAL" clId="{AA3B237C-2A84-4858-AE2A-4F1CF0FF6E42}" dt="2022-03-17T11:11:04.815" v="4241"/>
          <ac:spMkLst>
            <pc:docMk/>
            <pc:sldMk cId="2545975086" sldId="296"/>
            <ac:spMk id="16" creationId="{F0D314C5-AAF8-44BE-8C0A-583E2B740BAA}"/>
          </ac:spMkLst>
        </pc:spChg>
        <pc:spChg chg="add del mod">
          <ac:chgData name="Nadine Thomas" userId="721779b4-96e9-4e5c-b429-3ce98b8fcd04" providerId="ADAL" clId="{AA3B237C-2A84-4858-AE2A-4F1CF0FF6E42}" dt="2022-03-17T11:29:14.930" v="4329"/>
          <ac:spMkLst>
            <pc:docMk/>
            <pc:sldMk cId="2545975086" sldId="296"/>
            <ac:spMk id="20" creationId="{4ABE332F-D84D-4374-9897-60EA1667E779}"/>
          </ac:spMkLst>
        </pc:spChg>
        <pc:spChg chg="add mod">
          <ac:chgData name="Nadine Thomas" userId="721779b4-96e9-4e5c-b429-3ce98b8fcd04" providerId="ADAL" clId="{AA3B237C-2A84-4858-AE2A-4F1CF0FF6E42}" dt="2022-03-17T11:32:37.357" v="4430" actId="21"/>
          <ac:spMkLst>
            <pc:docMk/>
            <pc:sldMk cId="2545975086" sldId="296"/>
            <ac:spMk id="24" creationId="{8D21F1B0-09E3-4923-A034-0B918A071D98}"/>
          </ac:spMkLst>
        </pc:spChg>
        <pc:spChg chg="mod">
          <ac:chgData name="Nadine Thomas" userId="721779b4-96e9-4e5c-b429-3ce98b8fcd04" providerId="ADAL" clId="{AA3B237C-2A84-4858-AE2A-4F1CF0FF6E42}" dt="2022-03-17T11:08:24.253" v="4212" actId="20578"/>
          <ac:spMkLst>
            <pc:docMk/>
            <pc:sldMk cId="2545975086" sldId="296"/>
            <ac:spMk id="32" creationId="{5B69B546-D66C-4A48-B23A-912768546CA1}"/>
          </ac:spMkLst>
        </pc:spChg>
        <pc:spChg chg="mod">
          <ac:chgData name="Nadine Thomas" userId="721779b4-96e9-4e5c-b429-3ce98b8fcd04" providerId="ADAL" clId="{AA3B237C-2A84-4858-AE2A-4F1CF0FF6E42}" dt="2022-03-17T11:10:18.577" v="4233" actId="20577"/>
          <ac:spMkLst>
            <pc:docMk/>
            <pc:sldMk cId="2545975086" sldId="296"/>
            <ac:spMk id="33" creationId="{B61C8C06-2997-4E1A-A86B-A8D25676DCB3}"/>
          </ac:spMkLst>
        </pc:spChg>
        <pc:spChg chg="mod">
          <ac:chgData name="Nadine Thomas" userId="721779b4-96e9-4e5c-b429-3ce98b8fcd04" providerId="ADAL" clId="{AA3B237C-2A84-4858-AE2A-4F1CF0FF6E42}" dt="2022-03-17T11:10:13.441" v="4224" actId="1076"/>
          <ac:spMkLst>
            <pc:docMk/>
            <pc:sldMk cId="2545975086" sldId="296"/>
            <ac:spMk id="35" creationId="{FF43ACD5-2019-492A-BF59-6522CE19CA7E}"/>
          </ac:spMkLst>
        </pc:spChg>
        <pc:spChg chg="mod">
          <ac:chgData name="Nadine Thomas" userId="721779b4-96e9-4e5c-b429-3ce98b8fcd04" providerId="ADAL" clId="{AA3B237C-2A84-4858-AE2A-4F1CF0FF6E42}" dt="2022-03-17T11:11:40.982" v="4252" actId="1076"/>
          <ac:spMkLst>
            <pc:docMk/>
            <pc:sldMk cId="2545975086" sldId="296"/>
            <ac:spMk id="36" creationId="{992F9F8D-6689-40CA-89C8-4EF5BA34C145}"/>
          </ac:spMkLst>
        </pc:spChg>
        <pc:spChg chg="mod ord">
          <ac:chgData name="Nadine Thomas" userId="721779b4-96e9-4e5c-b429-3ce98b8fcd04" providerId="ADAL" clId="{AA3B237C-2A84-4858-AE2A-4F1CF0FF6E42}" dt="2022-03-17T11:35:03.236" v="4452" actId="1076"/>
          <ac:spMkLst>
            <pc:docMk/>
            <pc:sldMk cId="2545975086" sldId="296"/>
            <ac:spMk id="44" creationId="{90CFE3A6-C068-445A-B615-06A9B2643D7D}"/>
          </ac:spMkLst>
        </pc:spChg>
        <pc:spChg chg="mod">
          <ac:chgData name="Nadine Thomas" userId="721779b4-96e9-4e5c-b429-3ce98b8fcd04" providerId="ADAL" clId="{AA3B237C-2A84-4858-AE2A-4F1CF0FF6E42}" dt="2022-03-17T11:09:13.498" v="4223" actId="21"/>
          <ac:spMkLst>
            <pc:docMk/>
            <pc:sldMk cId="2545975086" sldId="296"/>
            <ac:spMk id="45" creationId="{18ACFE7B-5F23-48E9-BA61-725040292F40}"/>
          </ac:spMkLst>
        </pc:spChg>
        <pc:spChg chg="mod">
          <ac:chgData name="Nadine Thomas" userId="721779b4-96e9-4e5c-b429-3ce98b8fcd04" providerId="ADAL" clId="{AA3B237C-2A84-4858-AE2A-4F1CF0FF6E42}" dt="2022-03-17T11:33:45.107" v="4438" actId="1076"/>
          <ac:spMkLst>
            <pc:docMk/>
            <pc:sldMk cId="2545975086" sldId="296"/>
            <ac:spMk id="47" creationId="{87647A21-F9A7-481F-830C-4D13F45C4A1E}"/>
          </ac:spMkLst>
        </pc:spChg>
        <pc:spChg chg="mod">
          <ac:chgData name="Nadine Thomas" userId="721779b4-96e9-4e5c-b429-3ce98b8fcd04" providerId="ADAL" clId="{AA3B237C-2A84-4858-AE2A-4F1CF0FF6E42}" dt="2022-03-16T13:18:24.122" v="2552" actId="20577"/>
          <ac:spMkLst>
            <pc:docMk/>
            <pc:sldMk cId="2545975086" sldId="296"/>
            <ac:spMk id="48" creationId="{23BC2273-230E-4916-AC4B-2E53C6AC7B7B}"/>
          </ac:spMkLst>
        </pc:spChg>
        <pc:spChg chg="mod">
          <ac:chgData name="Nadine Thomas" userId="721779b4-96e9-4e5c-b429-3ce98b8fcd04" providerId="ADAL" clId="{AA3B237C-2A84-4858-AE2A-4F1CF0FF6E42}" dt="2022-03-17T11:21:33.393" v="4288" actId="108"/>
          <ac:spMkLst>
            <pc:docMk/>
            <pc:sldMk cId="2545975086" sldId="296"/>
            <ac:spMk id="51" creationId="{AF66920D-361E-40FF-AB93-FE5FDAB6096C}"/>
          </ac:spMkLst>
        </pc:spChg>
        <pc:spChg chg="mod">
          <ac:chgData name="Nadine Thomas" userId="721779b4-96e9-4e5c-b429-3ce98b8fcd04" providerId="ADAL" clId="{AA3B237C-2A84-4858-AE2A-4F1CF0FF6E42}" dt="2022-03-16T13:18:49.975" v="2562" actId="20577"/>
          <ac:spMkLst>
            <pc:docMk/>
            <pc:sldMk cId="2545975086" sldId="296"/>
            <ac:spMk id="54" creationId="{4479DCC4-246F-4FBC-84A9-4D84E63BF191}"/>
          </ac:spMkLst>
        </pc:spChg>
        <pc:spChg chg="mod">
          <ac:chgData name="Nadine Thomas" userId="721779b4-96e9-4e5c-b429-3ce98b8fcd04" providerId="ADAL" clId="{AA3B237C-2A84-4858-AE2A-4F1CF0FF6E42}" dt="2022-03-17T11:25:10.951" v="4296" actId="20577"/>
          <ac:spMkLst>
            <pc:docMk/>
            <pc:sldMk cId="2545975086" sldId="296"/>
            <ac:spMk id="57" creationId="{F99F743F-71E1-463F-85A3-C2AC249C73E0}"/>
          </ac:spMkLst>
        </pc:spChg>
        <pc:spChg chg="mod">
          <ac:chgData name="Nadine Thomas" userId="721779b4-96e9-4e5c-b429-3ce98b8fcd04" providerId="ADAL" clId="{AA3B237C-2A84-4858-AE2A-4F1CF0FF6E42}" dt="2022-03-16T13:19:18.145" v="2574" actId="20577"/>
          <ac:spMkLst>
            <pc:docMk/>
            <pc:sldMk cId="2545975086" sldId="296"/>
            <ac:spMk id="60" creationId="{4D58ED65-B6A2-4966-A790-7F5D08D04DA0}"/>
          </ac:spMkLst>
        </pc:spChg>
        <pc:spChg chg="mod">
          <ac:chgData name="Nadine Thomas" userId="721779b4-96e9-4e5c-b429-3ce98b8fcd04" providerId="ADAL" clId="{AA3B237C-2A84-4858-AE2A-4F1CF0FF6E42}" dt="2022-03-17T11:26:39.828" v="4304"/>
          <ac:spMkLst>
            <pc:docMk/>
            <pc:sldMk cId="2545975086" sldId="296"/>
            <ac:spMk id="63" creationId="{E4B08FEB-DECD-4FAB-8871-FCFED10CCF8D}"/>
          </ac:spMkLst>
        </pc:spChg>
        <pc:spChg chg="mod">
          <ac:chgData name="Nadine Thomas" userId="721779b4-96e9-4e5c-b429-3ce98b8fcd04" providerId="ADAL" clId="{AA3B237C-2A84-4858-AE2A-4F1CF0FF6E42}" dt="2022-03-16T13:20:50.613" v="2620" actId="20577"/>
          <ac:spMkLst>
            <pc:docMk/>
            <pc:sldMk cId="2545975086" sldId="296"/>
            <ac:spMk id="66" creationId="{1E8B9920-6CE1-4B35-AB4F-37782C6C0951}"/>
          </ac:spMkLst>
        </pc:spChg>
        <pc:spChg chg="mod">
          <ac:chgData name="Nadine Thomas" userId="721779b4-96e9-4e5c-b429-3ce98b8fcd04" providerId="ADAL" clId="{AA3B237C-2A84-4858-AE2A-4F1CF0FF6E42}" dt="2022-03-17T11:29:09.750" v="4327" actId="1035"/>
          <ac:spMkLst>
            <pc:docMk/>
            <pc:sldMk cId="2545975086" sldId="296"/>
            <ac:spMk id="68" creationId="{1B408536-660E-43AD-B264-DD8FBA26CB4B}"/>
          </ac:spMkLst>
        </pc:spChg>
        <pc:spChg chg="mod">
          <ac:chgData name="Nadine Thomas" userId="721779b4-96e9-4e5c-b429-3ce98b8fcd04" providerId="ADAL" clId="{AA3B237C-2A84-4858-AE2A-4F1CF0FF6E42}" dt="2022-03-17T11:29:09.750" v="4327" actId="1035"/>
          <ac:spMkLst>
            <pc:docMk/>
            <pc:sldMk cId="2545975086" sldId="296"/>
            <ac:spMk id="69" creationId="{F797FCA7-C968-4BAF-9443-20BF6D4994AC}"/>
          </ac:spMkLst>
        </pc:spChg>
        <pc:spChg chg="add del">
          <ac:chgData name="Nadine Thomas" userId="721779b4-96e9-4e5c-b429-3ce98b8fcd04" providerId="ADAL" clId="{AA3B237C-2A84-4858-AE2A-4F1CF0FF6E42}" dt="2022-03-17T10:51:53.537" v="4172" actId="22"/>
          <ac:spMkLst>
            <pc:docMk/>
            <pc:sldMk cId="2545975086" sldId="296"/>
            <ac:spMk id="70" creationId="{296E37E9-66AC-460C-899F-8B5A1D6831BE}"/>
          </ac:spMkLst>
        </pc:spChg>
        <pc:spChg chg="mod">
          <ac:chgData name="Nadine Thomas" userId="721779b4-96e9-4e5c-b429-3ce98b8fcd04" providerId="ADAL" clId="{AA3B237C-2A84-4858-AE2A-4F1CF0FF6E42}" dt="2022-03-17T11:23:37.616" v="4291" actId="20577"/>
          <ac:spMkLst>
            <pc:docMk/>
            <pc:sldMk cId="2545975086" sldId="296"/>
            <ac:spMk id="71" creationId="{1CAD30BF-520D-4BBB-AD1F-FDFDC564A007}"/>
          </ac:spMkLst>
        </pc:spChg>
        <pc:spChg chg="mod">
          <ac:chgData name="Nadine Thomas" userId="721779b4-96e9-4e5c-b429-3ce98b8fcd04" providerId="ADAL" clId="{AA3B237C-2A84-4858-AE2A-4F1CF0FF6E42}" dt="2022-03-17T11:28:23.185" v="4314" actId="20577"/>
          <ac:spMkLst>
            <pc:docMk/>
            <pc:sldMk cId="2545975086" sldId="296"/>
            <ac:spMk id="75" creationId="{FBBD0983-329E-4EE0-A351-4062CECF7372}"/>
          </ac:spMkLst>
        </pc:spChg>
        <pc:spChg chg="add del">
          <ac:chgData name="Nadine Thomas" userId="721779b4-96e9-4e5c-b429-3ce98b8fcd04" providerId="ADAL" clId="{AA3B237C-2A84-4858-AE2A-4F1CF0FF6E42}" dt="2022-03-17T10:52:04.016" v="4175" actId="22"/>
          <ac:spMkLst>
            <pc:docMk/>
            <pc:sldMk cId="2545975086" sldId="296"/>
            <ac:spMk id="76" creationId="{1D66749D-394F-4D6D-B7ED-01F632E2B7DB}"/>
          </ac:spMkLst>
        </pc:spChg>
        <pc:spChg chg="add del">
          <ac:chgData name="Nadine Thomas" userId="721779b4-96e9-4e5c-b429-3ce98b8fcd04" providerId="ADAL" clId="{AA3B237C-2A84-4858-AE2A-4F1CF0FF6E42}" dt="2022-03-17T10:52:22.268" v="4179" actId="22"/>
          <ac:spMkLst>
            <pc:docMk/>
            <pc:sldMk cId="2545975086" sldId="296"/>
            <ac:spMk id="77" creationId="{480FD741-9D68-47D5-99FC-F68BF8B21270}"/>
          </ac:spMkLst>
        </pc:spChg>
        <pc:spChg chg="add del mod">
          <ac:chgData name="Nadine Thomas" userId="721779b4-96e9-4e5c-b429-3ce98b8fcd04" providerId="ADAL" clId="{AA3B237C-2A84-4858-AE2A-4F1CF0FF6E42}" dt="2022-03-17T11:10:36.880" v="4238"/>
          <ac:spMkLst>
            <pc:docMk/>
            <pc:sldMk cId="2545975086" sldId="296"/>
            <ac:spMk id="78" creationId="{92049CBA-6A59-4ECD-BB53-D804E206F55F}"/>
          </ac:spMkLst>
        </pc:spChg>
        <pc:spChg chg="add del mod">
          <ac:chgData name="Nadine Thomas" userId="721779b4-96e9-4e5c-b429-3ce98b8fcd04" providerId="ADAL" clId="{AA3B237C-2A84-4858-AE2A-4F1CF0FF6E42}" dt="2022-03-17T11:11:36.756" v="4250" actId="22"/>
          <ac:spMkLst>
            <pc:docMk/>
            <pc:sldMk cId="2545975086" sldId="296"/>
            <ac:spMk id="79" creationId="{1E471072-2173-4206-97D7-B34B39076EAD}"/>
          </ac:spMkLst>
        </pc:spChg>
        <pc:spChg chg="add mod ord">
          <ac:chgData name="Nadine Thomas" userId="721779b4-96e9-4e5c-b429-3ce98b8fcd04" providerId="ADAL" clId="{AA3B237C-2A84-4858-AE2A-4F1CF0FF6E42}" dt="2022-03-17T11:37:32.879" v="4463" actId="1076"/>
          <ac:spMkLst>
            <pc:docMk/>
            <pc:sldMk cId="2545975086" sldId="296"/>
            <ac:spMk id="80" creationId="{797CD8B0-7B59-4016-98BC-76F7816BA4AE}"/>
          </ac:spMkLst>
        </pc:spChg>
        <pc:spChg chg="add del mod">
          <ac:chgData name="Nadine Thomas" userId="721779b4-96e9-4e5c-b429-3ce98b8fcd04" providerId="ADAL" clId="{AA3B237C-2A84-4858-AE2A-4F1CF0FF6E42}" dt="2022-03-17T11:29:14.931" v="4331"/>
          <ac:spMkLst>
            <pc:docMk/>
            <pc:sldMk cId="2545975086" sldId="296"/>
            <ac:spMk id="81" creationId="{9309F492-59C8-4B8E-AAB2-A6A44A359934}"/>
          </ac:spMkLst>
        </pc:spChg>
        <pc:spChg chg="add del mod">
          <ac:chgData name="Nadine Thomas" userId="721779b4-96e9-4e5c-b429-3ce98b8fcd04" providerId="ADAL" clId="{AA3B237C-2A84-4858-AE2A-4F1CF0FF6E42}" dt="2022-03-17T11:29:14.932" v="4333"/>
          <ac:spMkLst>
            <pc:docMk/>
            <pc:sldMk cId="2545975086" sldId="296"/>
            <ac:spMk id="82" creationId="{B2FEB770-25FD-4E5D-B022-7C280512C14B}"/>
          </ac:spMkLst>
        </pc:spChg>
        <pc:spChg chg="mod">
          <ac:chgData name="Nadine Thomas" userId="721779b4-96e9-4e5c-b429-3ce98b8fcd04" providerId="ADAL" clId="{AA3B237C-2A84-4858-AE2A-4F1CF0FF6E42}" dt="2022-03-17T11:32:59.376" v="4434" actId="1076"/>
          <ac:spMkLst>
            <pc:docMk/>
            <pc:sldMk cId="2545975086" sldId="296"/>
            <ac:spMk id="87" creationId="{4171C531-78F0-4262-88B5-8D8EFDC5E760}"/>
          </ac:spMkLst>
        </pc:spChg>
        <pc:spChg chg="mod">
          <ac:chgData name="Nadine Thomas" userId="721779b4-96e9-4e5c-b429-3ce98b8fcd04" providerId="ADAL" clId="{AA3B237C-2A84-4858-AE2A-4F1CF0FF6E42}" dt="2022-03-16T13:20:13.915" v="2587" actId="20577"/>
          <ac:spMkLst>
            <pc:docMk/>
            <pc:sldMk cId="2545975086" sldId="296"/>
            <ac:spMk id="90" creationId="{CF4930E7-7AA1-4B3C-898E-7C0C582DDF7A}"/>
          </ac:spMkLst>
        </pc:spChg>
        <pc:grpChg chg="mod">
          <ac:chgData name="Nadine Thomas" userId="721779b4-96e9-4e5c-b429-3ce98b8fcd04" providerId="ADAL" clId="{AA3B237C-2A84-4858-AE2A-4F1CF0FF6E42}" dt="2022-03-17T10:55:14.529" v="4192" actId="1035"/>
          <ac:grpSpMkLst>
            <pc:docMk/>
            <pc:sldMk cId="2545975086" sldId="296"/>
            <ac:grpSpMk id="22" creationId="{ADDFDD0B-2109-45E2-B35D-90E1016E146A}"/>
          </ac:grpSpMkLst>
        </pc:grpChg>
        <pc:grpChg chg="mod">
          <ac:chgData name="Nadine Thomas" userId="721779b4-96e9-4e5c-b429-3ce98b8fcd04" providerId="ADAL" clId="{AA3B237C-2A84-4858-AE2A-4F1CF0FF6E42}" dt="2022-03-17T11:08:24.253" v="4212" actId="20578"/>
          <ac:grpSpMkLst>
            <pc:docMk/>
            <pc:sldMk cId="2545975086" sldId="296"/>
            <ac:grpSpMk id="31" creationId="{89791046-6293-4B46-A585-D54A29D170A6}"/>
          </ac:grpSpMkLst>
        </pc:grpChg>
        <pc:grpChg chg="mod">
          <ac:chgData name="Nadine Thomas" userId="721779b4-96e9-4e5c-b429-3ce98b8fcd04" providerId="ADAL" clId="{AA3B237C-2A84-4858-AE2A-4F1CF0FF6E42}" dt="2022-03-17T11:10:31.597" v="4236" actId="1038"/>
          <ac:grpSpMkLst>
            <pc:docMk/>
            <pc:sldMk cId="2545975086" sldId="296"/>
            <ac:grpSpMk id="34" creationId="{F3C40BD6-0D7F-4B15-90D0-F6814D707154}"/>
          </ac:grpSpMkLst>
        </pc:grpChg>
        <pc:grpChg chg="mod ord">
          <ac:chgData name="Nadine Thomas" userId="721779b4-96e9-4e5c-b429-3ce98b8fcd04" providerId="ADAL" clId="{AA3B237C-2A84-4858-AE2A-4F1CF0FF6E42}" dt="2022-03-17T11:36:52.674" v="4459" actId="1076"/>
          <ac:grpSpMkLst>
            <pc:docMk/>
            <pc:sldMk cId="2545975086" sldId="296"/>
            <ac:grpSpMk id="43" creationId="{5AE52898-E4D7-457C-9409-C7DF2B9E6C48}"/>
          </ac:grpSpMkLst>
        </pc:grpChg>
        <pc:grpChg chg="mod ord">
          <ac:chgData name="Nadine Thomas" userId="721779b4-96e9-4e5c-b429-3ce98b8fcd04" providerId="ADAL" clId="{AA3B237C-2A84-4858-AE2A-4F1CF0FF6E42}" dt="2022-03-17T11:37:59.129" v="4466" actId="1076"/>
          <ac:grpSpMkLst>
            <pc:docMk/>
            <pc:sldMk cId="2545975086" sldId="296"/>
            <ac:grpSpMk id="46" creationId="{B7354DA2-4AD2-46CD-9D65-71A8F0DA01C4}"/>
          </ac:grpSpMkLst>
        </pc:grpChg>
        <pc:grpChg chg="mod">
          <ac:chgData name="Nadine Thomas" userId="721779b4-96e9-4e5c-b429-3ce98b8fcd04" providerId="ADAL" clId="{AA3B237C-2A84-4858-AE2A-4F1CF0FF6E42}" dt="2022-03-17T11:37:46.126" v="4464" actId="1076"/>
          <ac:grpSpMkLst>
            <pc:docMk/>
            <pc:sldMk cId="2545975086" sldId="296"/>
            <ac:grpSpMk id="52" creationId="{67C31A1E-C9AA-446C-8722-9B88A1BA4AFD}"/>
          </ac:grpSpMkLst>
        </pc:grpChg>
        <pc:grpChg chg="mod">
          <ac:chgData name="Nadine Thomas" userId="721779b4-96e9-4e5c-b429-3ce98b8fcd04" providerId="ADAL" clId="{AA3B237C-2A84-4858-AE2A-4F1CF0FF6E42}" dt="2022-03-17T11:25:22.188" v="4299" actId="1036"/>
          <ac:grpSpMkLst>
            <pc:docMk/>
            <pc:sldMk cId="2545975086" sldId="296"/>
            <ac:grpSpMk id="58" creationId="{EB2DC84D-FC90-4510-AD3F-4955F5A61B0D}"/>
          </ac:grpSpMkLst>
        </pc:grpChg>
        <pc:grpChg chg="mod">
          <ac:chgData name="Nadine Thomas" userId="721779b4-96e9-4e5c-b429-3ce98b8fcd04" providerId="ADAL" clId="{AA3B237C-2A84-4858-AE2A-4F1CF0FF6E42}" dt="2022-03-17T11:26:59.815" v="4307" actId="1038"/>
          <ac:grpSpMkLst>
            <pc:docMk/>
            <pc:sldMk cId="2545975086" sldId="296"/>
            <ac:grpSpMk id="64" creationId="{6D8FB420-6595-4E51-9367-8982DE9805DC}"/>
          </ac:grpSpMkLst>
        </pc:grpChg>
        <pc:grpChg chg="mod">
          <ac:chgData name="Nadine Thomas" userId="721779b4-96e9-4e5c-b429-3ce98b8fcd04" providerId="ADAL" clId="{AA3B237C-2A84-4858-AE2A-4F1CF0FF6E42}" dt="2022-03-17T11:27:03.451" v="4308" actId="1076"/>
          <ac:grpSpMkLst>
            <pc:docMk/>
            <pc:sldMk cId="2545975086" sldId="296"/>
            <ac:grpSpMk id="67" creationId="{3B11D987-0369-45E5-AA2F-6A72A37778BE}"/>
          </ac:grpSpMkLst>
        </pc:grpChg>
        <pc:grpChg chg="mod">
          <ac:chgData name="Nadine Thomas" userId="721779b4-96e9-4e5c-b429-3ce98b8fcd04" providerId="ADAL" clId="{AA3B237C-2A84-4858-AE2A-4F1CF0FF6E42}" dt="2022-03-17T11:33:03.946" v="4435" actId="1076"/>
          <ac:grpSpMkLst>
            <pc:docMk/>
            <pc:sldMk cId="2545975086" sldId="296"/>
            <ac:grpSpMk id="88" creationId="{737D5A66-B84C-4B89-9FD8-23188A27A4BA}"/>
          </ac:grpSpMkLst>
        </pc:grpChg>
        <pc:picChg chg="add del">
          <ac:chgData name="Nadine Thomas" userId="721779b4-96e9-4e5c-b429-3ce98b8fcd04" providerId="ADAL" clId="{AA3B237C-2A84-4858-AE2A-4F1CF0FF6E42}" dt="2022-03-17T10:56:31.794" v="4197"/>
          <ac:picMkLst>
            <pc:docMk/>
            <pc:sldMk cId="2545975086" sldId="296"/>
            <ac:picMk id="8" creationId="{324A7F87-83DF-4CE7-B8F6-A3AA8A65575F}"/>
          </ac:picMkLst>
        </pc:picChg>
        <pc:picChg chg="mod ord">
          <ac:chgData name="Nadine Thomas" userId="721779b4-96e9-4e5c-b429-3ce98b8fcd04" providerId="ADAL" clId="{AA3B237C-2A84-4858-AE2A-4F1CF0FF6E42}" dt="2022-03-17T11:35:43.158" v="4455" actId="167"/>
          <ac:picMkLst>
            <pc:docMk/>
            <pc:sldMk cId="2545975086" sldId="296"/>
            <ac:picMk id="14" creationId="{754419E5-7F8C-44B1-9331-CE8291ECC349}"/>
          </ac:picMkLst>
        </pc:picChg>
      </pc:sldChg>
      <pc:sldChg chg="modSp mod">
        <pc:chgData name="Nadine Thomas" userId="721779b4-96e9-4e5c-b429-3ce98b8fcd04" providerId="ADAL" clId="{AA3B237C-2A84-4858-AE2A-4F1CF0FF6E42}" dt="2022-03-17T11:56:43.437" v="4725" actId="1076"/>
        <pc:sldMkLst>
          <pc:docMk/>
          <pc:sldMk cId="3116874147" sldId="300"/>
        </pc:sldMkLst>
        <pc:spChg chg="mod">
          <ac:chgData name="Nadine Thomas" userId="721779b4-96e9-4e5c-b429-3ce98b8fcd04" providerId="ADAL" clId="{AA3B237C-2A84-4858-AE2A-4F1CF0FF6E42}" dt="2022-03-17T11:45:42.553" v="4559" actId="20577"/>
          <ac:spMkLst>
            <pc:docMk/>
            <pc:sldMk cId="3116874147" sldId="300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6T13:21:13.251" v="2632" actId="20577"/>
          <ac:spMkLst>
            <pc:docMk/>
            <pc:sldMk cId="3116874147" sldId="300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1:31:23.912" v="4426" actId="20577"/>
          <ac:spMkLst>
            <pc:docMk/>
            <pc:sldMk cId="3116874147" sldId="300"/>
            <ac:spMk id="15" creationId="{4B2EC2F1-2D1B-4489-A54B-D7FC80863E6A}"/>
          </ac:spMkLst>
        </pc:spChg>
        <pc:spChg chg="mod">
          <ac:chgData name="Nadine Thomas" userId="721779b4-96e9-4e5c-b429-3ce98b8fcd04" providerId="ADAL" clId="{AA3B237C-2A84-4858-AE2A-4F1CF0FF6E42}" dt="2022-03-17T11:54:13.814" v="4681" actId="20577"/>
          <ac:spMkLst>
            <pc:docMk/>
            <pc:sldMk cId="3116874147" sldId="300"/>
            <ac:spMk id="33" creationId="{B61C8C06-2997-4E1A-A86B-A8D25676DCB3}"/>
          </ac:spMkLst>
        </pc:spChg>
        <pc:spChg chg="mod">
          <ac:chgData name="Nadine Thomas" userId="721779b4-96e9-4e5c-b429-3ce98b8fcd04" providerId="ADAL" clId="{AA3B237C-2A84-4858-AE2A-4F1CF0FF6E42}" dt="2022-03-17T11:30:24.448" v="4361" actId="20577"/>
          <ac:spMkLst>
            <pc:docMk/>
            <pc:sldMk cId="3116874147" sldId="300"/>
            <ac:spMk id="36" creationId="{992F9F8D-6689-40CA-89C8-4EF5BA34C145}"/>
          </ac:spMkLst>
        </pc:spChg>
        <pc:spChg chg="mod">
          <ac:chgData name="Nadine Thomas" userId="721779b4-96e9-4e5c-b429-3ce98b8fcd04" providerId="ADAL" clId="{AA3B237C-2A84-4858-AE2A-4F1CF0FF6E42}" dt="2022-03-17T11:44:09.896" v="4500" actId="20577"/>
          <ac:spMkLst>
            <pc:docMk/>
            <pc:sldMk cId="3116874147" sldId="300"/>
            <ac:spMk id="45" creationId="{18ACFE7B-5F23-48E9-BA61-725040292F40}"/>
          </ac:spMkLst>
        </pc:spChg>
        <pc:spChg chg="mod">
          <ac:chgData name="Nadine Thomas" userId="721779b4-96e9-4e5c-b429-3ce98b8fcd04" providerId="ADAL" clId="{AA3B237C-2A84-4858-AE2A-4F1CF0FF6E42}" dt="2022-03-17T11:30:32.917" v="4371" actId="20577"/>
          <ac:spMkLst>
            <pc:docMk/>
            <pc:sldMk cId="3116874147" sldId="300"/>
            <ac:spMk id="48" creationId="{23BC2273-230E-4916-AC4B-2E53C6AC7B7B}"/>
          </ac:spMkLst>
        </pc:spChg>
        <pc:spChg chg="mod">
          <ac:chgData name="Nadine Thomas" userId="721779b4-96e9-4e5c-b429-3ce98b8fcd04" providerId="ADAL" clId="{AA3B237C-2A84-4858-AE2A-4F1CF0FF6E42}" dt="2022-03-17T11:42:31.425" v="4473" actId="20577"/>
          <ac:spMkLst>
            <pc:docMk/>
            <pc:sldMk cId="3116874147" sldId="300"/>
            <ac:spMk id="51" creationId="{AF66920D-361E-40FF-AB93-FE5FDAB6096C}"/>
          </ac:spMkLst>
        </pc:spChg>
        <pc:spChg chg="mod">
          <ac:chgData name="Nadine Thomas" userId="721779b4-96e9-4e5c-b429-3ce98b8fcd04" providerId="ADAL" clId="{AA3B237C-2A84-4858-AE2A-4F1CF0FF6E42}" dt="2022-03-17T11:30:14.953" v="4355" actId="20577"/>
          <ac:spMkLst>
            <pc:docMk/>
            <pc:sldMk cId="3116874147" sldId="300"/>
            <ac:spMk id="54" creationId="{4479DCC4-246F-4FBC-84A9-4D84E63BF191}"/>
          </ac:spMkLst>
        </pc:spChg>
        <pc:spChg chg="mod">
          <ac:chgData name="Nadine Thomas" userId="721779b4-96e9-4e5c-b429-3ce98b8fcd04" providerId="ADAL" clId="{AA3B237C-2A84-4858-AE2A-4F1CF0FF6E42}" dt="2022-03-17T11:30:53.070" v="4408" actId="20577"/>
          <ac:spMkLst>
            <pc:docMk/>
            <pc:sldMk cId="3116874147" sldId="300"/>
            <ac:spMk id="60" creationId="{4D58ED65-B6A2-4966-A790-7F5D08D04DA0}"/>
          </ac:spMkLst>
        </pc:spChg>
        <pc:spChg chg="mod">
          <ac:chgData name="Nadine Thomas" userId="721779b4-96e9-4e5c-b429-3ce98b8fcd04" providerId="ADAL" clId="{AA3B237C-2A84-4858-AE2A-4F1CF0FF6E42}" dt="2022-03-17T11:50:04.755" v="4632" actId="20577"/>
          <ac:spMkLst>
            <pc:docMk/>
            <pc:sldMk cId="3116874147" sldId="300"/>
            <ac:spMk id="63" creationId="{E4B08FEB-DECD-4FAB-8871-FCFED10CCF8D}"/>
          </ac:spMkLst>
        </pc:spChg>
        <pc:spChg chg="mod">
          <ac:chgData name="Nadine Thomas" userId="721779b4-96e9-4e5c-b429-3ce98b8fcd04" providerId="ADAL" clId="{AA3B237C-2A84-4858-AE2A-4F1CF0FF6E42}" dt="2022-03-17T11:30:44.069" v="4390" actId="20577"/>
          <ac:spMkLst>
            <pc:docMk/>
            <pc:sldMk cId="3116874147" sldId="300"/>
            <ac:spMk id="66" creationId="{1E8B9920-6CE1-4B35-AB4F-37782C6C0951}"/>
          </ac:spMkLst>
        </pc:spChg>
        <pc:spChg chg="mod">
          <ac:chgData name="Nadine Thomas" userId="721779b4-96e9-4e5c-b429-3ce98b8fcd04" providerId="ADAL" clId="{AA3B237C-2A84-4858-AE2A-4F1CF0FF6E42}" dt="2022-03-17T11:30:04.360" v="4345" actId="20577"/>
          <ac:spMkLst>
            <pc:docMk/>
            <pc:sldMk cId="3116874147" sldId="300"/>
            <ac:spMk id="69" creationId="{F797FCA7-C968-4BAF-9443-20BF6D4994AC}"/>
          </ac:spMkLst>
        </pc:spChg>
        <pc:spChg chg="mod">
          <ac:chgData name="Nadine Thomas" userId="721779b4-96e9-4e5c-b429-3ce98b8fcd04" providerId="ADAL" clId="{AA3B237C-2A84-4858-AE2A-4F1CF0FF6E42}" dt="2022-03-17T11:46:36.591" v="4583" actId="20577"/>
          <ac:spMkLst>
            <pc:docMk/>
            <pc:sldMk cId="3116874147" sldId="300"/>
            <ac:spMk id="71" creationId="{1CAD30BF-520D-4BBB-AD1F-FDFDC564A007}"/>
          </ac:spMkLst>
        </pc:spChg>
        <pc:spChg chg="mod">
          <ac:chgData name="Nadine Thomas" userId="721779b4-96e9-4e5c-b429-3ce98b8fcd04" providerId="ADAL" clId="{AA3B237C-2A84-4858-AE2A-4F1CF0FF6E42}" dt="2022-03-17T11:55:51.848" v="4718" actId="20577"/>
          <ac:spMkLst>
            <pc:docMk/>
            <pc:sldMk cId="3116874147" sldId="300"/>
            <ac:spMk id="75" creationId="{FBBD0983-329E-4EE0-A351-4062CECF7372}"/>
          </ac:spMkLst>
        </pc:spChg>
        <pc:spChg chg="mod">
          <ac:chgData name="Nadine Thomas" userId="721779b4-96e9-4e5c-b429-3ce98b8fcd04" providerId="ADAL" clId="{AA3B237C-2A84-4858-AE2A-4F1CF0FF6E42}" dt="2022-03-17T11:56:38.635" v="4724" actId="20577"/>
          <ac:spMkLst>
            <pc:docMk/>
            <pc:sldMk cId="3116874147" sldId="300"/>
            <ac:spMk id="87" creationId="{4171C531-78F0-4262-88B5-8D8EFDC5E760}"/>
          </ac:spMkLst>
        </pc:spChg>
        <pc:spChg chg="mod">
          <ac:chgData name="Nadine Thomas" userId="721779b4-96e9-4e5c-b429-3ce98b8fcd04" providerId="ADAL" clId="{AA3B237C-2A84-4858-AE2A-4F1CF0FF6E42}" dt="2022-03-17T11:31:02.392" v="4419" actId="20577"/>
          <ac:spMkLst>
            <pc:docMk/>
            <pc:sldMk cId="3116874147" sldId="300"/>
            <ac:spMk id="90" creationId="{CF4930E7-7AA1-4B3C-898E-7C0C582DDF7A}"/>
          </ac:spMkLst>
        </pc:spChg>
        <pc:grpChg chg="mod">
          <ac:chgData name="Nadine Thomas" userId="721779b4-96e9-4e5c-b429-3ce98b8fcd04" providerId="ADAL" clId="{AA3B237C-2A84-4858-AE2A-4F1CF0FF6E42}" dt="2022-03-17T11:45:59.586" v="4563" actId="1036"/>
          <ac:grpSpMkLst>
            <pc:docMk/>
            <pc:sldMk cId="3116874147" sldId="300"/>
            <ac:grpSpMk id="22" creationId="{ADDFDD0B-2109-45E2-B35D-90E1016E146A}"/>
          </ac:grpSpMkLst>
        </pc:grpChg>
        <pc:grpChg chg="mod">
          <ac:chgData name="Nadine Thomas" userId="721779b4-96e9-4e5c-b429-3ce98b8fcd04" providerId="ADAL" clId="{AA3B237C-2A84-4858-AE2A-4F1CF0FF6E42}" dt="2022-03-17T11:54:57.437" v="4684" actId="1035"/>
          <ac:grpSpMkLst>
            <pc:docMk/>
            <pc:sldMk cId="3116874147" sldId="300"/>
            <ac:grpSpMk id="34" creationId="{F3C40BD6-0D7F-4B15-90D0-F6814D707154}"/>
          </ac:grpSpMkLst>
        </pc:grpChg>
        <pc:grpChg chg="mod">
          <ac:chgData name="Nadine Thomas" userId="721779b4-96e9-4e5c-b429-3ce98b8fcd04" providerId="ADAL" clId="{AA3B237C-2A84-4858-AE2A-4F1CF0FF6E42}" dt="2022-03-17T11:46:18.932" v="4567" actId="1036"/>
          <ac:grpSpMkLst>
            <pc:docMk/>
            <pc:sldMk cId="3116874147" sldId="300"/>
            <ac:grpSpMk id="46" creationId="{B7354DA2-4AD2-46CD-9D65-71A8F0DA01C4}"/>
          </ac:grpSpMkLst>
        </pc:grpChg>
        <pc:grpChg chg="mod">
          <ac:chgData name="Nadine Thomas" userId="721779b4-96e9-4e5c-b429-3ce98b8fcd04" providerId="ADAL" clId="{AA3B237C-2A84-4858-AE2A-4F1CF0FF6E42}" dt="2022-03-17T11:46:25.908" v="4569" actId="1076"/>
          <ac:grpSpMkLst>
            <pc:docMk/>
            <pc:sldMk cId="3116874147" sldId="300"/>
            <ac:grpSpMk id="52" creationId="{67C31A1E-C9AA-446C-8722-9B88A1BA4AFD}"/>
          </ac:grpSpMkLst>
        </pc:grpChg>
        <pc:grpChg chg="mod">
          <ac:chgData name="Nadine Thomas" userId="721779b4-96e9-4e5c-b429-3ce98b8fcd04" providerId="ADAL" clId="{AA3B237C-2A84-4858-AE2A-4F1CF0FF6E42}" dt="2022-03-17T11:46:47.499" v="4587" actId="1038"/>
          <ac:grpSpMkLst>
            <pc:docMk/>
            <pc:sldMk cId="3116874147" sldId="300"/>
            <ac:grpSpMk id="58" creationId="{EB2DC84D-FC90-4510-AD3F-4955F5A61B0D}"/>
          </ac:grpSpMkLst>
        </pc:grpChg>
        <pc:grpChg chg="mod">
          <ac:chgData name="Nadine Thomas" userId="721779b4-96e9-4e5c-b429-3ce98b8fcd04" providerId="ADAL" clId="{AA3B237C-2A84-4858-AE2A-4F1CF0FF6E42}" dt="2022-03-17T11:53:11.236" v="4665" actId="1038"/>
          <ac:grpSpMkLst>
            <pc:docMk/>
            <pc:sldMk cId="3116874147" sldId="300"/>
            <ac:grpSpMk id="64" creationId="{6D8FB420-6595-4E51-9367-8982DE9805DC}"/>
          </ac:grpSpMkLst>
        </pc:grpChg>
        <pc:grpChg chg="mod">
          <ac:chgData name="Nadine Thomas" userId="721779b4-96e9-4e5c-b429-3ce98b8fcd04" providerId="ADAL" clId="{AA3B237C-2A84-4858-AE2A-4F1CF0FF6E42}" dt="2022-03-17T11:56:15.903" v="4722" actId="1037"/>
          <ac:grpSpMkLst>
            <pc:docMk/>
            <pc:sldMk cId="3116874147" sldId="300"/>
            <ac:grpSpMk id="67" creationId="{3B11D987-0369-45E5-AA2F-6A72A37778BE}"/>
          </ac:grpSpMkLst>
        </pc:grpChg>
        <pc:grpChg chg="mod">
          <ac:chgData name="Nadine Thomas" userId="721779b4-96e9-4e5c-b429-3ce98b8fcd04" providerId="ADAL" clId="{AA3B237C-2A84-4858-AE2A-4F1CF0FF6E42}" dt="2022-03-17T11:56:43.437" v="4725" actId="1076"/>
          <ac:grpSpMkLst>
            <pc:docMk/>
            <pc:sldMk cId="3116874147" sldId="300"/>
            <ac:grpSpMk id="88" creationId="{737D5A66-B84C-4B89-9FD8-23188A27A4BA}"/>
          </ac:grpSpMkLst>
        </pc:grpChg>
      </pc:sldChg>
      <pc:sldChg chg="modSp mod">
        <pc:chgData name="Nadine Thomas" userId="721779b4-96e9-4e5c-b429-3ce98b8fcd04" providerId="ADAL" clId="{AA3B237C-2A84-4858-AE2A-4F1CF0FF6E42}" dt="2022-03-17T11:58:22.593" v="4807" actId="20577"/>
        <pc:sldMkLst>
          <pc:docMk/>
          <pc:sldMk cId="3333425548" sldId="301"/>
        </pc:sldMkLst>
        <pc:spChg chg="mod">
          <ac:chgData name="Nadine Thomas" userId="721779b4-96e9-4e5c-b429-3ce98b8fcd04" providerId="ADAL" clId="{AA3B237C-2A84-4858-AE2A-4F1CF0FF6E42}" dt="2022-03-16T13:21:46.369" v="2673" actId="20577"/>
          <ac:spMkLst>
            <pc:docMk/>
            <pc:sldMk cId="3333425548" sldId="301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1:58:02.763" v="4775" actId="20577"/>
          <ac:spMkLst>
            <pc:docMk/>
            <pc:sldMk cId="3333425548" sldId="301"/>
            <ac:spMk id="15" creationId="{4B2EC2F1-2D1B-4489-A54B-D7FC80863E6A}"/>
          </ac:spMkLst>
        </pc:spChg>
        <pc:spChg chg="mod">
          <ac:chgData name="Nadine Thomas" userId="721779b4-96e9-4e5c-b429-3ce98b8fcd04" providerId="ADAL" clId="{AA3B237C-2A84-4858-AE2A-4F1CF0FF6E42}" dt="2022-03-17T11:58:07.348" v="4782" actId="20577"/>
          <ac:spMkLst>
            <pc:docMk/>
            <pc:sldMk cId="3333425548" sldId="301"/>
            <ac:spMk id="36" creationId="{992F9F8D-6689-40CA-89C8-4EF5BA34C145}"/>
          </ac:spMkLst>
        </pc:spChg>
        <pc:spChg chg="mod">
          <ac:chgData name="Nadine Thomas" userId="721779b4-96e9-4e5c-b429-3ce98b8fcd04" providerId="ADAL" clId="{AA3B237C-2A84-4858-AE2A-4F1CF0FF6E42}" dt="2022-03-17T11:58:14.787" v="4792" actId="20577"/>
          <ac:spMkLst>
            <pc:docMk/>
            <pc:sldMk cId="3333425548" sldId="301"/>
            <ac:spMk id="48" creationId="{23BC2273-230E-4916-AC4B-2E53C6AC7B7B}"/>
          </ac:spMkLst>
        </pc:spChg>
        <pc:spChg chg="mod">
          <ac:chgData name="Nadine Thomas" userId="721779b4-96e9-4e5c-b429-3ce98b8fcd04" providerId="ADAL" clId="{AA3B237C-2A84-4858-AE2A-4F1CF0FF6E42}" dt="2022-03-17T11:58:22.593" v="4807" actId="20577"/>
          <ac:spMkLst>
            <pc:docMk/>
            <pc:sldMk cId="3333425548" sldId="301"/>
            <ac:spMk id="54" creationId="{4479DCC4-246F-4FBC-84A9-4D84E63BF191}"/>
          </ac:spMkLst>
        </pc:spChg>
        <pc:spChg chg="mod">
          <ac:chgData name="Nadine Thomas" userId="721779b4-96e9-4e5c-b429-3ce98b8fcd04" providerId="ADAL" clId="{AA3B237C-2A84-4858-AE2A-4F1CF0FF6E42}" dt="2022-03-17T11:57:55.377" v="4768" actId="20577"/>
          <ac:spMkLst>
            <pc:docMk/>
            <pc:sldMk cId="3333425548" sldId="301"/>
            <ac:spMk id="60" creationId="{4D58ED65-B6A2-4966-A790-7F5D08D04DA0}"/>
          </ac:spMkLst>
        </pc:spChg>
        <pc:spChg chg="mod">
          <ac:chgData name="Nadine Thomas" userId="721779b4-96e9-4e5c-b429-3ce98b8fcd04" providerId="ADAL" clId="{AA3B237C-2A84-4858-AE2A-4F1CF0FF6E42}" dt="2022-03-17T11:57:44.283" v="4757" actId="20577"/>
          <ac:spMkLst>
            <pc:docMk/>
            <pc:sldMk cId="3333425548" sldId="301"/>
            <ac:spMk id="66" creationId="{1E8B9920-6CE1-4B35-AB4F-37782C6C0951}"/>
          </ac:spMkLst>
        </pc:spChg>
        <pc:spChg chg="mod">
          <ac:chgData name="Nadine Thomas" userId="721779b4-96e9-4e5c-b429-3ce98b8fcd04" providerId="ADAL" clId="{AA3B237C-2A84-4858-AE2A-4F1CF0FF6E42}" dt="2022-03-17T11:57:38.743" v="4746" actId="20577"/>
          <ac:spMkLst>
            <pc:docMk/>
            <pc:sldMk cId="3333425548" sldId="301"/>
            <ac:spMk id="69" creationId="{F797FCA7-C968-4BAF-9443-20BF6D4994AC}"/>
          </ac:spMkLst>
        </pc:spChg>
        <pc:spChg chg="mod">
          <ac:chgData name="Nadine Thomas" userId="721779b4-96e9-4e5c-b429-3ce98b8fcd04" providerId="ADAL" clId="{AA3B237C-2A84-4858-AE2A-4F1CF0FF6E42}" dt="2022-03-17T11:57:24.452" v="4736" actId="20577"/>
          <ac:spMkLst>
            <pc:docMk/>
            <pc:sldMk cId="3333425548" sldId="301"/>
            <ac:spMk id="90" creationId="{CF4930E7-7AA1-4B3C-898E-7C0C582DDF7A}"/>
          </ac:spMkLst>
        </pc:spChg>
      </pc:sldChg>
      <pc:sldChg chg="modSp mod">
        <pc:chgData name="Nadine Thomas" userId="721779b4-96e9-4e5c-b429-3ce98b8fcd04" providerId="ADAL" clId="{AA3B237C-2A84-4858-AE2A-4F1CF0FF6E42}" dt="2022-03-16T11:25:29.031" v="1108" actId="20577"/>
        <pc:sldMkLst>
          <pc:docMk/>
          <pc:sldMk cId="1799942892" sldId="303"/>
        </pc:sldMkLst>
        <pc:spChg chg="mod">
          <ac:chgData name="Nadine Thomas" userId="721779b4-96e9-4e5c-b429-3ce98b8fcd04" providerId="ADAL" clId="{AA3B237C-2A84-4858-AE2A-4F1CF0FF6E42}" dt="2022-03-16T11:24:55.813" v="1083" actId="20577"/>
          <ac:spMkLst>
            <pc:docMk/>
            <pc:sldMk cId="1799942892" sldId="303"/>
            <ac:spMk id="5" creationId="{D5C4A1AF-AF46-4653-BC5F-128A20991349}"/>
          </ac:spMkLst>
        </pc:spChg>
        <pc:spChg chg="mod">
          <ac:chgData name="Nadine Thomas" userId="721779b4-96e9-4e5c-b429-3ce98b8fcd04" providerId="ADAL" clId="{AA3B237C-2A84-4858-AE2A-4F1CF0FF6E42}" dt="2022-03-16T11:23:51.624" v="1011" actId="1076"/>
          <ac:spMkLst>
            <pc:docMk/>
            <pc:sldMk cId="1799942892" sldId="303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11:25:29.031" v="1108" actId="20577"/>
          <ac:spMkLst>
            <pc:docMk/>
            <pc:sldMk cId="1799942892" sldId="303"/>
            <ac:spMk id="18" creationId="{8CF48C2F-EB5B-4EA6-94BC-3136129C208B}"/>
          </ac:spMkLst>
        </pc:spChg>
        <pc:spChg chg="mod">
          <ac:chgData name="Nadine Thomas" userId="721779b4-96e9-4e5c-b429-3ce98b8fcd04" providerId="ADAL" clId="{AA3B237C-2A84-4858-AE2A-4F1CF0FF6E42}" dt="2022-03-16T11:25:04.722" v="1090" actId="20577"/>
          <ac:spMkLst>
            <pc:docMk/>
            <pc:sldMk cId="1799942892" sldId="303"/>
            <ac:spMk id="20" creationId="{DBDF8160-9573-491B-9AEE-79B73EB9D58C}"/>
          </ac:spMkLst>
        </pc:spChg>
        <pc:spChg chg="mod">
          <ac:chgData name="Nadine Thomas" userId="721779b4-96e9-4e5c-b429-3ce98b8fcd04" providerId="ADAL" clId="{AA3B237C-2A84-4858-AE2A-4F1CF0FF6E42}" dt="2022-03-16T11:25:25.074" v="1104" actId="20577"/>
          <ac:spMkLst>
            <pc:docMk/>
            <pc:sldMk cId="1799942892" sldId="303"/>
            <ac:spMk id="21" creationId="{F923779B-A93F-4DDC-80C7-6F9D055384E8}"/>
          </ac:spMkLst>
        </pc:spChg>
      </pc:sldChg>
      <pc:sldChg chg="delSp modSp mod">
        <pc:chgData name="Nadine Thomas" userId="721779b4-96e9-4e5c-b429-3ce98b8fcd04" providerId="ADAL" clId="{AA3B237C-2A84-4858-AE2A-4F1CF0FF6E42}" dt="2022-03-18T10:48:40.803" v="5441" actId="113"/>
        <pc:sldMkLst>
          <pc:docMk/>
          <pc:sldMk cId="3915453401" sldId="306"/>
        </pc:sldMkLst>
        <pc:spChg chg="mod">
          <ac:chgData name="Nadine Thomas" userId="721779b4-96e9-4e5c-b429-3ce98b8fcd04" providerId="ADAL" clId="{AA3B237C-2A84-4858-AE2A-4F1CF0FF6E42}" dt="2022-03-16T11:58:42.908" v="1727" actId="20577"/>
          <ac:spMkLst>
            <pc:docMk/>
            <pc:sldMk cId="3915453401" sldId="306"/>
            <ac:spMk id="2" creationId="{05E0EA43-A1FF-4BA1-9276-405F150642D4}"/>
          </ac:spMkLst>
        </pc:spChg>
        <pc:spChg chg="mod topLvl">
          <ac:chgData name="Nadine Thomas" userId="721779b4-96e9-4e5c-b429-3ce98b8fcd04" providerId="ADAL" clId="{AA3B237C-2A84-4858-AE2A-4F1CF0FF6E42}" dt="2022-03-18T10:42:01.261" v="5281" actId="1036"/>
          <ac:spMkLst>
            <pc:docMk/>
            <pc:sldMk cId="3915453401" sldId="306"/>
            <ac:spMk id="16" creationId="{782ED0D8-1096-4E6B-AC95-F19CD277B4F4}"/>
          </ac:spMkLst>
        </pc:spChg>
        <pc:spChg chg="mod topLvl">
          <ac:chgData name="Nadine Thomas" userId="721779b4-96e9-4e5c-b429-3ce98b8fcd04" providerId="ADAL" clId="{AA3B237C-2A84-4858-AE2A-4F1CF0FF6E42}" dt="2022-03-18T10:42:16.208" v="5296" actId="1035"/>
          <ac:spMkLst>
            <pc:docMk/>
            <pc:sldMk cId="3915453401" sldId="306"/>
            <ac:spMk id="17" creationId="{795DCCAE-D727-4424-B2CD-D83BF94A6CA6}"/>
          </ac:spMkLst>
        </pc:spChg>
        <pc:spChg chg="mod">
          <ac:chgData name="Nadine Thomas" userId="721779b4-96e9-4e5c-b429-3ce98b8fcd04" providerId="ADAL" clId="{AA3B237C-2A84-4858-AE2A-4F1CF0FF6E42}" dt="2022-03-18T10:48:40.803" v="5441" actId="113"/>
          <ac:spMkLst>
            <pc:docMk/>
            <pc:sldMk cId="3915453401" sldId="306"/>
            <ac:spMk id="21" creationId="{DFEA4FF1-CF71-458C-BDDD-4419BFC12963}"/>
          </ac:spMkLst>
        </pc:spChg>
        <pc:spChg chg="mod">
          <ac:chgData name="Nadine Thomas" userId="721779b4-96e9-4e5c-b429-3ce98b8fcd04" providerId="ADAL" clId="{AA3B237C-2A84-4858-AE2A-4F1CF0FF6E42}" dt="2022-03-16T11:57:15.553" v="1633" actId="14100"/>
          <ac:spMkLst>
            <pc:docMk/>
            <pc:sldMk cId="3915453401" sldId="306"/>
            <ac:spMk id="22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8T10:46:44.141" v="5401" actId="20577"/>
          <ac:spMkLst>
            <pc:docMk/>
            <pc:sldMk cId="3915453401" sldId="306"/>
            <ac:spMk id="26" creationId="{36876885-D782-4F8B-8243-8B908A420255}"/>
          </ac:spMkLst>
        </pc:spChg>
        <pc:spChg chg="mod">
          <ac:chgData name="Nadine Thomas" userId="721779b4-96e9-4e5c-b429-3ce98b8fcd04" providerId="ADAL" clId="{AA3B237C-2A84-4858-AE2A-4F1CF0FF6E42}" dt="2022-03-16T11:57:07.974" v="1632" actId="20577"/>
          <ac:spMkLst>
            <pc:docMk/>
            <pc:sldMk cId="3915453401" sldId="306"/>
            <ac:spMk id="30" creationId="{9DA82E71-FE44-478B-955A-D373C90297ED}"/>
          </ac:spMkLst>
        </pc:spChg>
        <pc:spChg chg="mod">
          <ac:chgData name="Nadine Thomas" userId="721779b4-96e9-4e5c-b429-3ce98b8fcd04" providerId="ADAL" clId="{AA3B237C-2A84-4858-AE2A-4F1CF0FF6E42}" dt="2022-03-18T10:46:59.991" v="5413" actId="20577"/>
          <ac:spMkLst>
            <pc:docMk/>
            <pc:sldMk cId="3915453401" sldId="306"/>
            <ac:spMk id="31" creationId="{28A9ABA0-5EAB-442D-8926-3C2CFB5F630B}"/>
          </ac:spMkLst>
        </pc:spChg>
        <pc:spChg chg="mod">
          <ac:chgData name="Nadine Thomas" userId="721779b4-96e9-4e5c-b429-3ce98b8fcd04" providerId="ADAL" clId="{AA3B237C-2A84-4858-AE2A-4F1CF0FF6E42}" dt="2022-03-18T10:46:55.505" v="5409" actId="20577"/>
          <ac:spMkLst>
            <pc:docMk/>
            <pc:sldMk cId="3915453401" sldId="306"/>
            <ac:spMk id="32" creationId="{CC7EC4FD-F768-43DC-8B2D-7BF1CD24DA4E}"/>
          </ac:spMkLst>
        </pc:spChg>
        <pc:spChg chg="mod ord">
          <ac:chgData name="Nadine Thomas" userId="721779b4-96e9-4e5c-b429-3ce98b8fcd04" providerId="ADAL" clId="{AA3B237C-2A84-4858-AE2A-4F1CF0FF6E42}" dt="2022-03-18T10:48:36.524" v="5439" actId="171"/>
          <ac:spMkLst>
            <pc:docMk/>
            <pc:sldMk cId="3915453401" sldId="306"/>
            <ac:spMk id="33" creationId="{83D34636-5644-4467-900E-B5A055B1CF7B}"/>
          </ac:spMkLst>
        </pc:spChg>
        <pc:spChg chg="mod">
          <ac:chgData name="Nadine Thomas" userId="721779b4-96e9-4e5c-b429-3ce98b8fcd04" providerId="ADAL" clId="{AA3B237C-2A84-4858-AE2A-4F1CF0FF6E42}" dt="2022-03-16T11:57:26.482" v="1642" actId="20577"/>
          <ac:spMkLst>
            <pc:docMk/>
            <pc:sldMk cId="3915453401" sldId="306"/>
            <ac:spMk id="36" creationId="{30A74531-440D-4AD9-B53A-6FBB26F20F8B}"/>
          </ac:spMkLst>
        </pc:spChg>
        <pc:spChg chg="mod">
          <ac:chgData name="Nadine Thomas" userId="721779b4-96e9-4e5c-b429-3ce98b8fcd04" providerId="ADAL" clId="{AA3B237C-2A84-4858-AE2A-4F1CF0FF6E42}" dt="2022-03-16T11:57:52.154" v="1656" actId="20577"/>
          <ac:spMkLst>
            <pc:docMk/>
            <pc:sldMk cId="3915453401" sldId="306"/>
            <ac:spMk id="37" creationId="{5C1498F1-38C1-484D-824A-EA59663CBAC2}"/>
          </ac:spMkLst>
        </pc:spChg>
        <pc:grpChg chg="del">
          <ac:chgData name="Nadine Thomas" userId="721779b4-96e9-4e5c-b429-3ce98b8fcd04" providerId="ADAL" clId="{AA3B237C-2A84-4858-AE2A-4F1CF0FF6E42}" dt="2022-03-18T10:41:49.785" v="5279" actId="165"/>
          <ac:grpSpMkLst>
            <pc:docMk/>
            <pc:sldMk cId="3915453401" sldId="306"/>
            <ac:grpSpMk id="15" creationId="{7C9C28FB-0C26-44C2-86FB-608FB1A0F607}"/>
          </ac:grpSpMkLst>
        </pc:grpChg>
      </pc:sldChg>
      <pc:sldChg chg="addSp modSp mod">
        <pc:chgData name="Nadine Thomas" userId="721779b4-96e9-4e5c-b429-3ce98b8fcd04" providerId="ADAL" clId="{AA3B237C-2A84-4858-AE2A-4F1CF0FF6E42}" dt="2022-03-17T12:02:37.537" v="4863" actId="20577"/>
        <pc:sldMkLst>
          <pc:docMk/>
          <pc:sldMk cId="263517147" sldId="307"/>
        </pc:sldMkLst>
        <pc:spChg chg="add mod">
          <ac:chgData name="Nadine Thomas" userId="721779b4-96e9-4e5c-b429-3ce98b8fcd04" providerId="ADAL" clId="{AA3B237C-2A84-4858-AE2A-4F1CF0FF6E42}" dt="2022-03-17T12:01:46.616" v="4841" actId="21"/>
          <ac:spMkLst>
            <pc:docMk/>
            <pc:sldMk cId="263517147" sldId="307"/>
            <ac:spMk id="4" creationId="{FC656CC1-1683-48DC-8451-772C7CF8C3F4}"/>
          </ac:spMkLst>
        </pc:spChg>
        <pc:spChg chg="mod">
          <ac:chgData name="Nadine Thomas" userId="721779b4-96e9-4e5c-b429-3ce98b8fcd04" providerId="ADAL" clId="{AA3B237C-2A84-4858-AE2A-4F1CF0FF6E42}" dt="2022-03-17T12:00:39.391" v="4830" actId="1037"/>
          <ac:spMkLst>
            <pc:docMk/>
            <pc:sldMk cId="263517147" sldId="307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7T12:02:37.537" v="4863" actId="20577"/>
          <ac:spMkLst>
            <pc:docMk/>
            <pc:sldMk cId="263517147" sldId="307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2:00:51.571" v="4839" actId="20577"/>
          <ac:spMkLst>
            <pc:docMk/>
            <pc:sldMk cId="263517147" sldId="307"/>
            <ac:spMk id="15" creationId="{4B2EC2F1-2D1B-4489-A54B-D7FC80863E6A}"/>
          </ac:spMkLst>
        </pc:spChg>
        <pc:spChg chg="add mod">
          <ac:chgData name="Nadine Thomas" userId="721779b4-96e9-4e5c-b429-3ce98b8fcd04" providerId="ADAL" clId="{AA3B237C-2A84-4858-AE2A-4F1CF0FF6E42}" dt="2022-03-17T12:00:14.576" v="4815" actId="21"/>
          <ac:spMkLst>
            <pc:docMk/>
            <pc:sldMk cId="263517147" sldId="307"/>
            <ac:spMk id="19" creationId="{335EFABD-98E4-480A-84FF-51A9B8F03B96}"/>
          </ac:spMkLst>
        </pc:spChg>
        <pc:spChg chg="mod">
          <ac:chgData name="Nadine Thomas" userId="721779b4-96e9-4e5c-b429-3ce98b8fcd04" providerId="ADAL" clId="{AA3B237C-2A84-4858-AE2A-4F1CF0FF6E42}" dt="2022-03-17T12:01:54.888" v="4842"/>
          <ac:spMkLst>
            <pc:docMk/>
            <pc:sldMk cId="263517147" sldId="307"/>
            <ac:spMk id="33" creationId="{B61C8C06-2997-4E1A-A86B-A8D25676DCB3}"/>
          </ac:spMkLst>
        </pc:spChg>
        <pc:spChg chg="mod">
          <ac:chgData name="Nadine Thomas" userId="721779b4-96e9-4e5c-b429-3ce98b8fcd04" providerId="ADAL" clId="{AA3B237C-2A84-4858-AE2A-4F1CF0FF6E42}" dt="2022-03-16T21:05:17.817" v="4151" actId="1076"/>
          <ac:spMkLst>
            <pc:docMk/>
            <pc:sldMk cId="263517147" sldId="307"/>
            <ac:spMk id="35" creationId="{FF43ACD5-2019-492A-BF59-6522CE19CA7E}"/>
          </ac:spMkLst>
        </pc:spChg>
        <pc:spChg chg="mod">
          <ac:chgData name="Nadine Thomas" userId="721779b4-96e9-4e5c-b429-3ce98b8fcd04" providerId="ADAL" clId="{AA3B237C-2A84-4858-AE2A-4F1CF0FF6E42}" dt="2022-03-17T12:02:08.199" v="4851" actId="20577"/>
          <ac:spMkLst>
            <pc:docMk/>
            <pc:sldMk cId="263517147" sldId="307"/>
            <ac:spMk id="36" creationId="{992F9F8D-6689-40CA-89C8-4EF5BA34C145}"/>
          </ac:spMkLst>
        </pc:spChg>
        <pc:grpChg chg="mod">
          <ac:chgData name="Nadine Thomas" userId="721779b4-96e9-4e5c-b429-3ce98b8fcd04" providerId="ADAL" clId="{AA3B237C-2A84-4858-AE2A-4F1CF0FF6E42}" dt="2022-03-17T12:00:46.377" v="4832" actId="1036"/>
          <ac:grpSpMkLst>
            <pc:docMk/>
            <pc:sldMk cId="263517147" sldId="307"/>
            <ac:grpSpMk id="22" creationId="{ADDFDD0B-2109-45E2-B35D-90E1016E146A}"/>
          </ac:grpSpMkLst>
        </pc:grpChg>
        <pc:grpChg chg="mod">
          <ac:chgData name="Nadine Thomas" userId="721779b4-96e9-4e5c-b429-3ce98b8fcd04" providerId="ADAL" clId="{AA3B237C-2A84-4858-AE2A-4F1CF0FF6E42}" dt="2022-03-17T12:02:03.013" v="4844" actId="1036"/>
          <ac:grpSpMkLst>
            <pc:docMk/>
            <pc:sldMk cId="263517147" sldId="307"/>
            <ac:grpSpMk id="34" creationId="{F3C40BD6-0D7F-4B15-90D0-F6814D707154}"/>
          </ac:grpSpMkLst>
        </pc:grpChg>
      </pc:sldChg>
      <pc:sldChg chg="modSp mod">
        <pc:chgData name="Nadine Thomas" userId="721779b4-96e9-4e5c-b429-3ce98b8fcd04" providerId="ADAL" clId="{AA3B237C-2A84-4858-AE2A-4F1CF0FF6E42}" dt="2022-03-16T11:28:17.092" v="1214" actId="20577"/>
        <pc:sldMkLst>
          <pc:docMk/>
          <pc:sldMk cId="2397943593" sldId="309"/>
        </pc:sldMkLst>
        <pc:spChg chg="mod">
          <ac:chgData name="Nadine Thomas" userId="721779b4-96e9-4e5c-b429-3ce98b8fcd04" providerId="ADAL" clId="{AA3B237C-2A84-4858-AE2A-4F1CF0FF6E42}" dt="2022-03-16T11:27:33.168" v="1187" actId="20577"/>
          <ac:spMkLst>
            <pc:docMk/>
            <pc:sldMk cId="2397943593" sldId="309"/>
            <ac:spMk id="5" creationId="{D5C4A1AF-AF46-4653-BC5F-128A20991349}"/>
          </ac:spMkLst>
        </pc:spChg>
        <pc:spChg chg="mod">
          <ac:chgData name="Nadine Thomas" userId="721779b4-96e9-4e5c-b429-3ce98b8fcd04" providerId="ADAL" clId="{AA3B237C-2A84-4858-AE2A-4F1CF0FF6E42}" dt="2022-03-16T11:27:44.229" v="1195" actId="20577"/>
          <ac:spMkLst>
            <pc:docMk/>
            <pc:sldMk cId="2397943593" sldId="309"/>
            <ac:spMk id="6" creationId="{BB778D7D-7EE0-44F9-A885-46F36D47C6BC}"/>
          </ac:spMkLst>
        </pc:spChg>
        <pc:spChg chg="mod">
          <ac:chgData name="Nadine Thomas" userId="721779b4-96e9-4e5c-b429-3ce98b8fcd04" providerId="ADAL" clId="{AA3B237C-2A84-4858-AE2A-4F1CF0FF6E42}" dt="2022-03-16T11:25:56.204" v="1109" actId="14100"/>
          <ac:spMkLst>
            <pc:docMk/>
            <pc:sldMk cId="2397943593" sldId="309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11:28:07.159" v="1206" actId="20577"/>
          <ac:spMkLst>
            <pc:docMk/>
            <pc:sldMk cId="2397943593" sldId="309"/>
            <ac:spMk id="18" creationId="{52C356A0-95B4-43CD-90BF-DA7EFAD202AE}"/>
          </ac:spMkLst>
        </pc:spChg>
        <pc:spChg chg="mod">
          <ac:chgData name="Nadine Thomas" userId="721779b4-96e9-4e5c-b429-3ce98b8fcd04" providerId="ADAL" clId="{AA3B237C-2A84-4858-AE2A-4F1CF0FF6E42}" dt="2022-03-16T11:28:17.092" v="1214" actId="20577"/>
          <ac:spMkLst>
            <pc:docMk/>
            <pc:sldMk cId="2397943593" sldId="309"/>
            <ac:spMk id="19" creationId="{6ED84351-9AAD-4FCC-B1E4-5B4F679625F9}"/>
          </ac:spMkLst>
        </pc:spChg>
      </pc:sldChg>
      <pc:sldChg chg="modSp mod">
        <pc:chgData name="Nadine Thomas" userId="721779b4-96e9-4e5c-b429-3ce98b8fcd04" providerId="ADAL" clId="{AA3B237C-2A84-4858-AE2A-4F1CF0FF6E42}" dt="2022-03-17T12:05:10.074" v="4974" actId="20577"/>
        <pc:sldMkLst>
          <pc:docMk/>
          <pc:sldMk cId="460000339" sldId="310"/>
        </pc:sldMkLst>
        <pc:spChg chg="mod">
          <ac:chgData name="Nadine Thomas" userId="721779b4-96e9-4e5c-b429-3ce98b8fcd04" providerId="ADAL" clId="{AA3B237C-2A84-4858-AE2A-4F1CF0FF6E42}" dt="2022-03-17T12:05:00.774" v="4960" actId="20577"/>
          <ac:spMkLst>
            <pc:docMk/>
            <pc:sldMk cId="460000339" sldId="310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2:05:10.074" v="4974" actId="20577"/>
          <ac:spMkLst>
            <pc:docMk/>
            <pc:sldMk cId="460000339" sldId="310"/>
            <ac:spMk id="15" creationId="{4B2EC2F1-2D1B-4489-A54B-D7FC80863E6A}"/>
          </ac:spMkLst>
        </pc:spChg>
        <pc:spChg chg="mod">
          <ac:chgData name="Nadine Thomas" userId="721779b4-96e9-4e5c-b429-3ce98b8fcd04" providerId="ADAL" clId="{AA3B237C-2A84-4858-AE2A-4F1CF0FF6E42}" dt="2022-03-17T12:05:05.321" v="4967" actId="20577"/>
          <ac:spMkLst>
            <pc:docMk/>
            <pc:sldMk cId="460000339" sldId="310"/>
            <ac:spMk id="36" creationId="{992F9F8D-6689-40CA-89C8-4EF5BA34C145}"/>
          </ac:spMkLst>
        </pc:spChg>
        <pc:grpChg chg="mod">
          <ac:chgData name="Nadine Thomas" userId="721779b4-96e9-4e5c-b429-3ce98b8fcd04" providerId="ADAL" clId="{AA3B237C-2A84-4858-AE2A-4F1CF0FF6E42}" dt="2022-03-16T21:05:47.173" v="4154" actId="1076"/>
          <ac:grpSpMkLst>
            <pc:docMk/>
            <pc:sldMk cId="460000339" sldId="310"/>
            <ac:grpSpMk id="22" creationId="{ADDFDD0B-2109-45E2-B35D-90E1016E146A}"/>
          </ac:grpSpMkLst>
        </pc:grpChg>
      </pc:sldChg>
      <pc:sldChg chg="modSp mod">
        <pc:chgData name="Nadine Thomas" userId="721779b4-96e9-4e5c-b429-3ce98b8fcd04" providerId="ADAL" clId="{AA3B237C-2A84-4858-AE2A-4F1CF0FF6E42}" dt="2022-03-17T12:04:20.411" v="4940" actId="1076"/>
        <pc:sldMkLst>
          <pc:docMk/>
          <pc:sldMk cId="4243602914" sldId="311"/>
        </pc:sldMkLst>
        <pc:spChg chg="mod">
          <ac:chgData name="Nadine Thomas" userId="721779b4-96e9-4e5c-b429-3ce98b8fcd04" providerId="ADAL" clId="{AA3B237C-2A84-4858-AE2A-4F1CF0FF6E42}" dt="2022-03-17T12:04:15.736" v="4939" actId="20577"/>
          <ac:spMkLst>
            <pc:docMk/>
            <pc:sldMk cId="4243602914" sldId="311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7T12:03:11.911" v="4891" actId="20577"/>
          <ac:spMkLst>
            <pc:docMk/>
            <pc:sldMk cId="4243602914" sldId="311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2:02:55.601" v="4870" actId="20577"/>
          <ac:spMkLst>
            <pc:docMk/>
            <pc:sldMk cId="4243602914" sldId="311"/>
            <ac:spMk id="15" creationId="{4B2EC2F1-2D1B-4489-A54B-D7FC80863E6A}"/>
          </ac:spMkLst>
        </pc:spChg>
        <pc:spChg chg="mod">
          <ac:chgData name="Nadine Thomas" userId="721779b4-96e9-4e5c-b429-3ce98b8fcd04" providerId="ADAL" clId="{AA3B237C-2A84-4858-AE2A-4F1CF0FF6E42}" dt="2022-03-17T12:03:39.932" v="4907" actId="20577"/>
          <ac:spMkLst>
            <pc:docMk/>
            <pc:sldMk cId="4243602914" sldId="311"/>
            <ac:spMk id="33" creationId="{B61C8C06-2997-4E1A-A86B-A8D25676DCB3}"/>
          </ac:spMkLst>
        </pc:spChg>
        <pc:spChg chg="mod">
          <ac:chgData name="Nadine Thomas" userId="721779b4-96e9-4e5c-b429-3ce98b8fcd04" providerId="ADAL" clId="{AA3B237C-2A84-4858-AE2A-4F1CF0FF6E42}" dt="2022-03-17T12:03:05.009" v="4879" actId="20577"/>
          <ac:spMkLst>
            <pc:docMk/>
            <pc:sldMk cId="4243602914" sldId="311"/>
            <ac:spMk id="36" creationId="{992F9F8D-6689-40CA-89C8-4EF5BA34C145}"/>
          </ac:spMkLst>
        </pc:spChg>
        <pc:grpChg chg="mod">
          <ac:chgData name="Nadine Thomas" userId="721779b4-96e9-4e5c-b429-3ce98b8fcd04" providerId="ADAL" clId="{AA3B237C-2A84-4858-AE2A-4F1CF0FF6E42}" dt="2022-03-17T12:04:20.411" v="4940" actId="1076"/>
          <ac:grpSpMkLst>
            <pc:docMk/>
            <pc:sldMk cId="4243602914" sldId="311"/>
            <ac:grpSpMk id="22" creationId="{ADDFDD0B-2109-45E2-B35D-90E1016E146A}"/>
          </ac:grpSpMkLst>
        </pc:grpChg>
        <pc:grpChg chg="mod">
          <ac:chgData name="Nadine Thomas" userId="721779b4-96e9-4e5c-b429-3ce98b8fcd04" providerId="ADAL" clId="{AA3B237C-2A84-4858-AE2A-4F1CF0FF6E42}" dt="2022-03-17T12:03:47.489" v="4909" actId="1036"/>
          <ac:grpSpMkLst>
            <pc:docMk/>
            <pc:sldMk cId="4243602914" sldId="311"/>
            <ac:grpSpMk id="34" creationId="{F3C40BD6-0D7F-4B15-90D0-F6814D707154}"/>
          </ac:grpSpMkLst>
        </pc:grpChg>
      </pc:sldChg>
      <pc:sldChg chg="modSp mod">
        <pc:chgData name="Nadine Thomas" userId="721779b4-96e9-4e5c-b429-3ce98b8fcd04" providerId="ADAL" clId="{AA3B237C-2A84-4858-AE2A-4F1CF0FF6E42}" dt="2022-03-16T12:55:31.499" v="2147"/>
        <pc:sldMkLst>
          <pc:docMk/>
          <pc:sldMk cId="424896620" sldId="312"/>
        </pc:sldMkLst>
        <pc:spChg chg="mod">
          <ac:chgData name="Nadine Thomas" userId="721779b4-96e9-4e5c-b429-3ce98b8fcd04" providerId="ADAL" clId="{AA3B237C-2A84-4858-AE2A-4F1CF0FF6E42}" dt="2022-03-16T12:03:00.759" v="1823" actId="14100"/>
          <ac:spMkLst>
            <pc:docMk/>
            <pc:sldMk cId="424896620" sldId="312"/>
            <ac:spMk id="14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6T12:00:11.953" v="1780" actId="20577"/>
          <ac:spMkLst>
            <pc:docMk/>
            <pc:sldMk cId="424896620" sldId="312"/>
            <ac:spMk id="15" creationId="{BF921768-1B47-420F-833B-B5FFC15B8D26}"/>
          </ac:spMkLst>
        </pc:spChg>
        <pc:spChg chg="mod">
          <ac:chgData name="Nadine Thomas" userId="721779b4-96e9-4e5c-b429-3ce98b8fcd04" providerId="ADAL" clId="{AA3B237C-2A84-4858-AE2A-4F1CF0FF6E42}" dt="2022-03-16T12:00:58.859" v="1782" actId="20577"/>
          <ac:spMkLst>
            <pc:docMk/>
            <pc:sldMk cId="424896620" sldId="312"/>
            <ac:spMk id="18" creationId="{320177E9-2F55-4A3A-91C0-904DF06A5CA5}"/>
          </ac:spMkLst>
        </pc:spChg>
        <pc:graphicFrameChg chg="mod">
          <ac:chgData name="Nadine Thomas" userId="721779b4-96e9-4e5c-b429-3ce98b8fcd04" providerId="ADAL" clId="{AA3B237C-2A84-4858-AE2A-4F1CF0FF6E42}" dt="2022-03-16T12:55:31.499" v="2147"/>
          <ac:graphicFrameMkLst>
            <pc:docMk/>
            <pc:sldMk cId="424896620" sldId="312"/>
            <ac:graphicFrameMk id="2" creationId="{10F3B437-0D83-4417-995A-463DAD53434D}"/>
          </ac:graphicFrameMkLst>
        </pc:graphicFrameChg>
        <pc:picChg chg="mod">
          <ac:chgData name="Nadine Thomas" userId="721779b4-96e9-4e5c-b429-3ce98b8fcd04" providerId="ADAL" clId="{AA3B237C-2A84-4858-AE2A-4F1CF0FF6E42}" dt="2022-03-16T12:02:48.375" v="1821" actId="14100"/>
          <ac:picMkLst>
            <pc:docMk/>
            <pc:sldMk cId="424896620" sldId="312"/>
            <ac:picMk id="9" creationId="{4547152B-AA03-48AF-A7E6-0CDE4DC639F6}"/>
          </ac:picMkLst>
        </pc:picChg>
      </pc:sldChg>
      <pc:sldChg chg="addSp delSp modSp mod">
        <pc:chgData name="Nadine Thomas" userId="721779b4-96e9-4e5c-b429-3ce98b8fcd04" providerId="ADAL" clId="{AA3B237C-2A84-4858-AE2A-4F1CF0FF6E42}" dt="2022-03-18T11:00:22.520" v="5465" actId="14100"/>
        <pc:sldMkLst>
          <pc:docMk/>
          <pc:sldMk cId="213495810" sldId="313"/>
        </pc:sldMkLst>
        <pc:spChg chg="mod">
          <ac:chgData name="Nadine Thomas" userId="721779b4-96e9-4e5c-b429-3ce98b8fcd04" providerId="ADAL" clId="{AA3B237C-2A84-4858-AE2A-4F1CF0FF6E42}" dt="2022-03-16T12:56:38.315" v="2175" actId="20577"/>
          <ac:spMkLst>
            <pc:docMk/>
            <pc:sldMk cId="213495810" sldId="313"/>
            <ac:spMk id="6" creationId="{EC31DEFE-EFBE-47CB-B70B-D3DCD6EC6320}"/>
          </ac:spMkLst>
        </pc:spChg>
        <pc:graphicFrameChg chg="mod">
          <ac:chgData name="Nadine Thomas" userId="721779b4-96e9-4e5c-b429-3ce98b8fcd04" providerId="ADAL" clId="{AA3B237C-2A84-4858-AE2A-4F1CF0FF6E42}" dt="2022-03-18T10:56:32.526" v="5453"/>
          <ac:graphicFrameMkLst>
            <pc:docMk/>
            <pc:sldMk cId="213495810" sldId="313"/>
            <ac:graphicFrameMk id="8" creationId="{75EF862E-8A5A-4ABF-B66E-A0E3CE263D41}"/>
          </ac:graphicFrameMkLst>
        </pc:graphicFrameChg>
        <pc:picChg chg="add mod">
          <ac:chgData name="Nadine Thomas" userId="721779b4-96e9-4e5c-b429-3ce98b8fcd04" providerId="ADAL" clId="{AA3B237C-2A84-4858-AE2A-4F1CF0FF6E42}" dt="2022-03-18T11:00:22.520" v="5465" actId="14100"/>
          <ac:picMkLst>
            <pc:docMk/>
            <pc:sldMk cId="213495810" sldId="313"/>
            <ac:picMk id="10" creationId="{FA6EFF30-E8F3-438B-81E6-C62FF0FE06B1}"/>
          </ac:picMkLst>
        </pc:picChg>
        <pc:picChg chg="del">
          <ac:chgData name="Nadine Thomas" userId="721779b4-96e9-4e5c-b429-3ce98b8fcd04" providerId="ADAL" clId="{AA3B237C-2A84-4858-AE2A-4F1CF0FF6E42}" dt="2022-03-18T11:00:05.298" v="5463" actId="478"/>
          <ac:picMkLst>
            <pc:docMk/>
            <pc:sldMk cId="213495810" sldId="313"/>
            <ac:picMk id="17" creationId="{813FA85B-C9FA-4032-AF25-50A25A9F340E}"/>
          </ac:picMkLst>
        </pc:picChg>
      </pc:sldChg>
      <pc:sldChg chg="modSp mod">
        <pc:chgData name="Nadine Thomas" userId="721779b4-96e9-4e5c-b429-3ce98b8fcd04" providerId="ADAL" clId="{AA3B237C-2A84-4858-AE2A-4F1CF0FF6E42}" dt="2022-03-18T10:56:21.322" v="5446"/>
        <pc:sldMkLst>
          <pc:docMk/>
          <pc:sldMk cId="142303721" sldId="314"/>
        </pc:sldMkLst>
        <pc:spChg chg="mod">
          <ac:chgData name="Nadine Thomas" userId="721779b4-96e9-4e5c-b429-3ce98b8fcd04" providerId="ADAL" clId="{AA3B237C-2A84-4858-AE2A-4F1CF0FF6E42}" dt="2022-03-16T12:56:29.643" v="2173" actId="20577"/>
          <ac:spMkLst>
            <pc:docMk/>
            <pc:sldMk cId="142303721" sldId="314"/>
            <ac:spMk id="6" creationId="{EC31DEFE-EFBE-47CB-B70B-D3DCD6EC6320}"/>
          </ac:spMkLst>
        </pc:spChg>
        <pc:spChg chg="mod">
          <ac:chgData name="Nadine Thomas" userId="721779b4-96e9-4e5c-b429-3ce98b8fcd04" providerId="ADAL" clId="{AA3B237C-2A84-4858-AE2A-4F1CF0FF6E42}" dt="2022-03-11T11:12:33.375" v="100" actId="6549"/>
          <ac:spMkLst>
            <pc:docMk/>
            <pc:sldMk cId="142303721" sldId="314"/>
            <ac:spMk id="15" creationId="{D697C47C-9E97-4353-9F16-F144B65A533D}"/>
          </ac:spMkLst>
        </pc:spChg>
        <pc:spChg chg="mod">
          <ac:chgData name="Nadine Thomas" userId="721779b4-96e9-4e5c-b429-3ce98b8fcd04" providerId="ADAL" clId="{AA3B237C-2A84-4858-AE2A-4F1CF0FF6E42}" dt="2022-03-11T11:05:44.858" v="19" actId="1076"/>
          <ac:spMkLst>
            <pc:docMk/>
            <pc:sldMk cId="142303721" sldId="314"/>
            <ac:spMk id="31" creationId="{A4F9C527-5762-4B41-B3A2-B365176362B4}"/>
          </ac:spMkLst>
        </pc:spChg>
        <pc:graphicFrameChg chg="mod">
          <ac:chgData name="Nadine Thomas" userId="721779b4-96e9-4e5c-b429-3ce98b8fcd04" providerId="ADAL" clId="{AA3B237C-2A84-4858-AE2A-4F1CF0FF6E42}" dt="2022-03-18T10:56:21.322" v="5446"/>
          <ac:graphicFrameMkLst>
            <pc:docMk/>
            <pc:sldMk cId="142303721" sldId="314"/>
            <ac:graphicFrameMk id="8" creationId="{75EF862E-8A5A-4ABF-B66E-A0E3CE263D41}"/>
          </ac:graphicFrameMkLst>
        </pc:graphicFrameChg>
      </pc:sldChg>
      <pc:sldChg chg="modSp mod">
        <pc:chgData name="Nadine Thomas" userId="721779b4-96e9-4e5c-b429-3ce98b8fcd04" providerId="ADAL" clId="{AA3B237C-2A84-4858-AE2A-4F1CF0FF6E42}" dt="2022-03-16T12:02:40.260" v="1820" actId="14100"/>
        <pc:sldMkLst>
          <pc:docMk/>
          <pc:sldMk cId="3333934569" sldId="315"/>
        </pc:sldMkLst>
        <pc:spChg chg="mod">
          <ac:chgData name="Nadine Thomas" userId="721779b4-96e9-4e5c-b429-3ce98b8fcd04" providerId="ADAL" clId="{AA3B237C-2A84-4858-AE2A-4F1CF0FF6E42}" dt="2022-03-16T12:02:35.524" v="1819" actId="20577"/>
          <ac:spMkLst>
            <pc:docMk/>
            <pc:sldMk cId="3333934569" sldId="315"/>
            <ac:spMk id="15" creationId="{BF921768-1B47-420F-833B-B5FFC15B8D26}"/>
          </ac:spMkLst>
        </pc:spChg>
        <pc:spChg chg="mod">
          <ac:chgData name="Nadine Thomas" userId="721779b4-96e9-4e5c-b429-3ce98b8fcd04" providerId="ADAL" clId="{AA3B237C-2A84-4858-AE2A-4F1CF0FF6E42}" dt="2022-03-16T12:02:40.260" v="1820" actId="14100"/>
          <ac:spMkLst>
            <pc:docMk/>
            <pc:sldMk cId="3333934569" sldId="315"/>
            <ac:spMk id="16" creationId="{A4F9C527-5762-4B41-B3A2-B365176362B4}"/>
          </ac:spMkLst>
        </pc:spChg>
      </pc:sldChg>
      <pc:sldChg chg="modSp mod">
        <pc:chgData name="Nadine Thomas" userId="721779b4-96e9-4e5c-b429-3ce98b8fcd04" providerId="ADAL" clId="{AA3B237C-2A84-4858-AE2A-4F1CF0FF6E42}" dt="2022-03-16T13:06:15.931" v="2368" actId="20577"/>
        <pc:sldMkLst>
          <pc:docMk/>
          <pc:sldMk cId="1716090403" sldId="316"/>
        </pc:sldMkLst>
        <pc:spChg chg="mod">
          <ac:chgData name="Nadine Thomas" userId="721779b4-96e9-4e5c-b429-3ce98b8fcd04" providerId="ADAL" clId="{AA3B237C-2A84-4858-AE2A-4F1CF0FF6E42}" dt="2022-03-16T13:05:57.428" v="2351" actId="20577"/>
          <ac:spMkLst>
            <pc:docMk/>
            <pc:sldMk cId="1716090403" sldId="316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3:06:15.931" v="2368" actId="20577"/>
          <ac:spMkLst>
            <pc:docMk/>
            <pc:sldMk cId="1716090403" sldId="316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6:08.272" v="2364" actId="20577"/>
          <ac:spMkLst>
            <pc:docMk/>
            <pc:sldMk cId="1716090403" sldId="316"/>
            <ac:spMk id="25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3:06:52.091" v="2401" actId="20577"/>
        <pc:sldMkLst>
          <pc:docMk/>
          <pc:sldMk cId="1857823440" sldId="317"/>
        </pc:sldMkLst>
        <pc:spChg chg="mod">
          <ac:chgData name="Nadine Thomas" userId="721779b4-96e9-4e5c-b429-3ce98b8fcd04" providerId="ADAL" clId="{AA3B237C-2A84-4858-AE2A-4F1CF0FF6E42}" dt="2022-03-16T11:19:14.160" v="909" actId="20577"/>
          <ac:spMkLst>
            <pc:docMk/>
            <pc:sldMk cId="1857823440" sldId="317"/>
            <ac:spMk id="5" creationId="{6C425801-E6AC-477D-91D8-D442FBB03FAE}"/>
          </ac:spMkLst>
        </pc:spChg>
        <pc:spChg chg="mod">
          <ac:chgData name="Nadine Thomas" userId="721779b4-96e9-4e5c-b429-3ce98b8fcd04" providerId="ADAL" clId="{AA3B237C-2A84-4858-AE2A-4F1CF0FF6E42}" dt="2022-03-16T13:06:26.568" v="2377" actId="20577"/>
          <ac:spMkLst>
            <pc:docMk/>
            <pc:sldMk cId="1857823440" sldId="317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3:06:52.091" v="2401" actId="20577"/>
          <ac:spMkLst>
            <pc:docMk/>
            <pc:sldMk cId="1857823440" sldId="317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6:37.971" v="2389" actId="20577"/>
          <ac:spMkLst>
            <pc:docMk/>
            <pc:sldMk cId="1857823440" sldId="317"/>
            <ac:spMk id="26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3:08:12.981" v="2471" actId="20577"/>
        <pc:sldMkLst>
          <pc:docMk/>
          <pc:sldMk cId="2517614811" sldId="318"/>
        </pc:sldMkLst>
        <pc:spChg chg="mod">
          <ac:chgData name="Nadine Thomas" userId="721779b4-96e9-4e5c-b429-3ce98b8fcd04" providerId="ADAL" clId="{AA3B237C-2A84-4858-AE2A-4F1CF0FF6E42}" dt="2022-03-16T13:07:03.208" v="2410" actId="20577"/>
          <ac:spMkLst>
            <pc:docMk/>
            <pc:sldMk cId="2517614811" sldId="318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3:08:12.981" v="2471" actId="20577"/>
          <ac:spMkLst>
            <pc:docMk/>
            <pc:sldMk cId="2517614811" sldId="318"/>
            <ac:spMk id="10" creationId="{3EC8F4E5-85DD-4D37-BC04-3002210866AB}"/>
          </ac:spMkLst>
        </pc:spChg>
        <pc:spChg chg="mod">
          <ac:chgData name="Nadine Thomas" userId="721779b4-96e9-4e5c-b429-3ce98b8fcd04" providerId="ADAL" clId="{AA3B237C-2A84-4858-AE2A-4F1CF0FF6E42}" dt="2022-03-16T13:07:24.127" v="2427" actId="20577"/>
          <ac:spMkLst>
            <pc:docMk/>
            <pc:sldMk cId="2517614811" sldId="318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7:15.409" v="2423" actId="20577"/>
          <ac:spMkLst>
            <pc:docMk/>
            <pc:sldMk cId="2517614811" sldId="318"/>
            <ac:spMk id="25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3:08:43.043" v="2480" actId="20577"/>
        <pc:sldMkLst>
          <pc:docMk/>
          <pc:sldMk cId="505818012" sldId="319"/>
        </pc:sldMkLst>
        <pc:spChg chg="mod">
          <ac:chgData name="Nadine Thomas" userId="721779b4-96e9-4e5c-b429-3ce98b8fcd04" providerId="ADAL" clId="{AA3B237C-2A84-4858-AE2A-4F1CF0FF6E42}" dt="2022-03-16T13:05:28.296" v="2325" actId="20577"/>
          <ac:spMkLst>
            <pc:docMk/>
            <pc:sldMk cId="505818012" sldId="319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3:08:43.043" v="2480" actId="20577"/>
          <ac:spMkLst>
            <pc:docMk/>
            <pc:sldMk cId="505818012" sldId="319"/>
            <ac:spMk id="13" creationId="{7561AA03-3B82-408D-A23C-BF38CFC074A3}"/>
          </ac:spMkLst>
        </pc:spChg>
        <pc:spChg chg="mod">
          <ac:chgData name="Nadine Thomas" userId="721779b4-96e9-4e5c-b429-3ce98b8fcd04" providerId="ADAL" clId="{AA3B237C-2A84-4858-AE2A-4F1CF0FF6E42}" dt="2022-03-16T13:05:45.058" v="2342" actId="20577"/>
          <ac:spMkLst>
            <pc:docMk/>
            <pc:sldMk cId="505818012" sldId="319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5:37.536" v="2338" actId="20577"/>
          <ac:spMkLst>
            <pc:docMk/>
            <pc:sldMk cId="505818012" sldId="319"/>
            <ac:spMk id="25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1:13:57.796" v="708" actId="20577"/>
        <pc:sldMkLst>
          <pc:docMk/>
          <pc:sldMk cId="3343468928" sldId="320"/>
        </pc:sldMkLst>
        <pc:spChg chg="mod">
          <ac:chgData name="Nadine Thomas" userId="721779b4-96e9-4e5c-b429-3ce98b8fcd04" providerId="ADAL" clId="{AA3B237C-2A84-4858-AE2A-4F1CF0FF6E42}" dt="2022-03-16T11:07:21.704" v="567" actId="20577"/>
          <ac:spMkLst>
            <pc:docMk/>
            <pc:sldMk cId="3343468928" sldId="320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1:12:57.094" v="688" actId="6549"/>
          <ac:spMkLst>
            <pc:docMk/>
            <pc:sldMk cId="3343468928" sldId="320"/>
            <ac:spMk id="8" creationId="{042D9521-5889-4730-A892-94503763EE80}"/>
          </ac:spMkLst>
        </pc:spChg>
        <pc:spChg chg="mod">
          <ac:chgData name="Nadine Thomas" userId="721779b4-96e9-4e5c-b429-3ce98b8fcd04" providerId="ADAL" clId="{AA3B237C-2A84-4858-AE2A-4F1CF0FF6E42}" dt="2022-03-16T11:11:29.850" v="625" actId="120"/>
          <ac:spMkLst>
            <pc:docMk/>
            <pc:sldMk cId="3343468928" sldId="320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1:13:57.796" v="708" actId="20577"/>
          <ac:spMkLst>
            <pc:docMk/>
            <pc:sldMk cId="3343468928" sldId="320"/>
            <ac:spMk id="25" creationId="{57C055D6-EB1B-4368-9C3B-FEEE8FE6F0BD}"/>
          </ac:spMkLst>
        </pc:spChg>
      </pc:sldChg>
      <pc:sldChg chg="modSp mod">
        <pc:chgData name="Nadine Thomas" userId="721779b4-96e9-4e5c-b429-3ce98b8fcd04" providerId="ADAL" clId="{AA3B237C-2A84-4858-AE2A-4F1CF0FF6E42}" dt="2022-03-16T13:05:17.138" v="2316" actId="20577"/>
        <pc:sldMkLst>
          <pc:docMk/>
          <pc:sldMk cId="2859826530" sldId="321"/>
        </pc:sldMkLst>
        <pc:spChg chg="mod">
          <ac:chgData name="Nadine Thomas" userId="721779b4-96e9-4e5c-b429-3ce98b8fcd04" providerId="ADAL" clId="{AA3B237C-2A84-4858-AE2A-4F1CF0FF6E42}" dt="2022-03-16T13:05:00.322" v="2303" actId="20577"/>
          <ac:spMkLst>
            <pc:docMk/>
            <pc:sldMk cId="2859826530" sldId="321"/>
            <ac:spMk id="6" creationId="{2C3FCFB4-223B-417B-B5FD-4E6B70CAE820}"/>
          </ac:spMkLst>
        </pc:spChg>
        <pc:spChg chg="mod">
          <ac:chgData name="Nadine Thomas" userId="721779b4-96e9-4e5c-b429-3ce98b8fcd04" providerId="ADAL" clId="{AA3B237C-2A84-4858-AE2A-4F1CF0FF6E42}" dt="2022-03-16T11:14:36.564" v="752" actId="20577"/>
          <ac:spMkLst>
            <pc:docMk/>
            <pc:sldMk cId="2859826530" sldId="321"/>
            <ac:spMk id="7" creationId="{EA6945F4-FF9F-4191-A20F-081EA301E0AA}"/>
          </ac:spMkLst>
        </pc:spChg>
        <pc:spChg chg="mod">
          <ac:chgData name="Nadine Thomas" userId="721779b4-96e9-4e5c-b429-3ce98b8fcd04" providerId="ADAL" clId="{AA3B237C-2A84-4858-AE2A-4F1CF0FF6E42}" dt="2022-03-16T13:05:17.138" v="2316" actId="20577"/>
          <ac:spMkLst>
            <pc:docMk/>
            <pc:sldMk cId="2859826530" sldId="321"/>
            <ac:spMk id="17" creationId="{A280458B-BB2E-42AE-A7A6-CCDC2E975D0A}"/>
          </ac:spMkLst>
        </pc:spChg>
        <pc:spChg chg="mod">
          <ac:chgData name="Nadine Thomas" userId="721779b4-96e9-4e5c-b429-3ce98b8fcd04" providerId="ADAL" clId="{AA3B237C-2A84-4858-AE2A-4F1CF0FF6E42}" dt="2022-03-16T13:05:10.176" v="2312" actId="20577"/>
          <ac:spMkLst>
            <pc:docMk/>
            <pc:sldMk cId="2859826530" sldId="321"/>
            <ac:spMk id="25" creationId="{57C055D6-EB1B-4368-9C3B-FEEE8FE6F0BD}"/>
          </ac:spMkLst>
        </pc:spChg>
      </pc:sldChg>
      <pc:sldChg chg="addSp delSp modSp mod">
        <pc:chgData name="Nadine Thomas" userId="721779b4-96e9-4e5c-b429-3ce98b8fcd04" providerId="ADAL" clId="{AA3B237C-2A84-4858-AE2A-4F1CF0FF6E42}" dt="2022-03-17T12:10:44.439" v="5198" actId="14100"/>
        <pc:sldMkLst>
          <pc:docMk/>
          <pc:sldMk cId="3464270404" sldId="322"/>
        </pc:sldMkLst>
        <pc:spChg chg="mod">
          <ac:chgData name="Nadine Thomas" userId="721779b4-96e9-4e5c-b429-3ce98b8fcd04" providerId="ADAL" clId="{AA3B237C-2A84-4858-AE2A-4F1CF0FF6E42}" dt="2022-03-17T12:05:46.697" v="4989" actId="20577"/>
          <ac:spMkLst>
            <pc:docMk/>
            <pc:sldMk cId="3464270404" sldId="322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7T12:06:09.974" v="5026" actId="20577"/>
          <ac:spMkLst>
            <pc:docMk/>
            <pc:sldMk cId="3464270404" sldId="322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7T12:10:39.790" v="5197" actId="20577"/>
          <ac:spMkLst>
            <pc:docMk/>
            <pc:sldMk cId="3464270404" sldId="322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7T12:06:29.496" v="5056" actId="20577"/>
          <ac:spMkLst>
            <pc:docMk/>
            <pc:sldMk cId="3464270404" sldId="322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7T12:07:31.580" v="5072"/>
          <ac:spMkLst>
            <pc:docMk/>
            <pc:sldMk cId="3464270404" sldId="322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7T12:05:51.410" v="4995" actId="20577"/>
          <ac:spMkLst>
            <pc:docMk/>
            <pc:sldMk cId="3464270404" sldId="322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7T12:10:35.599" v="5190" actId="20577"/>
          <ac:spMkLst>
            <pc:docMk/>
            <pc:sldMk cId="3464270404" sldId="322"/>
            <ac:spMk id="13" creationId="{320177E9-2F55-4A3A-91C0-904DF06A5CA5}"/>
          </ac:spMkLst>
        </pc:spChg>
        <pc:spChg chg="mod">
          <ac:chgData name="Nadine Thomas" userId="721779b4-96e9-4e5c-b429-3ce98b8fcd04" providerId="ADAL" clId="{AA3B237C-2A84-4858-AE2A-4F1CF0FF6E42}" dt="2022-03-17T12:10:44.439" v="5198" actId="14100"/>
          <ac:spMkLst>
            <pc:docMk/>
            <pc:sldMk cId="3464270404" sldId="322"/>
            <ac:spMk id="15" creationId="{A4F9C527-5762-4B41-B3A2-B365176362B4}"/>
          </ac:spMkLst>
        </pc:spChg>
        <pc:spChg chg="add del">
          <ac:chgData name="Nadine Thomas" userId="721779b4-96e9-4e5c-b429-3ce98b8fcd04" providerId="ADAL" clId="{AA3B237C-2A84-4858-AE2A-4F1CF0FF6E42}" dt="2022-03-17T12:07:22.410" v="5070"/>
          <ac:spMkLst>
            <pc:docMk/>
            <pc:sldMk cId="3464270404" sldId="322"/>
            <ac:spMk id="16" creationId="{8D852C27-595B-4C0E-B1E3-EFEA3BC70BB0}"/>
          </ac:spMkLst>
        </pc:spChg>
      </pc:sldChg>
      <pc:sldChg chg="modSp mod">
        <pc:chgData name="Nadine Thomas" userId="721779b4-96e9-4e5c-b429-3ce98b8fcd04" providerId="ADAL" clId="{AA3B237C-2A84-4858-AE2A-4F1CF0FF6E42}" dt="2022-03-17T12:10:18.590" v="5179" actId="14100"/>
        <pc:sldMkLst>
          <pc:docMk/>
          <pc:sldMk cId="2035059884" sldId="323"/>
        </pc:sldMkLst>
        <pc:spChg chg="mod">
          <ac:chgData name="Nadine Thomas" userId="721779b4-96e9-4e5c-b429-3ce98b8fcd04" providerId="ADAL" clId="{AA3B237C-2A84-4858-AE2A-4F1CF0FF6E42}" dt="2022-03-17T12:08:33.452" v="5093" actId="20577"/>
          <ac:spMkLst>
            <pc:docMk/>
            <pc:sldMk cId="2035059884" sldId="323"/>
            <ac:spMk id="4" creationId="{EDAE0816-AFC5-4988-AC7D-9D5F023FE3D1}"/>
          </ac:spMkLst>
        </pc:spChg>
        <pc:spChg chg="mod">
          <ac:chgData name="Nadine Thomas" userId="721779b4-96e9-4e5c-b429-3ce98b8fcd04" providerId="ADAL" clId="{AA3B237C-2A84-4858-AE2A-4F1CF0FF6E42}" dt="2022-03-17T12:09:01.403" v="5131" actId="20577"/>
          <ac:spMkLst>
            <pc:docMk/>
            <pc:sldMk cId="2035059884" sldId="323"/>
            <ac:spMk id="7" creationId="{67EED3FE-B698-45F3-8378-7CC3CD19C749}"/>
          </ac:spMkLst>
        </pc:spChg>
        <pc:spChg chg="mod">
          <ac:chgData name="Nadine Thomas" userId="721779b4-96e9-4e5c-b429-3ce98b8fcd04" providerId="ADAL" clId="{AA3B237C-2A84-4858-AE2A-4F1CF0FF6E42}" dt="2022-03-17T12:08:44.671" v="5106" actId="20577"/>
          <ac:spMkLst>
            <pc:docMk/>
            <pc:sldMk cId="2035059884" sldId="323"/>
            <ac:spMk id="8" creationId="{6834FA47-F3AB-484C-818B-54142433D154}"/>
          </ac:spMkLst>
        </pc:spChg>
        <pc:spChg chg="mod">
          <ac:chgData name="Nadine Thomas" userId="721779b4-96e9-4e5c-b429-3ce98b8fcd04" providerId="ADAL" clId="{AA3B237C-2A84-4858-AE2A-4F1CF0FF6E42}" dt="2022-03-17T12:09:32.769" v="5162" actId="20577"/>
          <ac:spMkLst>
            <pc:docMk/>
            <pc:sldMk cId="2035059884" sldId="323"/>
            <ac:spMk id="9" creationId="{2D0B6C95-3085-4261-A038-09E434133E81}"/>
          </ac:spMkLst>
        </pc:spChg>
        <pc:spChg chg="mod">
          <ac:chgData name="Nadine Thomas" userId="721779b4-96e9-4e5c-b429-3ce98b8fcd04" providerId="ADAL" clId="{AA3B237C-2A84-4858-AE2A-4F1CF0FF6E42}" dt="2022-03-17T12:10:11.679" v="5178" actId="20577"/>
          <ac:spMkLst>
            <pc:docMk/>
            <pc:sldMk cId="2035059884" sldId="323"/>
            <ac:spMk id="10" creationId="{E0615807-20E5-4A4D-83BB-4B48284025DF}"/>
          </ac:spMkLst>
        </pc:spChg>
        <pc:spChg chg="mod">
          <ac:chgData name="Nadine Thomas" userId="721779b4-96e9-4e5c-b429-3ce98b8fcd04" providerId="ADAL" clId="{AA3B237C-2A84-4858-AE2A-4F1CF0FF6E42}" dt="2022-03-17T12:08:38.377" v="5099" actId="20577"/>
          <ac:spMkLst>
            <pc:docMk/>
            <pc:sldMk cId="2035059884" sldId="323"/>
            <ac:spMk id="11" creationId="{4DB66A9A-FD72-4355-86A0-8EA5C83DEBA2}"/>
          </ac:spMkLst>
        </pc:spChg>
        <pc:spChg chg="mod">
          <ac:chgData name="Nadine Thomas" userId="721779b4-96e9-4e5c-b429-3ce98b8fcd04" providerId="ADAL" clId="{AA3B237C-2A84-4858-AE2A-4F1CF0FF6E42}" dt="2022-03-17T12:10:18.590" v="5179" actId="14100"/>
          <ac:spMkLst>
            <pc:docMk/>
            <pc:sldMk cId="2035059884" sldId="323"/>
            <ac:spMk id="16" creationId="{A4F9C527-5762-4B41-B3A2-B365176362B4}"/>
          </ac:spMkLst>
        </pc:spChg>
        <pc:spChg chg="mod">
          <ac:chgData name="Nadine Thomas" userId="721779b4-96e9-4e5c-b429-3ce98b8fcd04" providerId="ADAL" clId="{AA3B237C-2A84-4858-AE2A-4F1CF0FF6E42}" dt="2022-03-17T12:08:19.273" v="5078" actId="20577"/>
          <ac:spMkLst>
            <pc:docMk/>
            <pc:sldMk cId="2035059884" sldId="323"/>
            <ac:spMk id="22" creationId="{0DBDC0C9-F099-41ED-BD58-E8AAF2EA22FA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9BDF0-F249-438E-8741-0DC7985B1EA1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2E0B4-5BC0-4AEE-8798-0309095207B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95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8AED7D-BAC3-4BB5-88C7-67F8E274C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08AF8EA-EC15-4499-B5DE-0943F3439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0022960-D940-496A-99C3-38EA1A193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43FFB5-F641-4898-8DF6-916A4A7DA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1E0D26-CC41-43A5-80FB-40F65F6F7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9169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4C596F-D477-4D04-BC38-DBDAADADB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0F53015-7737-45C1-B86B-B3114D782E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B66FB1-5872-45AC-AA2C-2CCB053C4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38A6A4-13AB-41C3-84DD-F971C88EB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E5E6CB-26DF-4E54-AA9B-C20FCB26F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219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C94BF28-5008-4557-87BA-0D6D499847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A62225C-0D0B-43AA-834E-29FF73E47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FB51B0-C108-495D-ACD0-9FEEBBC8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5CB5179-9C64-4C29-B3D9-4696F422C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D9369E4-DFFE-44A3-9BDC-DF4CDF748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7319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7F9F8F-7D0E-4351-8397-A22B7B587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A7DBE7-5FDE-4046-A8DC-F9C82E0D4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4E14B2-2847-4C79-9DDF-D2AEEDC8E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454494-510A-48BA-A276-7B5A5DC35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2F46F4-D9E4-4FC8-ADC6-683519FD7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46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9F829F-0F23-48A4-B1E7-FCA66DAA0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C5436EB-6915-439C-98BE-F8C80F5A2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0662BE6-9C0E-4F99-AECD-B7F02BF4D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B6E44B-9CCE-4732-A48F-E109A088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ABD4F1-F6DC-48BA-8620-1B8977998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7327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DE1006-D11F-4BD6-8077-FD2B4ECE2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A9F7D1-E8F4-42B9-8743-4F71B9CFDF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F3C9DC-05D2-4280-A97A-F03ED1D065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9CA46A-4946-463A-A3C1-F8D5C2074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3DB8E9-1361-4994-8072-B9153409B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9FD46E0-4D6C-4C57-9F83-18F878D5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561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217189-E420-4829-9DE6-B32CF34EE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4C8FBF-030D-400A-8542-881261F5B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D40762-9831-4AEF-8FF8-2384C72BD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73E9A7C-6912-4DC3-9372-0768312CFD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CEADC5D-5833-401A-9FB8-177C5B0D36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6E223B8-6FE5-4DFC-996C-2B471008E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8B42C14-9122-47C1-9A80-2878D9E53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DB2196C-E459-4353-90FD-B35D917F8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217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C5A833-AEF2-4DC7-829C-E18E474E0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67FB923-C6FA-48CC-90B9-25ADF7966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E499C7-AB79-47A8-B126-9DC56DA5F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16F63A8-66C4-4EB6-8252-CD707AA60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5031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68871C2-39A6-4E3A-827B-2929FAD65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09BCB38-A005-4702-9497-67106EDCD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76E92E-6C9A-4B41-AB9A-EA2AC8B40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30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99F90D-B8A3-4C38-9743-FCA6EB115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7F3E313-4972-4579-A76F-CF402534A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EC87301-86D7-4868-9378-337589A3D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BB13534-3072-4B2C-9B63-863D6BD3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2C9BB45-7766-413F-930F-4B43D5427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7C629B0-25B3-4B74-9F2B-8D0015B77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78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3D7B50-3A58-4B80-A943-A2C83FB64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B85E778-EA68-4731-8D81-68A0316F1F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169390C-885E-449A-944D-AEDCC8EDA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254935F-F4BF-468B-8735-0CF562187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5B3148-6A12-4504-8AD2-4D88D0EB5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CF6A693-7A03-4F60-A6F6-DD51C10EB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5374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B5D9907-EAB7-4F23-BE08-B39ACD998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647369B-2C07-462C-88C8-8A5A7E93C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27AAA0-490D-4AD6-B4DA-AB550A05A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60B51-15F4-470E-82B8-6F036A04E252}" type="datetimeFigureOut">
              <a:rPr lang="de-DE" smtClean="0"/>
              <a:t>20.03.2022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7C0D45-D445-4CA6-814F-10371375F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DC14C85-2409-4BAE-B81E-7AC0530B54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4CB8C-3C8C-4DB6-BF37-8C485AEB6E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83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5.xml"/><Relationship Id="rId4" Type="http://schemas.openxmlformats.org/officeDocument/2006/relationships/slide" Target="slide6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5.xml"/><Relationship Id="rId4" Type="http://schemas.openxmlformats.org/officeDocument/2006/relationships/slide" Target="slide6.xml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10" Type="http://schemas.openxmlformats.org/officeDocument/2006/relationships/slide" Target="slide15.xml"/><Relationship Id="rId4" Type="http://schemas.openxmlformats.org/officeDocument/2006/relationships/slide" Target="slide6.xml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slide" Target="slide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16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8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17.png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slide" Target="slide2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18" Type="http://schemas.openxmlformats.org/officeDocument/2006/relationships/slide" Target="slide5.xml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12" Type="http://schemas.openxmlformats.org/officeDocument/2006/relationships/audio" Target="../media/audio1.wav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11" Type="http://schemas.openxmlformats.org/officeDocument/2006/relationships/slide" Target="slide2.xml"/><Relationship Id="rId5" Type="http://schemas.openxmlformats.org/officeDocument/2006/relationships/slideLayout" Target="../slideLayouts/slideLayout7.xml"/><Relationship Id="rId15" Type="http://schemas.openxmlformats.org/officeDocument/2006/relationships/slide" Target="slide4.xml"/><Relationship Id="rId10" Type="http://schemas.openxmlformats.org/officeDocument/2006/relationships/image" Target="../media/image6.png"/><Relationship Id="rId19" Type="http://schemas.openxmlformats.org/officeDocument/2006/relationships/image" Target="../media/image2.wmf"/><Relationship Id="rId4" Type="http://schemas.openxmlformats.org/officeDocument/2006/relationships/control" Target="../activeX/activeX1.xml"/><Relationship Id="rId9" Type="http://schemas.openxmlformats.org/officeDocument/2006/relationships/image" Target="../media/image5.png"/><Relationship Id="rId1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3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13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3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13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2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1.png"/><Relationship Id="rId7" Type="http://schemas.openxmlformats.org/officeDocument/2006/relationships/slide" Target="slide29.xml"/><Relationship Id="rId12" Type="http://schemas.openxmlformats.org/officeDocument/2006/relationships/slide" Target="slide34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11" Type="http://schemas.openxmlformats.org/officeDocument/2006/relationships/slide" Target="slide33.xml"/><Relationship Id="rId5" Type="http://schemas.openxmlformats.org/officeDocument/2006/relationships/slide" Target="slide27.xml"/><Relationship Id="rId10" Type="http://schemas.openxmlformats.org/officeDocument/2006/relationships/slide" Target="slide31.xml"/><Relationship Id="rId4" Type="http://schemas.openxmlformats.org/officeDocument/2006/relationships/slide" Target="slide23.xml"/><Relationship Id="rId9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1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slide" Target="slide3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38.xml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4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slide" Target="slide3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2.wmf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slide" Target="slide2.xml"/><Relationship Id="rId1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38.xml"/><Relationship Id="rId4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8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slide" Target="slide26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11" Type="http://schemas.openxmlformats.org/officeDocument/2006/relationships/slide" Target="slide41.xml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10" Type="http://schemas.openxmlformats.org/officeDocument/2006/relationships/slide" Target="slide42.xml"/><Relationship Id="rId4" Type="http://schemas.openxmlformats.org/officeDocument/2006/relationships/image" Target="../media/image30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1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0.xml"/><Relationship Id="rId3" Type="http://schemas.openxmlformats.org/officeDocument/2006/relationships/slide" Target="slide9.xml"/><Relationship Id="rId7" Type="http://schemas.openxmlformats.org/officeDocument/2006/relationships/image" Target="../media/image13.png"/><Relationship Id="rId12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33B31D66-7125-4A9C-A002-F3BFF781E8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-7962"/>
            <a:ext cx="12192000" cy="6862695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84E7256A-DFDC-4F6F-BF77-9A13B16A54AE}"/>
              </a:ext>
            </a:extLst>
          </p:cNvPr>
          <p:cNvSpPr/>
          <p:nvPr/>
        </p:nvSpPr>
        <p:spPr>
          <a:xfrm>
            <a:off x="141932" y="3885931"/>
            <a:ext cx="6705555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5400" b="1" cap="none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Jana in </a:t>
            </a:r>
            <a:r>
              <a:rPr lang="de-DE" sz="5400" b="1" cap="none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the</a:t>
            </a:r>
            <a:r>
              <a:rPr lang="de-DE" sz="5400" b="1" cap="none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 Everglades</a:t>
            </a:r>
            <a:r>
              <a:rPr lang="de-DE" sz="5400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 </a:t>
            </a:r>
            <a:r>
              <a:rPr lang="de-DE" sz="2800" b="1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Seperation</a:t>
            </a:r>
            <a:r>
              <a:rPr lang="de-DE" sz="2800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 Methods </a:t>
            </a:r>
            <a:r>
              <a:rPr lang="de-DE" sz="2800" b="1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to</a:t>
            </a:r>
            <a:r>
              <a:rPr lang="de-DE" sz="2800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 </a:t>
            </a:r>
            <a:r>
              <a:rPr lang="de-DE" sz="2800" b="1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otlight MT Light" panose="0204060206030A020304" pitchFamily="18" charset="0"/>
              </a:rPr>
              <a:t>go</a:t>
            </a:r>
            <a:endParaRPr lang="de-DE" sz="2800" b="1" cap="none" spc="50" dirty="0">
              <a:ln w="0"/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Footlight MT Light" panose="0204060206030A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677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3" y="-620889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 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hlinkHover r:id="rId9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hlinkHover r:id="rId10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i="1" dirty="0">
                <a:latin typeface="Century Gothic" panose="020B0502020202020204" pitchFamily="34" charset="0"/>
              </a:rPr>
              <a:t>Here </a:t>
            </a:r>
            <a:r>
              <a:rPr lang="de-DE" sz="1400" i="1" dirty="0" err="1">
                <a:latin typeface="Century Gothic" panose="020B0502020202020204" pitchFamily="34" charset="0"/>
              </a:rPr>
              <a:t>you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fill</a:t>
            </a:r>
            <a:r>
              <a:rPr lang="de-DE" sz="1400" i="1" dirty="0">
                <a:latin typeface="Century Gothic" panose="020B0502020202020204" pitchFamily="34" charset="0"/>
              </a:rPr>
              <a:t> in </a:t>
            </a:r>
            <a:r>
              <a:rPr lang="de-DE" sz="1400" i="1" dirty="0" err="1">
                <a:latin typeface="Century Gothic" panose="020B0502020202020204" pitchFamily="34" charset="0"/>
              </a:rPr>
              <a:t>which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substances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are</a:t>
            </a:r>
            <a:r>
              <a:rPr lang="de-DE" sz="1400" i="1" dirty="0">
                <a:latin typeface="Century Gothic" panose="020B0502020202020204" pitchFamily="34" charset="0"/>
              </a:rPr>
              <a:t> still in </a:t>
            </a:r>
            <a:r>
              <a:rPr lang="de-DE" sz="1400" i="1" dirty="0" err="1">
                <a:latin typeface="Century Gothic" panose="020B0502020202020204" pitchFamily="34" charset="0"/>
              </a:rPr>
              <a:t>your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mixture</a:t>
            </a:r>
            <a:r>
              <a:rPr lang="de-DE" sz="1400" i="1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" name="Rahmen 1">
            <a:hlinkHover r:id="rId3" action="ppaction://hlinksldjump"/>
            <a:extLst>
              <a:ext uri="{FF2B5EF4-FFF2-40B4-BE49-F238E27FC236}">
                <a16:creationId xmlns:a16="http://schemas.microsoft.com/office/drawing/2014/main" id="{ECE36DA5-F683-40AC-BF49-FFDF8360C696}"/>
              </a:ext>
            </a:extLst>
          </p:cNvPr>
          <p:cNvSpPr/>
          <p:nvPr/>
        </p:nvSpPr>
        <p:spPr>
          <a:xfrm>
            <a:off x="5764381" y="4787152"/>
            <a:ext cx="2916000" cy="1260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34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3" y="-620889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hlinkHover r:id="rId9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i="1" dirty="0">
                <a:latin typeface="Century Gothic" panose="020B0502020202020204" pitchFamily="34" charset="0"/>
              </a:rPr>
              <a:t>Fill in </a:t>
            </a:r>
            <a:r>
              <a:rPr lang="de-DE" sz="1400" i="1" dirty="0" err="1"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name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of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seperating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process</a:t>
            </a:r>
            <a:r>
              <a:rPr lang="de-DE" sz="1400" i="1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0" name="Rechteck 9">
            <a:hlinkClick r:id="rId3" action="ppaction://hlinksldjump"/>
            <a:hlinkHover r:id="rId10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2" name="Kreis: nicht ausgefüllt 1">
            <a:hlinkHover r:id="rId3" action="ppaction://hlinksldjump"/>
            <a:extLst>
              <a:ext uri="{FF2B5EF4-FFF2-40B4-BE49-F238E27FC236}">
                <a16:creationId xmlns:a16="http://schemas.microsoft.com/office/drawing/2014/main" id="{0C5A8B3C-CFF2-4D10-B633-1E477A3A2B1B}"/>
              </a:ext>
            </a:extLst>
          </p:cNvPr>
          <p:cNvSpPr/>
          <p:nvPr/>
        </p:nvSpPr>
        <p:spPr>
          <a:xfrm>
            <a:off x="5703980" y="3119716"/>
            <a:ext cx="2988096" cy="1296953"/>
          </a:xfrm>
          <a:prstGeom prst="donut">
            <a:avLst>
              <a:gd name="adj" fmla="val 92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826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3" y="-620889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Fill in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substance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property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you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use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to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seperate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mixture</a:t>
            </a:r>
            <a:r>
              <a:rPr lang="de-DE" sz="1400" i="1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5" name="Rechteck 4">
            <a:hlinkClick r:id="rId3" action="ppaction://hlinksldjump"/>
            <a:hlinkHover r:id="rId9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hlinkHover r:id="rId10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2" name="Kreis: nicht ausgefüllt 1">
            <a:hlinkHover r:id="rId3" action="ppaction://hlinksldjump"/>
            <a:extLst>
              <a:ext uri="{FF2B5EF4-FFF2-40B4-BE49-F238E27FC236}">
                <a16:creationId xmlns:a16="http://schemas.microsoft.com/office/drawing/2014/main" id="{EE91F158-ADF3-40B7-983F-76FDB084DDC7}"/>
              </a:ext>
            </a:extLst>
          </p:cNvPr>
          <p:cNvSpPr/>
          <p:nvPr/>
        </p:nvSpPr>
        <p:spPr>
          <a:xfrm rot="21247455">
            <a:off x="2249409" y="1484555"/>
            <a:ext cx="3400781" cy="2237591"/>
          </a:xfrm>
          <a:prstGeom prst="donut">
            <a:avLst>
              <a:gd name="adj" fmla="val 60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818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77231" y="-594844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			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Fill in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substance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want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400" i="1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</a:t>
            </a:r>
            <a:r>
              <a:rPr lang="de-DE" sz="1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2" name="Rahmen 1">
            <a:hlinkHover r:id="rId3" action="ppaction://hlinksldjump"/>
            <a:extLst>
              <a:ext uri="{FF2B5EF4-FFF2-40B4-BE49-F238E27FC236}">
                <a16:creationId xmlns:a16="http://schemas.microsoft.com/office/drawing/2014/main" id="{2F9705E2-EBBF-4B00-8BC1-1823EB39EBFD}"/>
              </a:ext>
            </a:extLst>
          </p:cNvPr>
          <p:cNvSpPr/>
          <p:nvPr/>
        </p:nvSpPr>
        <p:spPr>
          <a:xfrm>
            <a:off x="914398" y="677173"/>
            <a:ext cx="10119181" cy="784733"/>
          </a:xfrm>
          <a:prstGeom prst="fram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090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01639" y="-215152"/>
            <a:ext cx="12546461" cy="7519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i="1" dirty="0">
                <a:latin typeface="Century Gothic" panose="020B0502020202020204" pitchFamily="34" charset="0"/>
              </a:rPr>
              <a:t>Fill in </a:t>
            </a:r>
            <a:r>
              <a:rPr lang="de-DE" sz="1400" i="1" dirty="0" err="1"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latin typeface="Century Gothic" panose="020B0502020202020204" pitchFamily="34" charset="0"/>
              </a:rPr>
              <a:t> compounds </a:t>
            </a:r>
            <a:r>
              <a:rPr lang="de-DE" sz="1400" i="1" dirty="0" err="1">
                <a:latin typeface="Century Gothic" panose="020B0502020202020204" pitchFamily="34" charset="0"/>
              </a:rPr>
              <a:t>of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mixture</a:t>
            </a:r>
            <a:r>
              <a:rPr lang="de-DE" sz="1400" i="1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2" name="Rahmen 1">
            <a:extLst>
              <a:ext uri="{FF2B5EF4-FFF2-40B4-BE49-F238E27FC236}">
                <a16:creationId xmlns:a16="http://schemas.microsoft.com/office/drawing/2014/main" id="{6A3CD21B-F562-4C44-B79E-7B627ED299F0}"/>
              </a:ext>
            </a:extLst>
          </p:cNvPr>
          <p:cNvSpPr/>
          <p:nvPr/>
        </p:nvSpPr>
        <p:spPr>
          <a:xfrm>
            <a:off x="5766099" y="1570616"/>
            <a:ext cx="3840480" cy="1214981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ahmen 22">
            <a:hlinkHover r:id="rId3" action="ppaction://hlinksldjump"/>
            <a:extLst>
              <a:ext uri="{FF2B5EF4-FFF2-40B4-BE49-F238E27FC236}">
                <a16:creationId xmlns:a16="http://schemas.microsoft.com/office/drawing/2014/main" id="{7064E344-865F-403F-99E2-CB2A2ADCFBE1}"/>
              </a:ext>
            </a:extLst>
          </p:cNvPr>
          <p:cNvSpPr/>
          <p:nvPr/>
        </p:nvSpPr>
        <p:spPr>
          <a:xfrm>
            <a:off x="5701551" y="1552995"/>
            <a:ext cx="3924000" cy="1260000"/>
          </a:xfrm>
          <a:prstGeom prst="frame">
            <a:avLst/>
          </a:pr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5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Textfeld 25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823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3" y="-620889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400" i="1" dirty="0">
                <a:latin typeface="Century Gothic" panose="020B0502020202020204" pitchFamily="34" charset="0"/>
              </a:rPr>
              <a:t>Here </a:t>
            </a:r>
            <a:r>
              <a:rPr lang="de-DE" sz="1400" i="1" dirty="0" err="1">
                <a:latin typeface="Century Gothic" panose="020B0502020202020204" pitchFamily="34" charset="0"/>
              </a:rPr>
              <a:t>you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fill</a:t>
            </a:r>
            <a:r>
              <a:rPr lang="de-DE" sz="1400" i="1" dirty="0">
                <a:latin typeface="Century Gothic" panose="020B0502020202020204" pitchFamily="34" charset="0"/>
              </a:rPr>
              <a:t> in </a:t>
            </a:r>
            <a:r>
              <a:rPr lang="de-DE" sz="1400" i="1" dirty="0" err="1">
                <a:latin typeface="Century Gothic" panose="020B0502020202020204" pitchFamily="34" charset="0"/>
              </a:rPr>
              <a:t>the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substance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you</a:t>
            </a:r>
            <a:r>
              <a:rPr lang="de-DE" sz="1400" i="1" dirty="0">
                <a:latin typeface="Century Gothic" panose="020B0502020202020204" pitchFamily="34" charset="0"/>
              </a:rPr>
              <a:t> </a:t>
            </a:r>
            <a:r>
              <a:rPr lang="de-DE" sz="1400" i="1" dirty="0" err="1">
                <a:latin typeface="Century Gothic" panose="020B0502020202020204" pitchFamily="34" charset="0"/>
              </a:rPr>
              <a:t>separated</a:t>
            </a:r>
            <a:r>
              <a:rPr lang="de-DE" sz="1400" i="1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8" name="Rechteck 7">
            <a:hlinkClick r:id="rId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2" name="Rahmen 1">
            <a:hlinkHover r:id="rId3" action="ppaction://hlinksldjump"/>
            <a:extLst>
              <a:ext uri="{FF2B5EF4-FFF2-40B4-BE49-F238E27FC236}">
                <a16:creationId xmlns:a16="http://schemas.microsoft.com/office/drawing/2014/main" id="{7657E784-DA98-4475-8657-0FFAB59F2DA1}"/>
              </a:ext>
            </a:extLst>
          </p:cNvPr>
          <p:cNvSpPr/>
          <p:nvPr/>
        </p:nvSpPr>
        <p:spPr>
          <a:xfrm>
            <a:off x="8842786" y="3151991"/>
            <a:ext cx="3216536" cy="126940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7614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23310" y="-4695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95F56AF-2140-4F24-84DF-9C420E7CEA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254" t="31615" r="29980" b="19168"/>
          <a:stretch/>
        </p:blipFill>
        <p:spPr>
          <a:xfrm>
            <a:off x="5857472" y="1739237"/>
            <a:ext cx="6197089" cy="33795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Rechteck 12">
            <a:hlinkClick r:id="rId6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4" y="-406400"/>
            <a:ext cx="12515293" cy="7833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0D5EE87F-2331-4A5A-B401-E3F6ACB60D7B}"/>
              </a:ext>
            </a:extLst>
          </p:cNvPr>
          <p:cNvGrpSpPr/>
          <p:nvPr/>
        </p:nvGrpSpPr>
        <p:grpSpPr>
          <a:xfrm>
            <a:off x="1405464" y="542241"/>
            <a:ext cx="2856089" cy="654756"/>
            <a:chOff x="846668" y="320132"/>
            <a:chExt cx="2856089" cy="654756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C1B210C2-F083-499F-A89E-C1AE70424325}"/>
                </a:ext>
              </a:extLst>
            </p:cNvPr>
            <p:cNvSpPr/>
            <p:nvPr/>
          </p:nvSpPr>
          <p:spPr>
            <a:xfrm>
              <a:off x="846668" y="320132"/>
              <a:ext cx="2856089" cy="65475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1704AC98-DB85-4959-AD91-71A1F6307CE1}"/>
                </a:ext>
              </a:extLst>
            </p:cNvPr>
            <p:cNvSpPr txBox="1"/>
            <p:nvPr/>
          </p:nvSpPr>
          <p:spPr>
            <a:xfrm>
              <a:off x="1557867" y="462844"/>
              <a:ext cx="12756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/>
                <a:t>Video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26F205EF-AF66-4AA5-B324-3081025962B6}"/>
              </a:ext>
            </a:extLst>
          </p:cNvPr>
          <p:cNvGrpSpPr/>
          <p:nvPr/>
        </p:nvGrpSpPr>
        <p:grpSpPr>
          <a:xfrm>
            <a:off x="7930447" y="542241"/>
            <a:ext cx="2856089" cy="654756"/>
            <a:chOff x="8827910" y="361243"/>
            <a:chExt cx="2856089" cy="654756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FF57FCD9-3B08-4028-960B-6BECEF805873}"/>
                </a:ext>
              </a:extLst>
            </p:cNvPr>
            <p:cNvSpPr/>
            <p:nvPr/>
          </p:nvSpPr>
          <p:spPr>
            <a:xfrm>
              <a:off x="8827910" y="361243"/>
              <a:ext cx="2856089" cy="65475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C5FC5520-7B69-4B1F-A99E-45E070B376C6}"/>
                </a:ext>
              </a:extLst>
            </p:cNvPr>
            <p:cNvSpPr txBox="1"/>
            <p:nvPr/>
          </p:nvSpPr>
          <p:spPr>
            <a:xfrm>
              <a:off x="9454444" y="503955"/>
              <a:ext cx="1603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err="1"/>
                <a:t>Example</a:t>
              </a:r>
              <a:endParaRPr lang="de-DE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994E4A3A-01B4-497C-A7A8-A4E39E1E00CE}"/>
              </a:ext>
            </a:extLst>
          </p:cNvPr>
          <p:cNvGrpSpPr/>
          <p:nvPr/>
        </p:nvGrpSpPr>
        <p:grpSpPr>
          <a:xfrm>
            <a:off x="9101796" y="5804904"/>
            <a:ext cx="2745976" cy="691853"/>
            <a:chOff x="10277736" y="5472538"/>
            <a:chExt cx="1724297" cy="1056537"/>
          </a:xfrm>
          <a:solidFill>
            <a:schemeClr val="bg1">
              <a:lumMod val="75000"/>
            </a:schemeClr>
          </a:solidFill>
        </p:grpSpPr>
        <p:sp>
          <p:nvSpPr>
            <p:cNvPr id="37" name="Pfeil: nach rechts 36">
              <a:hlinkClick r:id="rId7" action="ppaction://hlinksldjump"/>
              <a:extLst>
                <a:ext uri="{FF2B5EF4-FFF2-40B4-BE49-F238E27FC236}">
                  <a16:creationId xmlns:a16="http://schemas.microsoft.com/office/drawing/2014/main" id="{FD169347-221E-405B-BB71-B5A5C27BA88C}"/>
                </a:ext>
              </a:extLst>
            </p:cNvPr>
            <p:cNvSpPr/>
            <p:nvPr/>
          </p:nvSpPr>
          <p:spPr>
            <a:xfrm>
              <a:off x="10277736" y="5472538"/>
              <a:ext cx="1724297" cy="105653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8" name="Textfeld 37">
              <a:hlinkClick r:id="rId7" action="ppaction://hlinksldjump"/>
              <a:extLst>
                <a:ext uri="{FF2B5EF4-FFF2-40B4-BE49-F238E27FC236}">
                  <a16:creationId xmlns:a16="http://schemas.microsoft.com/office/drawing/2014/main" id="{C3A14B97-3B16-45F5-8D9E-B33538658419}"/>
                </a:ext>
              </a:extLst>
            </p:cNvPr>
            <p:cNvSpPr txBox="1"/>
            <p:nvPr/>
          </p:nvSpPr>
          <p:spPr>
            <a:xfrm>
              <a:off x="10304238" y="5723719"/>
              <a:ext cx="164549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Back </a:t>
              </a:r>
              <a:r>
                <a:rPr lang="de-DE" sz="1600" dirty="0" err="1"/>
                <a:t>to</a:t>
              </a:r>
              <a:r>
                <a:rPr lang="de-DE" sz="1600" dirty="0"/>
                <a:t> </a:t>
              </a:r>
              <a:r>
                <a:rPr lang="de-DE" sz="1600" dirty="0" err="1"/>
                <a:t>the</a:t>
              </a:r>
              <a:r>
                <a:rPr lang="de-DE" sz="1600" dirty="0"/>
                <a:t> </a:t>
              </a:r>
              <a:r>
                <a:rPr lang="de-DE" sz="1600" dirty="0" err="1"/>
                <a:t>flow</a:t>
              </a:r>
              <a:r>
                <a:rPr lang="de-DE" sz="1600" dirty="0"/>
                <a:t> </a:t>
              </a:r>
              <a:r>
                <a:rPr lang="de-DE" sz="1600" dirty="0" err="1"/>
                <a:t>diagram</a:t>
              </a:r>
              <a:endParaRPr lang="de-DE" sz="1600" dirty="0"/>
            </a:p>
          </p:txBody>
        </p:sp>
      </p:grpSp>
      <p:pic>
        <p:nvPicPr>
          <p:cNvPr id="16" name="05_Erklärvideo_Flußdiagramm">
            <a:hlinkClick r:id="" action="ppaction://media"/>
            <a:extLst>
              <a:ext uri="{FF2B5EF4-FFF2-40B4-BE49-F238E27FC236}">
                <a16:creationId xmlns:a16="http://schemas.microsoft.com/office/drawing/2014/main" id="{81147298-B517-491C-933A-69F56E05E7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4029" y="1889805"/>
            <a:ext cx="5472694" cy="30783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40684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/>
              <a:t>Contents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backpack</a:t>
            </a:r>
            <a:endParaRPr lang="de-DE" b="1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19BF627-D871-4A23-873B-54E6C0524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213" y="1535114"/>
            <a:ext cx="5787276" cy="43404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Rechteck 8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82880" y="26988"/>
            <a:ext cx="18188710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57BC7397-2885-4378-8CC5-6720A80D9A5E}"/>
              </a:ext>
            </a:extLst>
          </p:cNvPr>
          <p:cNvGrpSpPr/>
          <p:nvPr/>
        </p:nvGrpSpPr>
        <p:grpSpPr>
          <a:xfrm>
            <a:off x="269337" y="5858304"/>
            <a:ext cx="4447041" cy="749256"/>
            <a:chOff x="10304238" y="5472538"/>
            <a:chExt cx="2388840" cy="1144198"/>
          </a:xfrm>
          <a:solidFill>
            <a:schemeClr val="bg1">
              <a:lumMod val="75000"/>
            </a:schemeClr>
          </a:solidFill>
        </p:grpSpPr>
        <p:sp>
          <p:nvSpPr>
            <p:cNvPr id="11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77A1C660-707D-4B2D-AC64-4C96C0E65782}"/>
                </a:ext>
              </a:extLst>
            </p:cNvPr>
            <p:cNvSpPr/>
            <p:nvPr/>
          </p:nvSpPr>
          <p:spPr>
            <a:xfrm flipH="1">
              <a:off x="10304238" y="5472538"/>
              <a:ext cx="2109088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>
              <a:hlinkClick r:id="rId5" action="ppaction://hlinksldjump"/>
              <a:extLst>
                <a:ext uri="{FF2B5EF4-FFF2-40B4-BE49-F238E27FC236}">
                  <a16:creationId xmlns:a16="http://schemas.microsoft.com/office/drawing/2014/main" id="{FF0002DB-0E6E-4600-A63C-FF03EEEF416B}"/>
                </a:ext>
              </a:extLst>
            </p:cNvPr>
            <p:cNvSpPr txBox="1"/>
            <p:nvPr/>
          </p:nvSpPr>
          <p:spPr>
            <a:xfrm>
              <a:off x="10424805" y="5723719"/>
              <a:ext cx="2268273" cy="893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You</a:t>
              </a:r>
              <a:r>
                <a:rPr lang="de-DE" sz="1600" dirty="0"/>
                <a:t> </a:t>
              </a:r>
              <a:r>
                <a:rPr lang="de-DE" sz="1600" dirty="0" err="1"/>
                <a:t>know</a:t>
              </a:r>
              <a:r>
                <a:rPr lang="de-DE" sz="1600" dirty="0"/>
                <a:t> </a:t>
              </a:r>
              <a:r>
                <a:rPr lang="de-DE" sz="1600" dirty="0" err="1"/>
                <a:t>the</a:t>
              </a:r>
              <a:r>
                <a:rPr lang="de-DE" sz="1600" dirty="0"/>
                <a:t> </a:t>
              </a:r>
              <a:r>
                <a:rPr lang="de-DE" sz="1600" dirty="0" err="1"/>
                <a:t>solution</a:t>
              </a:r>
              <a:r>
                <a:rPr lang="de-DE" sz="1600" dirty="0"/>
                <a:t> </a:t>
              </a:r>
              <a:r>
                <a:rPr lang="de-DE" sz="1600" dirty="0" err="1"/>
                <a:t>to</a:t>
              </a:r>
              <a:r>
                <a:rPr lang="de-DE" sz="1600" dirty="0"/>
                <a:t> </a:t>
              </a:r>
              <a:r>
                <a:rPr lang="de-DE" sz="1600" dirty="0" err="1"/>
                <a:t>Jana‘s</a:t>
              </a:r>
              <a:r>
                <a:rPr lang="de-DE" sz="1600" dirty="0"/>
                <a:t> </a:t>
              </a:r>
              <a:r>
                <a:rPr lang="de-DE" sz="1600" dirty="0" err="1"/>
                <a:t>problem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302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61C9E45D-F628-42A1-BAF4-4BA36AAF3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61A57-86FA-444F-84A1-55CCDD311A16}"/>
              </a:ext>
            </a:extLst>
          </p:cNvPr>
          <p:cNvSpPr txBox="1"/>
          <p:nvPr/>
        </p:nvSpPr>
        <p:spPr>
          <a:xfrm>
            <a:off x="3804355" y="0"/>
            <a:ext cx="4583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err="1"/>
              <a:t>Choose</a:t>
            </a:r>
            <a:r>
              <a:rPr lang="de-DE" sz="5400" dirty="0"/>
              <a:t> a box</a:t>
            </a:r>
          </a:p>
        </p:txBody>
      </p:sp>
      <p:pic>
        <p:nvPicPr>
          <p:cNvPr id="5" name="Grafik 4">
            <a:hlinkHover r:id="rId4" action="ppaction://hlinksldjump"/>
            <a:extLst>
              <a:ext uri="{FF2B5EF4-FFF2-40B4-BE49-F238E27FC236}">
                <a16:creationId xmlns:a16="http://schemas.microsoft.com/office/drawing/2014/main" id="{A0A92AD3-D999-4A0F-966A-1FE21BFF75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6" t="3799" r="8795"/>
          <a:stretch/>
        </p:blipFill>
        <p:spPr>
          <a:xfrm>
            <a:off x="711200" y="1231900"/>
            <a:ext cx="5129161" cy="4621422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hlinkClick r:id="rId6" action="ppaction://hlinksldjump"/>
            <a:extLst>
              <a:ext uri="{FF2B5EF4-FFF2-40B4-BE49-F238E27FC236}">
                <a16:creationId xmlns:a16="http://schemas.microsoft.com/office/drawing/2014/main" id="{E530406F-6C05-4A3E-BDB8-0899E9A6E26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4" t="21567" r="10425"/>
          <a:stretch/>
        </p:blipFill>
        <p:spPr>
          <a:xfrm>
            <a:off x="6551561" y="2108200"/>
            <a:ext cx="4929239" cy="370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22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61C9E45D-F628-42A1-BAF4-4BA36AAF3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61A57-86FA-444F-84A1-55CCDD311A16}"/>
              </a:ext>
            </a:extLst>
          </p:cNvPr>
          <p:cNvSpPr txBox="1"/>
          <p:nvPr/>
        </p:nvSpPr>
        <p:spPr>
          <a:xfrm>
            <a:off x="3804355" y="0"/>
            <a:ext cx="4583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err="1"/>
              <a:t>Choose</a:t>
            </a:r>
            <a:r>
              <a:rPr lang="de-DE" sz="5400" dirty="0"/>
              <a:t> a box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0A92AD3-D999-4A0F-966A-1FE21BFF7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9378"/>
            <a:ext cx="6403451" cy="4803944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hlinkClick r:id="rId5" action="ppaction://hlinksldjump"/>
            <a:extLst>
              <a:ext uri="{FF2B5EF4-FFF2-40B4-BE49-F238E27FC236}">
                <a16:creationId xmlns:a16="http://schemas.microsoft.com/office/drawing/2014/main" id="{E530406F-6C05-4A3E-BDB8-0899E9A6E2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21567" r="9819"/>
          <a:stretch/>
        </p:blipFill>
        <p:spPr>
          <a:xfrm>
            <a:off x="6513459" y="2108200"/>
            <a:ext cx="5005442" cy="3705138"/>
          </a:xfrm>
          <a:prstGeom prst="rect">
            <a:avLst/>
          </a:prstGeom>
        </p:spPr>
      </p:pic>
      <p:pic>
        <p:nvPicPr>
          <p:cNvPr id="4" name="Grafik 3">
            <a:hlinkHover r:id="rId7" action="ppaction://hlinksldjump"/>
            <a:extLst>
              <a:ext uri="{FF2B5EF4-FFF2-40B4-BE49-F238E27FC236}">
                <a16:creationId xmlns:a16="http://schemas.microsoft.com/office/drawing/2014/main" id="{A6CBB7F6-17C4-4349-8A44-8FD9924DA0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 t="4932" r="8794"/>
          <a:stretch/>
        </p:blipFill>
        <p:spPr>
          <a:xfrm>
            <a:off x="673099" y="1282700"/>
            <a:ext cx="5167261" cy="458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55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4547152B-AA03-48AF-A7E6-0CDE4DC639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-7962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8664903-2309-44B6-9FB9-F0498895B1B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14" y="2504761"/>
            <a:ext cx="2514533" cy="130523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F65F79B-3E71-464E-BFD0-A44A6DE5D7B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80" y="3086100"/>
            <a:ext cx="522040" cy="685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E07BA-2E4C-40E2-8457-ED3133958C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63" y="3815667"/>
            <a:ext cx="3454876" cy="202336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67ED55-B2BB-4C5A-B8BB-B780908AB6E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3" t="10280"/>
          <a:stretch/>
        </p:blipFill>
        <p:spPr>
          <a:xfrm>
            <a:off x="9849392" y="4781006"/>
            <a:ext cx="2054212" cy="175471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C31DEFE-EFBE-47CB-B70B-D3DCD6EC6320}"/>
              </a:ext>
            </a:extLst>
          </p:cNvPr>
          <p:cNvSpPr txBox="1"/>
          <p:nvPr/>
        </p:nvSpPr>
        <p:spPr>
          <a:xfrm>
            <a:off x="5389084" y="159064"/>
            <a:ext cx="4460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Problem </a:t>
            </a:r>
            <a:r>
              <a:rPr lang="de-DE" sz="2400" b="1" dirty="0" err="1"/>
              <a:t>day</a:t>
            </a:r>
            <a:r>
              <a:rPr lang="de-DE" sz="2400" b="1" dirty="0"/>
              <a:t> 1: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E9DFD5C-6C62-4C64-8239-BF5157C80300}"/>
              </a:ext>
            </a:extLst>
          </p:cNvPr>
          <p:cNvSpPr/>
          <p:nvPr/>
        </p:nvSpPr>
        <p:spPr>
          <a:xfrm>
            <a:off x="-3" y="0"/>
            <a:ext cx="12192003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hlinkClick r:id="rId11" action="ppaction://hlinksldjump"/>
            <a:hlinkHover r:id="rId11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3" y="1094071"/>
            <a:ext cx="12560663" cy="7946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1" name="Grafik 10" descr="Ein Bild, das Spielzeug, drinnen enthält.&#10;&#10;Automatisch generierte Beschreibung">
            <a:hlinkClick r:id="rId11" action="ppaction://hlinksldjump" tooltip="Hallo, ich bin Jana"/>
            <a:hlinkHover r:id="" action="ppaction://noaction">
              <a:snd r:embed="rId12" name="Samsung Whistle (online-audio-converter.com).wav"/>
            </a:hlinkHover>
            <a:extLst>
              <a:ext uri="{FF2B5EF4-FFF2-40B4-BE49-F238E27FC236}">
                <a16:creationId xmlns:a16="http://schemas.microsoft.com/office/drawing/2014/main" id="{3EB41A04-3F10-4BFE-80DD-F772B08CEDA0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482" y="3639377"/>
            <a:ext cx="2359744" cy="2528916"/>
          </a:xfrm>
          <a:prstGeom prst="rect">
            <a:avLst/>
          </a:prstGeom>
        </p:spPr>
      </p:pic>
      <p:sp>
        <p:nvSpPr>
          <p:cNvPr id="2" name="Rechteck 1">
            <a:hlinkClick r:id="rId11" action="ppaction://hlinksldjump"/>
            <a:hlinkHover r:id="rId14" action="ppaction://hlinksldjump"/>
            <a:extLst>
              <a:ext uri="{FF2B5EF4-FFF2-40B4-BE49-F238E27FC236}">
                <a16:creationId xmlns:a16="http://schemas.microsoft.com/office/drawing/2014/main" id="{37A577A7-6F2A-4C56-B637-2FFDCF0CEF44}"/>
              </a:ext>
            </a:extLst>
          </p:cNvPr>
          <p:cNvSpPr/>
          <p:nvPr/>
        </p:nvSpPr>
        <p:spPr>
          <a:xfrm rot="20254304">
            <a:off x="8843467" y="5199017"/>
            <a:ext cx="235131" cy="461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 descr="Ein Bild, das Vektorgrafiken enthält.&#10;&#10;Automatisch generierte Beschreibung">
            <a:hlinkClick r:id="rId11" action="ppaction://hlinksldjump" tooltip="Ich bin dein Hilfealligator. "/>
            <a:hlinkHover r:id="rId15" action="ppaction://hlinksldjump"/>
            <a:extLst>
              <a:ext uri="{FF2B5EF4-FFF2-40B4-BE49-F238E27FC236}">
                <a16:creationId xmlns:a16="http://schemas.microsoft.com/office/drawing/2014/main" id="{3682EA89-11DC-42FF-8060-331025CB6EDE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248" y="5067115"/>
            <a:ext cx="1266682" cy="1678419"/>
          </a:xfrm>
          <a:prstGeom prst="rect">
            <a:avLst/>
          </a:prstGeom>
        </p:spPr>
      </p:pic>
      <p:pic>
        <p:nvPicPr>
          <p:cNvPr id="17" name="Samsung Whistle">
            <a:hlinkClick r:id="" action="ppaction://media"/>
            <a:extLst>
              <a:ext uri="{FF2B5EF4-FFF2-40B4-BE49-F238E27FC236}">
                <a16:creationId xmlns:a16="http://schemas.microsoft.com/office/drawing/2014/main" id="{B7B87926-E1C7-4870-8B02-63013B2C6B7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428771" y="-745541"/>
            <a:ext cx="609600" cy="609600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31C5034-3DE6-4248-A868-6C6BEC56BFD4}"/>
              </a:ext>
            </a:extLst>
          </p:cNvPr>
          <p:cNvGrpSpPr/>
          <p:nvPr/>
        </p:nvGrpSpPr>
        <p:grpSpPr>
          <a:xfrm>
            <a:off x="9969156" y="6141073"/>
            <a:ext cx="2173370" cy="691853"/>
            <a:chOff x="9969156" y="6141073"/>
            <a:chExt cx="2173370" cy="691853"/>
          </a:xfrm>
        </p:grpSpPr>
        <p:sp>
          <p:nvSpPr>
            <p:cNvPr id="22" name="Pfeil: nach rechts 21">
              <a:hlinkClick r:id="rId18" action="ppaction://hlinksldjump"/>
              <a:extLst>
                <a:ext uri="{FF2B5EF4-FFF2-40B4-BE49-F238E27FC236}">
                  <a16:creationId xmlns:a16="http://schemas.microsoft.com/office/drawing/2014/main" id="{3F071BAA-F642-432D-B96E-F5C3D36185CF}"/>
                </a:ext>
              </a:extLst>
            </p:cNvPr>
            <p:cNvSpPr/>
            <p:nvPr/>
          </p:nvSpPr>
          <p:spPr>
            <a:xfrm>
              <a:off x="10004881" y="6141073"/>
              <a:ext cx="2137645" cy="691853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Textfeld 9">
              <a:hlinkClick r:id="rId18" action="ppaction://hlinksldjump"/>
              <a:extLst>
                <a:ext uri="{FF2B5EF4-FFF2-40B4-BE49-F238E27FC236}">
                  <a16:creationId xmlns:a16="http://schemas.microsoft.com/office/drawing/2014/main" id="{7606F0A8-A2FF-440F-8FD9-207312B1E80E}"/>
                </a:ext>
              </a:extLst>
            </p:cNvPr>
            <p:cNvSpPr txBox="1"/>
            <p:nvPr/>
          </p:nvSpPr>
          <p:spPr>
            <a:xfrm>
              <a:off x="9969156" y="6302333"/>
              <a:ext cx="21376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Question </a:t>
              </a:r>
              <a:r>
                <a:rPr lang="de-DE" dirty="0" err="1"/>
                <a:t>done</a:t>
              </a:r>
              <a:r>
                <a:rPr lang="de-DE" dirty="0"/>
                <a:t>?</a:t>
              </a: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030" name="TextBox1" r:id="rId4" imgW="5486400" imgH="857160"/>
        </mc:Choice>
        <mc:Fallback>
          <p:control name="TextBox1" r:id="rId4" imgW="5486400" imgH="857160">
            <p:pic>
              <p:nvPicPr>
                <p:cNvPr id="8" name="TextBox1">
                  <a:extLst>
                    <a:ext uri="{FF2B5EF4-FFF2-40B4-BE49-F238E27FC236}">
                      <a16:creationId xmlns:a16="http://schemas.microsoft.com/office/drawing/2014/main" id="{75EF862E-8A5A-4ABF-B66E-A0E3CE263D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389084" y="555658"/>
                  <a:ext cx="5486400" cy="8620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6688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61C9E45D-F628-42A1-BAF4-4BA36AAF3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61A57-86FA-444F-84A1-55CCDD311A16}"/>
              </a:ext>
            </a:extLst>
          </p:cNvPr>
          <p:cNvSpPr txBox="1"/>
          <p:nvPr/>
        </p:nvSpPr>
        <p:spPr>
          <a:xfrm>
            <a:off x="3804355" y="0"/>
            <a:ext cx="4583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err="1"/>
              <a:t>Choose</a:t>
            </a:r>
            <a:r>
              <a:rPr lang="de-DE" sz="5400" dirty="0"/>
              <a:t> a box</a:t>
            </a:r>
          </a:p>
        </p:txBody>
      </p:sp>
      <p:pic>
        <p:nvPicPr>
          <p:cNvPr id="5" name="Grafik 4">
            <a:hlinkClick r:id="rId4" action="ppaction://hlinksldjump"/>
            <a:extLst>
              <a:ext uri="{FF2B5EF4-FFF2-40B4-BE49-F238E27FC236}">
                <a16:creationId xmlns:a16="http://schemas.microsoft.com/office/drawing/2014/main" id="{A0A92AD3-D999-4A0F-966A-1FE21BFF75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9378"/>
            <a:ext cx="6403451" cy="4803944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E530406F-6C05-4A3E-BDB8-0899E9A6E2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361" y="1089362"/>
            <a:ext cx="6296858" cy="4723976"/>
          </a:xfrm>
          <a:prstGeom prst="rect">
            <a:avLst/>
          </a:prstGeom>
        </p:spPr>
      </p:pic>
      <p:pic>
        <p:nvPicPr>
          <p:cNvPr id="4" name="Grafik 3">
            <a:hlinkHover r:id="rId7" action="ppaction://hlinksldjump"/>
            <a:extLst>
              <a:ext uri="{FF2B5EF4-FFF2-40B4-BE49-F238E27FC236}">
                <a16:creationId xmlns:a16="http://schemas.microsoft.com/office/drawing/2014/main" id="{CC6AF4A6-E35B-41BE-8B92-DF46251F64F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t="18584" r="11058" b="-1196"/>
          <a:stretch/>
        </p:blipFill>
        <p:spPr>
          <a:xfrm>
            <a:off x="6469381" y="1948605"/>
            <a:ext cx="4975860" cy="393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83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61C9E45D-F628-42A1-BAF4-4BA36AAF39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5C4A1AF-AF46-4653-BC5F-128A20991349}"/>
              </a:ext>
            </a:extLst>
          </p:cNvPr>
          <p:cNvSpPr txBox="1"/>
          <p:nvPr/>
        </p:nvSpPr>
        <p:spPr>
          <a:xfrm>
            <a:off x="2562577" y="414555"/>
            <a:ext cx="70668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dirty="0" err="1"/>
              <a:t>You</a:t>
            </a:r>
            <a:r>
              <a:rPr lang="de-DE" sz="5400" dirty="0"/>
              <a:t> </a:t>
            </a:r>
            <a:r>
              <a:rPr lang="de-DE" sz="5400" dirty="0" err="1"/>
              <a:t>have</a:t>
            </a:r>
            <a:r>
              <a:rPr lang="de-DE" sz="5400" dirty="0"/>
              <a:t> </a:t>
            </a:r>
            <a:r>
              <a:rPr lang="de-DE" sz="5400" dirty="0" err="1"/>
              <a:t>chosen</a:t>
            </a:r>
            <a:r>
              <a:rPr lang="de-DE" sz="5400" dirty="0"/>
              <a:t> </a:t>
            </a:r>
            <a:r>
              <a:rPr lang="de-DE" sz="5400" dirty="0" err="1"/>
              <a:t>the</a:t>
            </a:r>
            <a:r>
              <a:rPr lang="de-DE" sz="5400" dirty="0"/>
              <a:t> </a:t>
            </a:r>
            <a:r>
              <a:rPr lang="de-DE" sz="5400" dirty="0" err="1"/>
              <a:t>growing</a:t>
            </a:r>
            <a:r>
              <a:rPr lang="de-DE" sz="5400" dirty="0"/>
              <a:t> box. Take </a:t>
            </a:r>
            <a:r>
              <a:rPr lang="de-DE" sz="5400" dirty="0" err="1"/>
              <a:t>it</a:t>
            </a:r>
            <a:r>
              <a:rPr lang="de-DE" sz="5400" dirty="0"/>
              <a:t> and </a:t>
            </a:r>
            <a:r>
              <a:rPr lang="de-DE" sz="5400" dirty="0" err="1"/>
              <a:t>decide</a:t>
            </a:r>
            <a:r>
              <a:rPr lang="de-DE" sz="5400" dirty="0"/>
              <a:t> </a:t>
            </a:r>
            <a:r>
              <a:rPr lang="de-DE" sz="5400" dirty="0" err="1"/>
              <a:t>how</a:t>
            </a:r>
            <a:r>
              <a:rPr lang="de-DE" sz="5400" dirty="0"/>
              <a:t> </a:t>
            </a:r>
            <a:r>
              <a:rPr lang="de-DE" sz="5400" dirty="0" err="1"/>
              <a:t>much</a:t>
            </a:r>
            <a:r>
              <a:rPr lang="de-DE" sz="5400" dirty="0"/>
              <a:t> help </a:t>
            </a:r>
            <a:r>
              <a:rPr lang="de-DE" sz="5400" dirty="0" err="1"/>
              <a:t>you</a:t>
            </a:r>
            <a:r>
              <a:rPr lang="de-DE" sz="5400" dirty="0"/>
              <a:t> </a:t>
            </a:r>
            <a:r>
              <a:rPr lang="de-DE" sz="5400" dirty="0" err="1"/>
              <a:t>need</a:t>
            </a:r>
            <a:r>
              <a:rPr lang="de-DE" sz="5400" dirty="0"/>
              <a:t>.</a:t>
            </a:r>
          </a:p>
        </p:txBody>
      </p:sp>
      <p:sp>
        <p:nvSpPr>
          <p:cNvPr id="16" name="Rechteck 15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0729421" y="-3557810"/>
            <a:ext cx="12330223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Rechteck: abgeschrägt 17">
            <a:hlinkClick r:id="rId4" action="ppaction://hlinksldjump"/>
            <a:extLst>
              <a:ext uri="{FF2B5EF4-FFF2-40B4-BE49-F238E27FC236}">
                <a16:creationId xmlns:a16="http://schemas.microsoft.com/office/drawing/2014/main" id="{8CF48C2F-EB5B-4EA6-94BC-3136129C208B}"/>
              </a:ext>
            </a:extLst>
          </p:cNvPr>
          <p:cNvSpPr/>
          <p:nvPr/>
        </p:nvSpPr>
        <p:spPr>
          <a:xfrm>
            <a:off x="4653620" y="5557451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Little help</a:t>
            </a:r>
          </a:p>
        </p:txBody>
      </p:sp>
      <p:pic>
        <p:nvPicPr>
          <p:cNvPr id="19" name="Grafik 18" descr="Ein Bild, das Vektorgrafiken enthält.&#10;&#10;Automatisch generierte Beschreibung">
            <a:hlinkClick r:id="rId4" action="ppaction://hlinksldjump"/>
            <a:extLst>
              <a:ext uri="{FF2B5EF4-FFF2-40B4-BE49-F238E27FC236}">
                <a16:creationId xmlns:a16="http://schemas.microsoft.com/office/drawing/2014/main" id="{1C9B63E1-7AA9-446D-8EF6-D8D38E95DD6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3676" y="4637932"/>
            <a:ext cx="848533" cy="1124351"/>
          </a:xfrm>
          <a:prstGeom prst="rect">
            <a:avLst/>
          </a:prstGeom>
        </p:spPr>
      </p:pic>
      <p:sp>
        <p:nvSpPr>
          <p:cNvPr id="20" name="Rechteck: abgeschrägt 19">
            <a:hlinkClick r:id="rId6" action="ppaction://hlinksldjump"/>
            <a:extLst>
              <a:ext uri="{FF2B5EF4-FFF2-40B4-BE49-F238E27FC236}">
                <a16:creationId xmlns:a16="http://schemas.microsoft.com/office/drawing/2014/main" id="{DBDF8160-9573-491B-9AEE-79B73EB9D58C}"/>
              </a:ext>
            </a:extLst>
          </p:cNvPr>
          <p:cNvSpPr/>
          <p:nvPr/>
        </p:nvSpPr>
        <p:spPr>
          <a:xfrm>
            <a:off x="618453" y="5557452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No</a:t>
            </a:r>
            <a:r>
              <a:rPr lang="de-DE" dirty="0">
                <a:solidFill>
                  <a:schemeClr val="tx1"/>
                </a:solidFill>
              </a:rPr>
              <a:t> help</a:t>
            </a:r>
          </a:p>
        </p:txBody>
      </p:sp>
      <p:sp>
        <p:nvSpPr>
          <p:cNvPr id="21" name="Rechteck: abgeschrägt 20">
            <a:hlinkClick r:id="rId7" action="ppaction://hlinksldjump"/>
            <a:extLst>
              <a:ext uri="{FF2B5EF4-FFF2-40B4-BE49-F238E27FC236}">
                <a16:creationId xmlns:a16="http://schemas.microsoft.com/office/drawing/2014/main" id="{F923779B-A93F-4DDC-80C7-6F9D055384E8}"/>
              </a:ext>
            </a:extLst>
          </p:cNvPr>
          <p:cNvSpPr/>
          <p:nvPr/>
        </p:nvSpPr>
        <p:spPr>
          <a:xfrm>
            <a:off x="8688787" y="5557451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Much help</a:t>
            </a:r>
          </a:p>
        </p:txBody>
      </p:sp>
      <p:pic>
        <p:nvPicPr>
          <p:cNvPr id="22" name="Grafik 21" descr="Ein Bild, das Vektorgrafiken enthält.&#10;&#10;Automatisch generierte Beschreibung">
            <a:hlinkClick r:id="rId7" action="ppaction://hlinksldjump"/>
            <a:extLst>
              <a:ext uri="{FF2B5EF4-FFF2-40B4-BE49-F238E27FC236}">
                <a16:creationId xmlns:a16="http://schemas.microsoft.com/office/drawing/2014/main" id="{3527A879-8CA4-4172-8CE4-F45B79824BA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13307" y="4175043"/>
            <a:ext cx="1267735" cy="167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42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61C9E45D-F628-42A1-BAF4-4BA36AAF39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5C4A1AF-AF46-4653-BC5F-128A20991349}"/>
              </a:ext>
            </a:extLst>
          </p:cNvPr>
          <p:cNvSpPr txBox="1"/>
          <p:nvPr/>
        </p:nvSpPr>
        <p:spPr>
          <a:xfrm>
            <a:off x="2562577" y="414555"/>
            <a:ext cx="70668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dirty="0" err="1"/>
              <a:t>You</a:t>
            </a:r>
            <a:r>
              <a:rPr lang="de-DE" sz="5400" dirty="0"/>
              <a:t> </a:t>
            </a:r>
            <a:r>
              <a:rPr lang="de-DE" sz="5400" dirty="0" err="1"/>
              <a:t>have</a:t>
            </a:r>
            <a:r>
              <a:rPr lang="de-DE" sz="5400" dirty="0"/>
              <a:t> </a:t>
            </a:r>
            <a:r>
              <a:rPr lang="de-DE" sz="5400" dirty="0" err="1"/>
              <a:t>chosen</a:t>
            </a:r>
            <a:r>
              <a:rPr lang="de-DE" sz="5400" dirty="0"/>
              <a:t> </a:t>
            </a:r>
            <a:r>
              <a:rPr lang="de-DE" sz="5400" dirty="0" err="1"/>
              <a:t>the</a:t>
            </a:r>
            <a:r>
              <a:rPr lang="de-DE" sz="5400" dirty="0"/>
              <a:t> </a:t>
            </a:r>
            <a:r>
              <a:rPr lang="de-DE" sz="5400" dirty="0" err="1"/>
              <a:t>advanced</a:t>
            </a:r>
            <a:r>
              <a:rPr lang="de-DE" sz="5400" dirty="0"/>
              <a:t> box. Take </a:t>
            </a:r>
            <a:r>
              <a:rPr lang="de-DE" sz="5400" dirty="0" err="1"/>
              <a:t>it</a:t>
            </a:r>
            <a:r>
              <a:rPr lang="de-DE" sz="5400" dirty="0"/>
              <a:t> and </a:t>
            </a:r>
            <a:r>
              <a:rPr lang="de-DE" sz="5400" dirty="0" err="1"/>
              <a:t>decide</a:t>
            </a:r>
            <a:r>
              <a:rPr lang="de-DE" sz="5400" dirty="0"/>
              <a:t> </a:t>
            </a:r>
            <a:r>
              <a:rPr lang="de-DE" sz="5400" dirty="0" err="1"/>
              <a:t>how</a:t>
            </a:r>
            <a:r>
              <a:rPr lang="de-DE" sz="5400" dirty="0"/>
              <a:t> </a:t>
            </a:r>
            <a:r>
              <a:rPr lang="de-DE" sz="5400" dirty="0" err="1"/>
              <a:t>much</a:t>
            </a:r>
            <a:r>
              <a:rPr lang="de-DE" sz="5400" dirty="0"/>
              <a:t> help </a:t>
            </a:r>
            <a:r>
              <a:rPr lang="de-DE" sz="5400" dirty="0" err="1"/>
              <a:t>you</a:t>
            </a:r>
            <a:r>
              <a:rPr lang="de-DE" sz="5400" dirty="0"/>
              <a:t> </a:t>
            </a:r>
            <a:r>
              <a:rPr lang="de-DE" sz="5400" dirty="0" err="1"/>
              <a:t>need</a:t>
            </a:r>
            <a:r>
              <a:rPr lang="de-DE" sz="5400" dirty="0"/>
              <a:t>.</a:t>
            </a:r>
          </a:p>
        </p:txBody>
      </p:sp>
      <p:sp>
        <p:nvSpPr>
          <p:cNvPr id="16" name="Rechteck 15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1573547" y="-27612"/>
            <a:ext cx="765474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Rechteck: abgeschrägt 17">
            <a:hlinkClick r:id="rId4" action="ppaction://hlinksldjump"/>
            <a:extLst>
              <a:ext uri="{FF2B5EF4-FFF2-40B4-BE49-F238E27FC236}">
                <a16:creationId xmlns:a16="http://schemas.microsoft.com/office/drawing/2014/main" id="{52C356A0-95B4-43CD-90BF-DA7EFAD202AE}"/>
              </a:ext>
            </a:extLst>
          </p:cNvPr>
          <p:cNvSpPr/>
          <p:nvPr/>
        </p:nvSpPr>
        <p:spPr>
          <a:xfrm>
            <a:off x="4653620" y="5557451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Little help</a:t>
            </a:r>
          </a:p>
        </p:txBody>
      </p:sp>
      <p:pic>
        <p:nvPicPr>
          <p:cNvPr id="11" name="Grafik 10" descr="Ein Bild, das Vektorgrafiken enthält.&#10;&#10;Automatisch generierte Beschreibung">
            <a:hlinkClick r:id="rId4" action="ppaction://hlinksldjump"/>
            <a:extLst>
              <a:ext uri="{FF2B5EF4-FFF2-40B4-BE49-F238E27FC236}">
                <a16:creationId xmlns:a16="http://schemas.microsoft.com/office/drawing/2014/main" id="{968777C8-1F65-47F4-AFF1-8EE365C0962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3676" y="4637932"/>
            <a:ext cx="848533" cy="1124351"/>
          </a:xfrm>
          <a:prstGeom prst="rect">
            <a:avLst/>
          </a:prstGeom>
        </p:spPr>
      </p:pic>
      <p:sp>
        <p:nvSpPr>
          <p:cNvPr id="6" name="Rechteck: abgeschrägt 5">
            <a:hlinkClick r:id="rId6" action="ppaction://hlinksldjump"/>
            <a:extLst>
              <a:ext uri="{FF2B5EF4-FFF2-40B4-BE49-F238E27FC236}">
                <a16:creationId xmlns:a16="http://schemas.microsoft.com/office/drawing/2014/main" id="{BB778D7D-7EE0-44F9-A885-46F36D47C6BC}"/>
              </a:ext>
            </a:extLst>
          </p:cNvPr>
          <p:cNvSpPr/>
          <p:nvPr/>
        </p:nvSpPr>
        <p:spPr>
          <a:xfrm>
            <a:off x="618453" y="5557452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No</a:t>
            </a:r>
            <a:r>
              <a:rPr lang="de-DE" dirty="0">
                <a:solidFill>
                  <a:schemeClr val="tx1"/>
                </a:solidFill>
              </a:rPr>
              <a:t> help</a:t>
            </a:r>
          </a:p>
        </p:txBody>
      </p:sp>
      <p:sp>
        <p:nvSpPr>
          <p:cNvPr id="19" name="Rechteck: abgeschrägt 18">
            <a:hlinkClick r:id="rId7" action="ppaction://hlinksldjump"/>
            <a:extLst>
              <a:ext uri="{FF2B5EF4-FFF2-40B4-BE49-F238E27FC236}">
                <a16:creationId xmlns:a16="http://schemas.microsoft.com/office/drawing/2014/main" id="{6ED84351-9AAD-4FCC-B1E4-5B4F679625F9}"/>
              </a:ext>
            </a:extLst>
          </p:cNvPr>
          <p:cNvSpPr/>
          <p:nvPr/>
        </p:nvSpPr>
        <p:spPr>
          <a:xfrm>
            <a:off x="8688787" y="5557451"/>
            <a:ext cx="2345167" cy="880931"/>
          </a:xfrm>
          <a:prstGeom prst="beve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Much help</a:t>
            </a:r>
          </a:p>
        </p:txBody>
      </p:sp>
      <p:pic>
        <p:nvPicPr>
          <p:cNvPr id="20" name="Grafik 19" descr="Ein Bild, das Vektorgrafiken enthält.&#10;&#10;Automatisch generierte Beschreibung">
            <a:hlinkClick r:id="rId7" action="ppaction://hlinksldjump"/>
            <a:extLst>
              <a:ext uri="{FF2B5EF4-FFF2-40B4-BE49-F238E27FC236}">
                <a16:creationId xmlns:a16="http://schemas.microsoft.com/office/drawing/2014/main" id="{E760A21C-FA7E-43E7-A781-014E9B1323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13307" y="4175043"/>
            <a:ext cx="1267735" cy="167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43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06D5DC0-48FF-45E3-A4F1-DD7C60113F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5E0EA43-A1FF-4BA1-9276-405F150642D4}"/>
              </a:ext>
            </a:extLst>
          </p:cNvPr>
          <p:cNvSpPr txBox="1"/>
          <p:nvPr/>
        </p:nvSpPr>
        <p:spPr>
          <a:xfrm>
            <a:off x="150248" y="369884"/>
            <a:ext cx="1193945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100" b="1" dirty="0"/>
              <a:t>Here </a:t>
            </a:r>
            <a:r>
              <a:rPr lang="de-DE" sz="3100" b="1" dirty="0" err="1"/>
              <a:t>you</a:t>
            </a:r>
            <a:r>
              <a:rPr lang="de-DE" sz="3100" b="1" dirty="0"/>
              <a:t> </a:t>
            </a:r>
            <a:r>
              <a:rPr lang="de-DE" sz="3100" b="1" dirty="0" err="1"/>
              <a:t>see</a:t>
            </a:r>
            <a:r>
              <a:rPr lang="de-DE" sz="3100" b="1" dirty="0"/>
              <a:t> </a:t>
            </a:r>
            <a:r>
              <a:rPr lang="de-DE" sz="3100" b="1" dirty="0" err="1"/>
              <a:t>every</a:t>
            </a:r>
            <a:r>
              <a:rPr lang="de-DE" sz="3100" b="1" dirty="0"/>
              <a:t> </a:t>
            </a:r>
            <a:r>
              <a:rPr lang="de-DE" sz="3100" b="1" dirty="0" err="1"/>
              <a:t>little</a:t>
            </a:r>
            <a:r>
              <a:rPr lang="de-DE" sz="3100" b="1" dirty="0"/>
              <a:t> help </a:t>
            </a:r>
            <a:r>
              <a:rPr lang="de-DE" sz="3100" b="1" dirty="0" err="1"/>
              <a:t>to</a:t>
            </a:r>
            <a:r>
              <a:rPr lang="de-DE" sz="3100" b="1" dirty="0"/>
              <a:t> </a:t>
            </a:r>
            <a:r>
              <a:rPr lang="de-DE" sz="3100" b="1" dirty="0" err="1"/>
              <a:t>guide</a:t>
            </a:r>
            <a:r>
              <a:rPr lang="de-DE" sz="3100" b="1" dirty="0"/>
              <a:t> </a:t>
            </a:r>
            <a:r>
              <a:rPr lang="de-DE" sz="3100" b="1" dirty="0" err="1"/>
              <a:t>you</a:t>
            </a:r>
            <a:r>
              <a:rPr lang="de-DE" sz="3100" b="1" dirty="0"/>
              <a:t> </a:t>
            </a:r>
            <a:r>
              <a:rPr lang="de-DE" sz="3100" b="1" dirty="0" err="1"/>
              <a:t>through</a:t>
            </a:r>
            <a:r>
              <a:rPr lang="de-DE" sz="3100" b="1" dirty="0"/>
              <a:t> </a:t>
            </a:r>
            <a:r>
              <a:rPr lang="de-DE" sz="3100" b="1" dirty="0" err="1"/>
              <a:t>the</a:t>
            </a:r>
            <a:r>
              <a:rPr lang="de-DE" sz="3100" b="1" dirty="0"/>
              <a:t> </a:t>
            </a:r>
            <a:r>
              <a:rPr lang="de-DE" sz="3100" b="1" dirty="0" err="1"/>
              <a:t>experiments</a:t>
            </a:r>
            <a:r>
              <a:rPr lang="de-DE" sz="3100" b="1" dirty="0"/>
              <a:t> :</a:t>
            </a:r>
          </a:p>
        </p:txBody>
      </p:sp>
      <p:sp>
        <p:nvSpPr>
          <p:cNvPr id="35" name="Rechtwinkliges Dreieck 34">
            <a:extLst>
              <a:ext uri="{FF2B5EF4-FFF2-40B4-BE49-F238E27FC236}">
                <a16:creationId xmlns:a16="http://schemas.microsoft.com/office/drawing/2014/main" id="{434DE2EF-BFCC-4F12-BC8E-87F377954F99}"/>
              </a:ext>
            </a:extLst>
          </p:cNvPr>
          <p:cNvSpPr/>
          <p:nvPr/>
        </p:nvSpPr>
        <p:spPr>
          <a:xfrm flipH="1">
            <a:off x="47949" y="2312199"/>
            <a:ext cx="12144051" cy="2550632"/>
          </a:xfrm>
          <a:prstGeom prst="rtTriangle">
            <a:avLst/>
          </a:prstGeom>
          <a:solidFill>
            <a:schemeClr val="accent4">
              <a:alpha val="52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C9C28FB-0C26-44C2-86FB-608FB1A0F607}"/>
              </a:ext>
            </a:extLst>
          </p:cNvPr>
          <p:cNvGrpSpPr/>
          <p:nvPr/>
        </p:nvGrpSpPr>
        <p:grpSpPr>
          <a:xfrm>
            <a:off x="3573832" y="1756880"/>
            <a:ext cx="1868459" cy="2524868"/>
            <a:chOff x="2765210" y="1684377"/>
            <a:chExt cx="2072938" cy="3026406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782ED0D8-1096-4E6B-AC95-F19CD277B4F4}"/>
                </a:ext>
              </a:extLst>
            </p:cNvPr>
            <p:cNvSpPr/>
            <p:nvPr/>
          </p:nvSpPr>
          <p:spPr>
            <a:xfrm>
              <a:off x="2765210" y="1684377"/>
              <a:ext cx="2057400" cy="3026406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95DCCAE-D727-4424-B2CD-D83BF94A6CA6}"/>
                </a:ext>
              </a:extLst>
            </p:cNvPr>
            <p:cNvSpPr txBox="1"/>
            <p:nvPr/>
          </p:nvSpPr>
          <p:spPr>
            <a:xfrm>
              <a:off x="2795086" y="2088160"/>
              <a:ext cx="2043062" cy="158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>
                  <a:solidFill>
                    <a:schemeClr val="bg1">
                      <a:lumMod val="95000"/>
                    </a:schemeClr>
                  </a:solidFill>
                </a:rPr>
                <a:t>Information </a:t>
              </a:r>
              <a:r>
                <a:rPr lang="de-DE" sz="2000" b="1" dirty="0" err="1">
                  <a:solidFill>
                    <a:schemeClr val="bg1">
                      <a:lumMod val="95000"/>
                    </a:schemeClr>
                  </a:solidFill>
                </a:rPr>
                <a:t>about</a:t>
              </a:r>
              <a:r>
                <a:rPr lang="de-DE" sz="2000" b="1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de-DE" sz="2000" b="1" dirty="0" err="1">
                  <a:solidFill>
                    <a:schemeClr val="bg1">
                      <a:lumMod val="95000"/>
                    </a:schemeClr>
                  </a:solidFill>
                </a:rPr>
                <a:t>the</a:t>
              </a:r>
              <a:r>
                <a:rPr lang="de-DE" sz="2000" b="1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de-DE" sz="2000" b="1" dirty="0" err="1">
                  <a:solidFill>
                    <a:schemeClr val="bg1">
                      <a:lumMod val="95000"/>
                    </a:schemeClr>
                  </a:solidFill>
                </a:rPr>
                <a:t>seperating</a:t>
              </a:r>
              <a:r>
                <a:rPr lang="de-DE" sz="2000" b="1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  <a:r>
                <a:rPr lang="de-DE" sz="2000" b="1" dirty="0" err="1">
                  <a:solidFill>
                    <a:schemeClr val="bg1">
                      <a:lumMod val="95000"/>
                    </a:schemeClr>
                  </a:solidFill>
                </a:rPr>
                <a:t>processes</a:t>
              </a:r>
              <a:endParaRPr lang="de-DE" sz="20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562DF09-B978-4899-8A24-00F78D18BB1B}"/>
              </a:ext>
            </a:extLst>
          </p:cNvPr>
          <p:cNvSpPr/>
          <p:nvPr/>
        </p:nvSpPr>
        <p:spPr>
          <a:xfrm>
            <a:off x="6748301" y="1761600"/>
            <a:ext cx="1854454" cy="25248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0328E04-646A-459B-9890-1180045CC3B2}"/>
              </a:ext>
            </a:extLst>
          </p:cNvPr>
          <p:cNvSpPr txBox="1"/>
          <p:nvPr/>
        </p:nvSpPr>
        <p:spPr>
          <a:xfrm>
            <a:off x="6875378" y="1908890"/>
            <a:ext cx="16655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Material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suggestions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for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experiment</a:t>
            </a:r>
            <a:endParaRPr lang="de-DE" sz="2000" b="1" dirty="0">
              <a:solidFill>
                <a:schemeClr val="bg1">
                  <a:lumMod val="95000"/>
                </a:schemeClr>
              </a:solidFill>
            </a:endParaRPr>
          </a:p>
          <a:p>
            <a:endParaRPr lang="de-DE" dirty="0"/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5F18C736-A8ED-4BF2-BE9F-1BC60E51AB6F}"/>
              </a:ext>
            </a:extLst>
          </p:cNvPr>
          <p:cNvSpPr/>
          <p:nvPr/>
        </p:nvSpPr>
        <p:spPr>
          <a:xfrm>
            <a:off x="467153" y="1814196"/>
            <a:ext cx="1884485" cy="252486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DFEA4FF1-CF71-458C-BDDD-4419BFC12963}"/>
              </a:ext>
            </a:extLst>
          </p:cNvPr>
          <p:cNvSpPr txBox="1"/>
          <p:nvPr/>
        </p:nvSpPr>
        <p:spPr>
          <a:xfrm>
            <a:off x="623768" y="2207906"/>
            <a:ext cx="174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Think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materials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you‘ll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need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412A86FC-9F66-48F3-9432-91EDD3938B4A}"/>
              </a:ext>
            </a:extLst>
          </p:cNvPr>
          <p:cNvSpPr/>
          <p:nvPr/>
        </p:nvSpPr>
        <p:spPr>
          <a:xfrm>
            <a:off x="9848212" y="1756880"/>
            <a:ext cx="1854453" cy="25248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36876885-D782-4F8B-8243-8B908A420255}"/>
              </a:ext>
            </a:extLst>
          </p:cNvPr>
          <p:cNvSpPr txBox="1"/>
          <p:nvPr/>
        </p:nvSpPr>
        <p:spPr>
          <a:xfrm>
            <a:off x="10144943" y="2209882"/>
            <a:ext cx="1516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Detailed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describtion</a:t>
            </a:r>
            <a:endParaRPr lang="de-DE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0A74531-440D-4AD9-B53A-6FBB26F20F8B}"/>
              </a:ext>
            </a:extLst>
          </p:cNvPr>
          <p:cNvSpPr txBox="1"/>
          <p:nvPr/>
        </p:nvSpPr>
        <p:spPr>
          <a:xfrm>
            <a:off x="47949" y="4920764"/>
            <a:ext cx="174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Little help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5C1498F1-38C1-484D-824A-EA59663CBAC2}"/>
              </a:ext>
            </a:extLst>
          </p:cNvPr>
          <p:cNvSpPr txBox="1"/>
          <p:nvPr/>
        </p:nvSpPr>
        <p:spPr>
          <a:xfrm>
            <a:off x="10301098" y="4891389"/>
            <a:ext cx="189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Enormous</a:t>
            </a:r>
            <a:r>
              <a:rPr lang="de-DE" dirty="0"/>
              <a:t> help</a:t>
            </a:r>
          </a:p>
        </p:txBody>
      </p:sp>
      <p:sp>
        <p:nvSpPr>
          <p:cNvPr id="38" name="Durchsichtiges Layer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2167247" y="-148045"/>
            <a:ext cx="190215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E0C195F8-89AD-4616-8AAF-269482209EB6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29" name="Pfeil: nach rechts 28">
              <a:hlinkClick r:id="rId4" action="ppaction://hlinksldjump"/>
              <a:extLst>
                <a:ext uri="{FF2B5EF4-FFF2-40B4-BE49-F238E27FC236}">
                  <a16:creationId xmlns:a16="http://schemas.microsoft.com/office/drawing/2014/main" id="{CD8C1E06-5DD1-45D1-A6EB-EF8F0A431007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Textfeld 29">
              <a:hlinkClick r:id="rId4" action="ppaction://hlinksldjump"/>
              <a:extLst>
                <a:ext uri="{FF2B5EF4-FFF2-40B4-BE49-F238E27FC236}">
                  <a16:creationId xmlns:a16="http://schemas.microsoft.com/office/drawing/2014/main" id="{9DA82E71-FE44-478B-955A-D373C90297E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  <p:sp>
        <p:nvSpPr>
          <p:cNvPr id="32" name="Textfeld 31">
            <a:hlinkClick r:id="rId3" action="ppaction://hlinksldjump"/>
            <a:extLst>
              <a:ext uri="{FF2B5EF4-FFF2-40B4-BE49-F238E27FC236}">
                <a16:creationId xmlns:a16="http://schemas.microsoft.com/office/drawing/2014/main" id="{CC7EC4FD-F768-43DC-8B2D-7BF1CD24DA4E}"/>
              </a:ext>
            </a:extLst>
          </p:cNvPr>
          <p:cNvSpPr txBox="1"/>
          <p:nvPr/>
        </p:nvSpPr>
        <p:spPr>
          <a:xfrm>
            <a:off x="6797829" y="3476778"/>
            <a:ext cx="1773533" cy="461665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  <p:sp>
        <p:nvSpPr>
          <p:cNvPr id="33" name="Textfeld 32">
            <a:hlinkClick r:id="rId3" action="ppaction://hlinksldjump"/>
            <a:extLst>
              <a:ext uri="{FF2B5EF4-FFF2-40B4-BE49-F238E27FC236}">
                <a16:creationId xmlns:a16="http://schemas.microsoft.com/office/drawing/2014/main" id="{83D34636-5644-4467-900E-B5A055B1CF7B}"/>
              </a:ext>
            </a:extLst>
          </p:cNvPr>
          <p:cNvSpPr txBox="1"/>
          <p:nvPr/>
        </p:nvSpPr>
        <p:spPr>
          <a:xfrm>
            <a:off x="9881737" y="3498184"/>
            <a:ext cx="1773533" cy="461665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  <p:sp>
        <p:nvSpPr>
          <p:cNvPr id="31" name="Textfeld 30">
            <a:hlinkClick r:id="rId3" action="ppaction://hlinksldjump"/>
            <a:extLst>
              <a:ext uri="{FF2B5EF4-FFF2-40B4-BE49-F238E27FC236}">
                <a16:creationId xmlns:a16="http://schemas.microsoft.com/office/drawing/2014/main" id="{28A9ABA0-5EAB-442D-8926-3C2CFB5F630B}"/>
              </a:ext>
            </a:extLst>
          </p:cNvPr>
          <p:cNvSpPr txBox="1"/>
          <p:nvPr/>
        </p:nvSpPr>
        <p:spPr>
          <a:xfrm>
            <a:off x="3624199" y="3534051"/>
            <a:ext cx="17735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  <p:sp>
        <p:nvSpPr>
          <p:cNvPr id="25" name="Textfeld 24">
            <a:hlinkClick r:id="rId5" action="ppaction://hlinksldjump"/>
            <a:extLst>
              <a:ext uri="{FF2B5EF4-FFF2-40B4-BE49-F238E27FC236}">
                <a16:creationId xmlns:a16="http://schemas.microsoft.com/office/drawing/2014/main" id="{6E45014D-0951-4654-90AB-96D47A517378}"/>
              </a:ext>
            </a:extLst>
          </p:cNvPr>
          <p:cNvSpPr txBox="1"/>
          <p:nvPr/>
        </p:nvSpPr>
        <p:spPr>
          <a:xfrm>
            <a:off x="3619430" y="3534051"/>
            <a:ext cx="17735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Sure???</a:t>
            </a:r>
          </a:p>
        </p:txBody>
      </p:sp>
      <p:sp>
        <p:nvSpPr>
          <p:cNvPr id="27" name="Textfeld 26">
            <a:hlinkClick r:id="rId6" action="ppaction://hlinksldjump"/>
            <a:extLst>
              <a:ext uri="{FF2B5EF4-FFF2-40B4-BE49-F238E27FC236}">
                <a16:creationId xmlns:a16="http://schemas.microsoft.com/office/drawing/2014/main" id="{533D0B69-B8B0-46E5-951B-E26BFA2B64E6}"/>
              </a:ext>
            </a:extLst>
          </p:cNvPr>
          <p:cNvSpPr txBox="1"/>
          <p:nvPr/>
        </p:nvSpPr>
        <p:spPr>
          <a:xfrm>
            <a:off x="6797829" y="3491465"/>
            <a:ext cx="17735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accent4"/>
                </a:solidFill>
              </a:rPr>
              <a:t>Seriously</a:t>
            </a:r>
            <a:r>
              <a:rPr lang="de-DE" sz="2400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34" name="Textfeld 33">
            <a:hlinkClick r:id="rId7" action="ppaction://hlinksldjump"/>
            <a:extLst>
              <a:ext uri="{FF2B5EF4-FFF2-40B4-BE49-F238E27FC236}">
                <a16:creationId xmlns:a16="http://schemas.microsoft.com/office/drawing/2014/main" id="{A50745F8-F11F-474E-8A94-39E0515341A5}"/>
              </a:ext>
            </a:extLst>
          </p:cNvPr>
          <p:cNvSpPr txBox="1"/>
          <p:nvPr/>
        </p:nvSpPr>
        <p:spPr>
          <a:xfrm>
            <a:off x="9881736" y="3498184"/>
            <a:ext cx="17735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accent4"/>
                </a:solidFill>
              </a:rPr>
              <a:t>No</a:t>
            </a:r>
            <a:r>
              <a:rPr lang="de-DE" sz="2400" b="1" dirty="0">
                <a:solidFill>
                  <a:schemeClr val="accent4"/>
                </a:solidFill>
              </a:rPr>
              <a:t>, </a:t>
            </a:r>
            <a:r>
              <a:rPr lang="de-DE" sz="2400" b="1" dirty="0" err="1">
                <a:solidFill>
                  <a:schemeClr val="accent4"/>
                </a:solidFill>
              </a:rPr>
              <a:t>really</a:t>
            </a:r>
            <a:r>
              <a:rPr lang="de-DE" sz="2400" b="1" dirty="0">
                <a:solidFill>
                  <a:schemeClr val="accent4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9329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14847" y="-26008"/>
            <a:ext cx="12192000" cy="6862695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55AF220-68DC-4691-9BAF-7C25D57907E4}"/>
              </a:ext>
            </a:extLst>
          </p:cNvPr>
          <p:cNvGrpSpPr/>
          <p:nvPr/>
        </p:nvGrpSpPr>
        <p:grpSpPr>
          <a:xfrm>
            <a:off x="220854" y="222211"/>
            <a:ext cx="2567503" cy="2894088"/>
            <a:chOff x="2635652" y="1250897"/>
            <a:chExt cx="2567503" cy="2894088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3B167C39-FCAF-47E7-A6C3-5EBAA3F7602E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0615807-20E5-4A4D-83BB-4B48284025DF}"/>
                </a:ext>
              </a:extLst>
            </p:cNvPr>
            <p:cNvSpPr txBox="1"/>
            <p:nvPr/>
          </p:nvSpPr>
          <p:spPr>
            <a:xfrm>
              <a:off x="2887645" y="1462740"/>
              <a:ext cx="231551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Substances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consist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of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particles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of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different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sizes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.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There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are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small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holes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in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the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sieve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. Small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particles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can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pass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through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, large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ones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remain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in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the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</a:t>
              </a:r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sieve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220704" y="221731"/>
            <a:ext cx="2567503" cy="2894088"/>
            <a:chOff x="3741962" y="1217550"/>
            <a:chExt cx="4044141" cy="4422895"/>
          </a:xfrm>
        </p:grpSpPr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r>
                <a:rPr lang="de-DE" sz="3200" dirty="0"/>
                <a:t> </a:t>
              </a: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89791046-6293-4B46-A585-D54A29D170A6}"/>
              </a:ext>
            </a:extLst>
          </p:cNvPr>
          <p:cNvGrpSpPr/>
          <p:nvPr/>
        </p:nvGrpSpPr>
        <p:grpSpPr>
          <a:xfrm>
            <a:off x="3009211" y="222211"/>
            <a:ext cx="2567503" cy="2894088"/>
            <a:chOff x="2635652" y="1250897"/>
            <a:chExt cx="2567503" cy="2894088"/>
          </a:xfrm>
        </p:grpSpPr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5B69B546-D66C-4A48-B23A-912768546CA1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61C8C06-2997-4E1A-A86B-A8D25676DCB3}"/>
                </a:ext>
              </a:extLst>
            </p:cNvPr>
            <p:cNvSpPr txBox="1"/>
            <p:nvPr/>
          </p:nvSpPr>
          <p:spPr>
            <a:xfrm>
              <a:off x="2878020" y="1462740"/>
              <a:ext cx="231551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During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s</a:t>
              </a:r>
              <a:r>
                <a:rPr lang="en-US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orting</a:t>
              </a:r>
              <a:r>
                <a:rPr lang="en-US" dirty="0">
                  <a:latin typeface="Bradley Hand ITC" panose="03070402050302030203" pitchFamily="66" charset="0"/>
                  <a:cs typeface="Arial" panose="020B0604020202020204" pitchFamily="34" charset="0"/>
                </a:rPr>
                <a:t>, a mixture of two solids is separated, e.g. by using tweezers to pick out one of the two solids.</a:t>
              </a:r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  <a:p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  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3002394" y="232778"/>
            <a:ext cx="2567503" cy="2894088"/>
            <a:chOff x="5636875" y="82278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5636875" y="82278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6057434" y="1806729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A5C27B47-E971-4278-AC11-0DF2F0FA7101}"/>
              </a:ext>
            </a:extLst>
          </p:cNvPr>
          <p:cNvGrpSpPr/>
          <p:nvPr/>
        </p:nvGrpSpPr>
        <p:grpSpPr>
          <a:xfrm>
            <a:off x="8959178" y="247520"/>
            <a:ext cx="2567503" cy="2894088"/>
            <a:chOff x="2635652" y="1250897"/>
            <a:chExt cx="2567503" cy="2894088"/>
          </a:xfrm>
        </p:grpSpPr>
        <p:sp>
          <p:nvSpPr>
            <p:cNvPr id="50" name="Rechteck: abgerundete Ecken 49">
              <a:extLst>
                <a:ext uri="{FF2B5EF4-FFF2-40B4-BE49-F238E27FC236}">
                  <a16:creationId xmlns:a16="http://schemas.microsoft.com/office/drawing/2014/main" id="{F8E765ED-3B03-487F-9198-669A81018654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AF66920D-361E-40FF-AB93-FE5FDAB6096C}"/>
                </a:ext>
              </a:extLst>
            </p:cNvPr>
            <p:cNvSpPr txBox="1"/>
            <p:nvPr/>
          </p:nvSpPr>
          <p:spPr>
            <a:xfrm>
              <a:off x="2868695" y="1309710"/>
              <a:ext cx="231551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Bradley Hand ITC" panose="03070402050302030203" pitchFamily="66" charset="0"/>
                  <a:cs typeface="Arial" panose="020B0604020202020204" pitchFamily="34" charset="0"/>
                </a:rPr>
                <a:t>During sedimentation, a mixture of substances is separated due to the different densities. The higher density solid settles to the bottom of the vessel</a:t>
              </a:r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67C31A1E-C9AA-446C-8722-9B88A1BA4AFD}"/>
              </a:ext>
            </a:extLst>
          </p:cNvPr>
          <p:cNvGrpSpPr/>
          <p:nvPr/>
        </p:nvGrpSpPr>
        <p:grpSpPr>
          <a:xfrm>
            <a:off x="8827461" y="238248"/>
            <a:ext cx="2834796" cy="2894088"/>
            <a:chOff x="3531451" y="1217552"/>
            <a:chExt cx="4465161" cy="4422895"/>
          </a:xfrm>
          <a:solidFill>
            <a:schemeClr val="bg1">
              <a:lumMod val="50000"/>
            </a:schemeClr>
          </a:solidFill>
        </p:grpSpPr>
        <p:sp>
          <p:nvSpPr>
            <p:cNvPr id="53" name="Rechteck: abgerundete Ecken 52">
              <a:extLst>
                <a:ext uri="{FF2B5EF4-FFF2-40B4-BE49-F238E27FC236}">
                  <a16:creationId xmlns:a16="http://schemas.microsoft.com/office/drawing/2014/main" id="{AC9ADB80-CB2B-435C-9FB8-49755A03D67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4479DCC4-246F-4FBC-84A9-4D84E63BF191}"/>
                </a:ext>
              </a:extLst>
            </p:cNvPr>
            <p:cNvSpPr txBox="1"/>
            <p:nvPr/>
          </p:nvSpPr>
          <p:spPr>
            <a:xfrm>
              <a:off x="3531451" y="2190171"/>
              <a:ext cx="4465161" cy="893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Sedimentation</a:t>
              </a:r>
            </a:p>
          </p:txBody>
        </p:sp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BFE325FD-2887-4C2E-9EBD-A0F5550F268C}"/>
              </a:ext>
            </a:extLst>
          </p:cNvPr>
          <p:cNvGrpSpPr/>
          <p:nvPr/>
        </p:nvGrpSpPr>
        <p:grpSpPr>
          <a:xfrm>
            <a:off x="3009211" y="3650027"/>
            <a:ext cx="2567503" cy="2894088"/>
            <a:chOff x="2635652" y="1250897"/>
            <a:chExt cx="2567503" cy="2894088"/>
          </a:xfrm>
        </p:grpSpPr>
        <p:sp>
          <p:nvSpPr>
            <p:cNvPr id="62" name="Rechteck: abgerundete Ecken 61">
              <a:extLst>
                <a:ext uri="{FF2B5EF4-FFF2-40B4-BE49-F238E27FC236}">
                  <a16:creationId xmlns:a16="http://schemas.microsoft.com/office/drawing/2014/main" id="{78BBCE63-66EB-489A-9020-C5AD5983DFB3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3" name="Textfeld 62">
              <a:extLst>
                <a:ext uri="{FF2B5EF4-FFF2-40B4-BE49-F238E27FC236}">
                  <a16:creationId xmlns:a16="http://schemas.microsoft.com/office/drawing/2014/main" id="{E4B08FEB-DECD-4FAB-8871-FCFED10CCF8D}"/>
                </a:ext>
              </a:extLst>
            </p:cNvPr>
            <p:cNvSpPr txBox="1"/>
            <p:nvPr/>
          </p:nvSpPr>
          <p:spPr>
            <a:xfrm>
              <a:off x="2755657" y="1346860"/>
              <a:ext cx="244749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Bradley Hand ITC" panose="03070402050302030203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During evaporation, a mixture of a solid and a liquid is separated. The mixture is heated until the liquid has evaporated. The solid remains.</a:t>
              </a:r>
              <a:endParaRPr lang="de-DE" dirty="0"/>
            </a:p>
            <a:p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D8FB420-6595-4E51-9367-8982DE9805DC}"/>
              </a:ext>
            </a:extLst>
          </p:cNvPr>
          <p:cNvGrpSpPr/>
          <p:nvPr/>
        </p:nvGrpSpPr>
        <p:grpSpPr>
          <a:xfrm>
            <a:off x="3011629" y="3659263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65" name="Rechteck: abgerundete Ecken 64">
              <a:extLst>
                <a:ext uri="{FF2B5EF4-FFF2-40B4-BE49-F238E27FC236}">
                  <a16:creationId xmlns:a16="http://schemas.microsoft.com/office/drawing/2014/main" id="{86006A2A-98DA-46DD-A6E4-9D9EF8BC7B49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1E8B9920-6CE1-4B35-AB4F-37782C6C0951}"/>
                </a:ext>
              </a:extLst>
            </p:cNvPr>
            <p:cNvSpPr txBox="1"/>
            <p:nvPr/>
          </p:nvSpPr>
          <p:spPr>
            <a:xfrm>
              <a:off x="4081758" y="2019962"/>
              <a:ext cx="3577926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Evaporation</a:t>
              </a:r>
            </a:p>
          </p:txBody>
        </p:sp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B7A46FF7-9685-4128-BCAE-B16A21B97CB7}"/>
              </a:ext>
            </a:extLst>
          </p:cNvPr>
          <p:cNvGrpSpPr/>
          <p:nvPr/>
        </p:nvGrpSpPr>
        <p:grpSpPr>
          <a:xfrm>
            <a:off x="220855" y="3650986"/>
            <a:ext cx="2567503" cy="2894088"/>
            <a:chOff x="1592456" y="3566669"/>
            <a:chExt cx="2567503" cy="2894088"/>
          </a:xfrm>
        </p:grpSpPr>
        <p:grpSp>
          <p:nvGrpSpPr>
            <p:cNvPr id="55" name="Gruppieren 54">
              <a:extLst>
                <a:ext uri="{FF2B5EF4-FFF2-40B4-BE49-F238E27FC236}">
                  <a16:creationId xmlns:a16="http://schemas.microsoft.com/office/drawing/2014/main" id="{6CEDE769-7D59-4C9D-9742-D83AF3D008D3}"/>
                </a:ext>
              </a:extLst>
            </p:cNvPr>
            <p:cNvGrpSpPr/>
            <p:nvPr/>
          </p:nvGrpSpPr>
          <p:grpSpPr>
            <a:xfrm>
              <a:off x="1592456" y="3566669"/>
              <a:ext cx="2567503" cy="2894088"/>
              <a:chOff x="2635652" y="1250897"/>
              <a:chExt cx="2567503" cy="2894088"/>
            </a:xfrm>
          </p:grpSpPr>
          <p:sp>
            <p:nvSpPr>
              <p:cNvPr id="56" name="Rechteck: abgerundete Ecken 55">
                <a:extLst>
                  <a:ext uri="{FF2B5EF4-FFF2-40B4-BE49-F238E27FC236}">
                    <a16:creationId xmlns:a16="http://schemas.microsoft.com/office/drawing/2014/main" id="{09C26F77-8096-4F92-9A28-D1EF80F4AB75}"/>
                  </a:ext>
                </a:extLst>
              </p:cNvPr>
              <p:cNvSpPr/>
              <p:nvPr/>
            </p:nvSpPr>
            <p:spPr>
              <a:xfrm>
                <a:off x="2635652" y="1250897"/>
                <a:ext cx="2567503" cy="2894088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F99F743F-71E1-463F-85A3-C2AC249C73E0}"/>
                  </a:ext>
                </a:extLst>
              </p:cNvPr>
              <p:cNvSpPr txBox="1"/>
              <p:nvPr/>
            </p:nvSpPr>
            <p:spPr>
              <a:xfrm>
                <a:off x="2887645" y="1462740"/>
                <a:ext cx="2315510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altLang="de-DE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radley Hand ITC" panose="03070402050302030203" pitchFamily="66" charset="0"/>
                    <a:ea typeface="Times New Roman" panose="02020603050405020304" pitchFamily="18" charset="0"/>
                    <a:cs typeface="Courier New" panose="02070309020205020404" pitchFamily="49" charset="0"/>
                  </a:rPr>
                  <a:t>During decanting, a mixture of substances is separated due to the different </a:t>
                </a:r>
                <a:r>
                  <a:rPr kumimoji="0" lang="en-US" altLang="de-DE" sz="18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radley Hand ITC" panose="03070402050302030203" pitchFamily="66" charset="0"/>
                    <a:ea typeface="Times New Roman" panose="02020603050405020304" pitchFamily="18" charset="0"/>
                    <a:cs typeface="Courier New" panose="02070309020205020404" pitchFamily="49" charset="0"/>
                  </a:rPr>
                  <a:t>densities.</a:t>
                </a:r>
                <a:r>
                  <a:rPr kumimoji="0" lang="en-US" altLang="de-DE" sz="18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radley Hand ITC" panose="03070402050302030203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</a:t>
                </a:r>
                <a:r>
                  <a:rPr kumimoji="0" lang="en-US" altLang="de-DE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radley Hand ITC" panose="03070402050302030203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liquid is poured off, the solid remains in the pouring vessel.</a:t>
                </a:r>
                <a:r>
                  <a:rPr kumimoji="0" lang="de-DE" altLang="de-DE" sz="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rPr>
                  <a:t> </a:t>
                </a:r>
                <a:endPara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endParaRPr lang="de-DE" dirty="0"/>
              </a:p>
            </p:txBody>
          </p:sp>
        </p:grp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1CAD30BF-520D-4BBB-AD1F-FDFDC564A007}"/>
                </a:ext>
              </a:extLst>
            </p:cNvPr>
            <p:cNvSpPr/>
            <p:nvPr/>
          </p:nvSpPr>
          <p:spPr>
            <a:xfrm>
              <a:off x="1692618" y="3674794"/>
              <a:ext cx="24183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EB2DC84D-FC90-4510-AD3F-4955F5A61B0D}"/>
              </a:ext>
            </a:extLst>
          </p:cNvPr>
          <p:cNvGrpSpPr/>
          <p:nvPr/>
        </p:nvGrpSpPr>
        <p:grpSpPr>
          <a:xfrm>
            <a:off x="222280" y="3655482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59" name="Rechteck: abgerundete Ecken 58">
              <a:extLst>
                <a:ext uri="{FF2B5EF4-FFF2-40B4-BE49-F238E27FC236}">
                  <a16:creationId xmlns:a16="http://schemas.microsoft.com/office/drawing/2014/main" id="{0CDE1A7B-EE82-4A27-AFB7-58E73C4451C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4D58ED65-B6A2-4966-A790-7F5D08D04DA0}"/>
                </a:ext>
              </a:extLst>
            </p:cNvPr>
            <p:cNvSpPr txBox="1"/>
            <p:nvPr/>
          </p:nvSpPr>
          <p:spPr>
            <a:xfrm>
              <a:off x="3948651" y="2097238"/>
              <a:ext cx="3720021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Decantation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A7B6F3EA-93C8-4A62-A9DD-7B6EEF87843D}"/>
              </a:ext>
            </a:extLst>
          </p:cNvPr>
          <p:cNvGrpSpPr/>
          <p:nvPr/>
        </p:nvGrpSpPr>
        <p:grpSpPr>
          <a:xfrm>
            <a:off x="5963178" y="3656900"/>
            <a:ext cx="2664922" cy="2894088"/>
            <a:chOff x="2635652" y="1250897"/>
            <a:chExt cx="2664922" cy="2894088"/>
          </a:xfrm>
        </p:grpSpPr>
        <p:sp>
          <p:nvSpPr>
            <p:cNvPr id="74" name="Rechteck: abgerundete Ecken 73">
              <a:extLst>
                <a:ext uri="{FF2B5EF4-FFF2-40B4-BE49-F238E27FC236}">
                  <a16:creationId xmlns:a16="http://schemas.microsoft.com/office/drawing/2014/main" id="{65484642-4C73-40C8-AF14-14E054A89F6B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FBBD0983-329E-4EE0-A351-4062CECF7372}"/>
                </a:ext>
              </a:extLst>
            </p:cNvPr>
            <p:cNvSpPr txBox="1"/>
            <p:nvPr/>
          </p:nvSpPr>
          <p:spPr>
            <a:xfrm>
              <a:off x="2651104" y="1409809"/>
              <a:ext cx="264947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Bradley Hand ITC" panose="03070402050302030203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During distillation, liquids with different boiling temperatures are separated. The liquid with the lower boiling point is vaporized and recovered by condensation</a:t>
              </a:r>
              <a:r>
                <a:rPr lang="de-DE" sz="18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.</a:t>
              </a:r>
              <a:endParaRPr lang="de-DE" dirty="0"/>
            </a:p>
          </p:txBody>
        </p:sp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3B11D987-0369-45E5-AA2F-6A72A37778BE}"/>
              </a:ext>
            </a:extLst>
          </p:cNvPr>
          <p:cNvGrpSpPr/>
          <p:nvPr/>
        </p:nvGrpSpPr>
        <p:grpSpPr>
          <a:xfrm>
            <a:off x="5969180" y="3663465"/>
            <a:ext cx="2567503" cy="2912632"/>
            <a:chOff x="59544" y="5567298"/>
            <a:chExt cx="4044139" cy="4422895"/>
          </a:xfrm>
          <a:solidFill>
            <a:schemeClr val="bg1">
              <a:lumMod val="50000"/>
            </a:schemeClr>
          </a:solidFill>
        </p:grpSpPr>
        <p:sp>
          <p:nvSpPr>
            <p:cNvPr id="68" name="Rechteck: abgerundete Ecken 67">
              <a:extLst>
                <a:ext uri="{FF2B5EF4-FFF2-40B4-BE49-F238E27FC236}">
                  <a16:creationId xmlns:a16="http://schemas.microsoft.com/office/drawing/2014/main" id="{1B408536-660E-43AD-B264-DD8FBA26CB4B}"/>
                </a:ext>
              </a:extLst>
            </p:cNvPr>
            <p:cNvSpPr/>
            <p:nvPr/>
          </p:nvSpPr>
          <p:spPr>
            <a:xfrm>
              <a:off x="59544" y="5567298"/>
              <a:ext cx="4044139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F797FCA7-C968-4BAF-9443-20BF6D4994AC}"/>
                </a:ext>
              </a:extLst>
            </p:cNvPr>
            <p:cNvSpPr txBox="1"/>
            <p:nvPr/>
          </p:nvSpPr>
          <p:spPr>
            <a:xfrm>
              <a:off x="292652" y="6369708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Distillation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9FFA46CE-F8B4-426F-9D15-F02FC97391A5}"/>
              </a:ext>
            </a:extLst>
          </p:cNvPr>
          <p:cNvGrpSpPr/>
          <p:nvPr/>
        </p:nvGrpSpPr>
        <p:grpSpPr>
          <a:xfrm>
            <a:off x="8944832" y="3681111"/>
            <a:ext cx="2707254" cy="2894088"/>
            <a:chOff x="2635652" y="1250897"/>
            <a:chExt cx="2707254" cy="2894088"/>
          </a:xfrm>
        </p:grpSpPr>
        <p:sp>
          <p:nvSpPr>
            <p:cNvPr id="86" name="Rechteck: abgerundete Ecken 85">
              <a:extLst>
                <a:ext uri="{FF2B5EF4-FFF2-40B4-BE49-F238E27FC236}">
                  <a16:creationId xmlns:a16="http://schemas.microsoft.com/office/drawing/2014/main" id="{D6B01E33-3035-42B5-9C76-87DEB93DB660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7" name="Textfeld 86">
              <a:extLst>
                <a:ext uri="{FF2B5EF4-FFF2-40B4-BE49-F238E27FC236}">
                  <a16:creationId xmlns:a16="http://schemas.microsoft.com/office/drawing/2014/main" id="{4171C531-78F0-4262-88B5-8D8EFDC5E760}"/>
                </a:ext>
              </a:extLst>
            </p:cNvPr>
            <p:cNvSpPr txBox="1"/>
            <p:nvPr/>
          </p:nvSpPr>
          <p:spPr>
            <a:xfrm>
              <a:off x="2693436" y="1537866"/>
              <a:ext cx="264947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en-US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Extraction is the process of separating substances from a mixture using a solvent</a:t>
              </a:r>
              <a:r>
                <a:rPr lang="de-DE" dirty="0">
                  <a:latin typeface="Bradley Hand ITC" panose="03070402050302030203" pitchFamily="66" charset="0"/>
                  <a:cs typeface="Arial" panose="020B0604020202020204" pitchFamily="34" charset="0"/>
                </a:rPr>
                <a:t>.</a:t>
              </a:r>
            </a:p>
            <a:p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8" name="Gruppieren 87">
            <a:extLst>
              <a:ext uri="{FF2B5EF4-FFF2-40B4-BE49-F238E27FC236}">
                <a16:creationId xmlns:a16="http://schemas.microsoft.com/office/drawing/2014/main" id="{737D5A66-B84C-4B89-9FD8-23188A27A4BA}"/>
              </a:ext>
            </a:extLst>
          </p:cNvPr>
          <p:cNvGrpSpPr/>
          <p:nvPr/>
        </p:nvGrpSpPr>
        <p:grpSpPr>
          <a:xfrm>
            <a:off x="8950937" y="3671839"/>
            <a:ext cx="2567503" cy="2912632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89" name="Rechteck: abgerundete Ecken 88">
              <a:extLst>
                <a:ext uri="{FF2B5EF4-FFF2-40B4-BE49-F238E27FC236}">
                  <a16:creationId xmlns:a16="http://schemas.microsoft.com/office/drawing/2014/main" id="{E9708A57-A5E6-4F95-9F98-FFB0EEBFA8A2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0" name="Textfeld 89">
              <a:extLst>
                <a:ext uri="{FF2B5EF4-FFF2-40B4-BE49-F238E27FC236}">
                  <a16:creationId xmlns:a16="http://schemas.microsoft.com/office/drawing/2014/main" id="{CF4930E7-7AA1-4B3C-898E-7C0C582DDF7A}"/>
                </a:ext>
              </a:extLst>
            </p:cNvPr>
            <p:cNvSpPr txBox="1"/>
            <p:nvPr/>
          </p:nvSpPr>
          <p:spPr>
            <a:xfrm>
              <a:off x="3975068" y="2019962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Extraction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4" name="Rectangle 5">
            <a:extLst>
              <a:ext uri="{FF2B5EF4-FFF2-40B4-BE49-F238E27FC236}">
                <a16:creationId xmlns:a16="http://schemas.microsoft.com/office/drawing/2014/main" id="{8D21F1B0-09E3-4923-A034-0B918A071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5AE52898-E4D7-457C-9409-C7DF2B9E6C48}"/>
              </a:ext>
            </a:extLst>
          </p:cNvPr>
          <p:cNvGrpSpPr/>
          <p:nvPr/>
        </p:nvGrpSpPr>
        <p:grpSpPr>
          <a:xfrm>
            <a:off x="5899060" y="-559199"/>
            <a:ext cx="2624607" cy="3710079"/>
            <a:chOff x="2781685" y="1271090"/>
            <a:chExt cx="2624607" cy="3710079"/>
          </a:xfrm>
        </p:grpSpPr>
        <p:sp>
          <p:nvSpPr>
            <p:cNvPr id="44" name="Rechteck: abgerundete Ecken 43">
              <a:extLst>
                <a:ext uri="{FF2B5EF4-FFF2-40B4-BE49-F238E27FC236}">
                  <a16:creationId xmlns:a16="http://schemas.microsoft.com/office/drawing/2014/main" id="{90CFE3A6-C068-445A-B615-06A9B2643D7D}"/>
                </a:ext>
              </a:extLst>
            </p:cNvPr>
            <p:cNvSpPr/>
            <p:nvPr/>
          </p:nvSpPr>
          <p:spPr>
            <a:xfrm>
              <a:off x="2838789" y="2087081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18ACFE7B-5F23-48E9-BA61-725040292F40}"/>
                </a:ext>
              </a:extLst>
            </p:cNvPr>
            <p:cNvSpPr txBox="1"/>
            <p:nvPr/>
          </p:nvSpPr>
          <p:spPr>
            <a:xfrm>
              <a:off x="2781685" y="1271090"/>
              <a:ext cx="2449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sp>
        <p:nvSpPr>
          <p:cNvPr id="80" name="Textfeld 79">
            <a:extLst>
              <a:ext uri="{FF2B5EF4-FFF2-40B4-BE49-F238E27FC236}">
                <a16:creationId xmlns:a16="http://schemas.microsoft.com/office/drawing/2014/main" id="{797CD8B0-7B59-4016-98BC-76F7816BA4AE}"/>
              </a:ext>
            </a:extLst>
          </p:cNvPr>
          <p:cNvSpPr txBox="1"/>
          <p:nvPr/>
        </p:nvSpPr>
        <p:spPr>
          <a:xfrm>
            <a:off x="6141274" y="467054"/>
            <a:ext cx="222919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Bradley Hand ITC" panose="03070402050302030203" pitchFamily="66" charset="0"/>
              </a:rPr>
              <a:t>Filtering separates a mixture of a liquid and a solid. A filter is a soft paper with extremely small holes. Depending on the filter, the holes can be of different sizes.</a:t>
            </a:r>
            <a:endParaRPr lang="de-DE" dirty="0">
              <a:latin typeface="Bradley Hand ITC" panose="03070402050302030203" pitchFamily="66" charset="0"/>
            </a:endParaRPr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B7354DA2-4AD2-46CD-9D65-71A8F0DA01C4}"/>
              </a:ext>
            </a:extLst>
          </p:cNvPr>
          <p:cNvGrpSpPr/>
          <p:nvPr/>
        </p:nvGrpSpPr>
        <p:grpSpPr>
          <a:xfrm>
            <a:off x="5956164" y="256792"/>
            <a:ext cx="2567503" cy="2894088"/>
            <a:chOff x="3753412" y="124174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47" name="Rechteck: abgerundete Ecken 46">
              <a:extLst>
                <a:ext uri="{FF2B5EF4-FFF2-40B4-BE49-F238E27FC236}">
                  <a16:creationId xmlns:a16="http://schemas.microsoft.com/office/drawing/2014/main" id="{87647A21-F9A7-481F-830C-4D13F45C4A1E}"/>
                </a:ext>
              </a:extLst>
            </p:cNvPr>
            <p:cNvSpPr/>
            <p:nvPr/>
          </p:nvSpPr>
          <p:spPr>
            <a:xfrm>
              <a:off x="3753412" y="124174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23BC2273-230E-4916-AC4B-2E53C6AC7B7B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Filtration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97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55AF220-68DC-4691-9BAF-7C25D57907E4}"/>
              </a:ext>
            </a:extLst>
          </p:cNvPr>
          <p:cNvGrpSpPr/>
          <p:nvPr/>
        </p:nvGrpSpPr>
        <p:grpSpPr>
          <a:xfrm>
            <a:off x="220854" y="222211"/>
            <a:ext cx="2567503" cy="2894088"/>
            <a:chOff x="2635652" y="1250897"/>
            <a:chExt cx="2567503" cy="2894088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3B167C39-FCAF-47E7-A6C3-5EBAA3F7602E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0615807-20E5-4A4D-83BB-4B48284025DF}"/>
                </a:ext>
              </a:extLst>
            </p:cNvPr>
            <p:cNvSpPr txBox="1"/>
            <p:nvPr/>
          </p:nvSpPr>
          <p:spPr>
            <a:xfrm>
              <a:off x="2752377" y="1978437"/>
              <a:ext cx="231551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err="1">
                  <a:latin typeface="Bradley Hand ITC" panose="03070402050302030203" pitchFamily="66" charset="0"/>
                </a:rPr>
                <a:t>Siev</a:t>
              </a:r>
              <a:r>
                <a:rPr lang="de-DE" sz="2400" dirty="0">
                  <a:latin typeface="Bradley Hand ITC" panose="03070402050302030203" pitchFamily="66" charset="0"/>
                </a:rPr>
                <a:t>, </a:t>
              </a:r>
            </a:p>
            <a:p>
              <a:pPr algn="ctr"/>
              <a:r>
                <a:rPr lang="de-DE" sz="2400" dirty="0" err="1">
                  <a:latin typeface="Bradley Hand ITC" panose="03070402050302030203" pitchFamily="66" charset="0"/>
                </a:rPr>
                <a:t>Beakers</a:t>
              </a:r>
              <a:r>
                <a:rPr lang="de-DE" sz="2400" dirty="0">
                  <a:latin typeface="Bradley Hand ITC" panose="03070402050302030203" pitchFamily="66" charset="0"/>
                </a:rPr>
                <a:t>,</a:t>
              </a:r>
            </a:p>
            <a:p>
              <a:pPr algn="ctr"/>
              <a:r>
                <a:rPr lang="de-DE" sz="2400" dirty="0">
                  <a:latin typeface="Bradley Hand ITC" panose="03070402050302030203" pitchFamily="66" charset="0"/>
                </a:rPr>
                <a:t> Glass </a:t>
              </a:r>
              <a:r>
                <a:rPr lang="de-DE" sz="2400" dirty="0" err="1">
                  <a:latin typeface="Bradley Hand ITC" panose="03070402050302030203" pitchFamily="66" charset="0"/>
                </a:rPr>
                <a:t>rod</a:t>
              </a:r>
              <a:r>
                <a:rPr lang="de-DE" sz="2400" dirty="0">
                  <a:latin typeface="Bradley Hand ITC" panose="03070402050302030203" pitchFamily="66" charset="0"/>
                </a:rPr>
                <a:t>,</a:t>
              </a:r>
            </a:p>
            <a:p>
              <a:pPr algn="ctr"/>
              <a:r>
                <a:rPr lang="de-DE" sz="2400" dirty="0">
                  <a:latin typeface="Bradley Hand ITC" panose="03070402050302030203" pitchFamily="66" charset="0"/>
                </a:rPr>
                <a:t>Spoon </a:t>
              </a:r>
              <a:r>
                <a:rPr lang="de-DE" sz="2400" dirty="0" err="1">
                  <a:latin typeface="Bradley Hand ITC" panose="03070402050302030203" pitchFamily="66" charset="0"/>
                </a:rPr>
                <a:t>spatula</a:t>
              </a:r>
              <a:endParaRPr lang="de-DE" sz="2400" dirty="0">
                <a:latin typeface="Bradley Hand ITC" panose="03070402050302030203" pitchFamily="66" charset="0"/>
              </a:endParaRPr>
            </a:p>
            <a:p>
              <a:pPr algn="ctr"/>
              <a:endParaRPr lang="de-DE" sz="2400" dirty="0"/>
            </a:p>
          </p:txBody>
        </p:sp>
      </p:grpSp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233115" y="215576"/>
            <a:ext cx="2567503" cy="2894088"/>
            <a:chOff x="3741962" y="1217550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89791046-6293-4B46-A585-D54A29D170A6}"/>
              </a:ext>
            </a:extLst>
          </p:cNvPr>
          <p:cNvGrpSpPr/>
          <p:nvPr/>
        </p:nvGrpSpPr>
        <p:grpSpPr>
          <a:xfrm>
            <a:off x="3009211" y="222211"/>
            <a:ext cx="2567503" cy="2894088"/>
            <a:chOff x="2635652" y="1250897"/>
            <a:chExt cx="2567503" cy="2894088"/>
          </a:xfrm>
        </p:grpSpPr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5B69B546-D66C-4A48-B23A-912768546CA1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61C8C06-2997-4E1A-A86B-A8D25676DCB3}"/>
                </a:ext>
              </a:extLst>
            </p:cNvPr>
            <p:cNvSpPr txBox="1"/>
            <p:nvPr/>
          </p:nvSpPr>
          <p:spPr>
            <a:xfrm>
              <a:off x="2755657" y="2143494"/>
              <a:ext cx="23155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Tweezers</a:t>
              </a:r>
              <a:r>
                <a:rPr lang="de-DE" sz="24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4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</a:t>
              </a:r>
              <a:endParaRPr lang="de-DE" sz="2400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3009211" y="230770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5AE52898-E4D7-457C-9409-C7DF2B9E6C48}"/>
              </a:ext>
            </a:extLst>
          </p:cNvPr>
          <p:cNvGrpSpPr/>
          <p:nvPr/>
        </p:nvGrpSpPr>
        <p:grpSpPr>
          <a:xfrm>
            <a:off x="5949967" y="222210"/>
            <a:ext cx="2567503" cy="2894088"/>
            <a:chOff x="2635652" y="1250897"/>
            <a:chExt cx="2567503" cy="2894088"/>
          </a:xfrm>
        </p:grpSpPr>
        <p:sp>
          <p:nvSpPr>
            <p:cNvPr id="44" name="Rechteck: abgerundete Ecken 43">
              <a:extLst>
                <a:ext uri="{FF2B5EF4-FFF2-40B4-BE49-F238E27FC236}">
                  <a16:creationId xmlns:a16="http://schemas.microsoft.com/office/drawing/2014/main" id="{90CFE3A6-C068-445A-B615-06A9B2643D7D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18ACFE7B-5F23-48E9-BA61-725040292F40}"/>
                </a:ext>
              </a:extLst>
            </p:cNvPr>
            <p:cNvSpPr txBox="1"/>
            <p:nvPr/>
          </p:nvSpPr>
          <p:spPr>
            <a:xfrm>
              <a:off x="2704107" y="1866495"/>
              <a:ext cx="2449852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Filter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paper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Funnel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Beakers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Glass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rod</a:t>
              </a:r>
              <a:endParaRPr lang="de-DE" sz="2800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B7354DA2-4AD2-46CD-9D65-71A8F0DA01C4}"/>
              </a:ext>
            </a:extLst>
          </p:cNvPr>
          <p:cNvGrpSpPr/>
          <p:nvPr/>
        </p:nvGrpSpPr>
        <p:grpSpPr>
          <a:xfrm>
            <a:off x="5945012" y="222246"/>
            <a:ext cx="2567503" cy="2894088"/>
            <a:chOff x="3741962" y="1216821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47" name="Rechteck: abgerundete Ecken 46">
              <a:extLst>
                <a:ext uri="{FF2B5EF4-FFF2-40B4-BE49-F238E27FC236}">
                  <a16:creationId xmlns:a16="http://schemas.microsoft.com/office/drawing/2014/main" id="{87647A21-F9A7-481F-830C-4D13F45C4A1E}"/>
                </a:ext>
              </a:extLst>
            </p:cNvPr>
            <p:cNvSpPr/>
            <p:nvPr/>
          </p:nvSpPr>
          <p:spPr>
            <a:xfrm>
              <a:off x="3741962" y="1216821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23BC2273-230E-4916-AC4B-2E53C6AC7B7B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Filtration</a:t>
              </a:r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A5C27B47-E971-4278-AC11-0DF2F0FA7101}"/>
              </a:ext>
            </a:extLst>
          </p:cNvPr>
          <p:cNvGrpSpPr/>
          <p:nvPr/>
        </p:nvGrpSpPr>
        <p:grpSpPr>
          <a:xfrm>
            <a:off x="8959178" y="247520"/>
            <a:ext cx="2617657" cy="2894088"/>
            <a:chOff x="2635652" y="1250897"/>
            <a:chExt cx="2617657" cy="2894088"/>
          </a:xfrm>
        </p:grpSpPr>
        <p:sp>
          <p:nvSpPr>
            <p:cNvPr id="50" name="Rechteck: abgerundete Ecken 49">
              <a:extLst>
                <a:ext uri="{FF2B5EF4-FFF2-40B4-BE49-F238E27FC236}">
                  <a16:creationId xmlns:a16="http://schemas.microsoft.com/office/drawing/2014/main" id="{F8E765ED-3B03-487F-9198-669A81018654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AF66920D-361E-40FF-AB93-FE5FDAB6096C}"/>
                </a:ext>
              </a:extLst>
            </p:cNvPr>
            <p:cNvSpPr txBox="1"/>
            <p:nvPr/>
          </p:nvSpPr>
          <p:spPr>
            <a:xfrm>
              <a:off x="2937799" y="2351496"/>
              <a:ext cx="2315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dirty="0" err="1">
                  <a:latin typeface="Bradley Hand ITC" panose="03070402050302030203" pitchFamily="66" charset="0"/>
                </a:rPr>
                <a:t>Beaker</a:t>
              </a:r>
              <a:endParaRPr lang="de-DE" sz="2800" dirty="0"/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67C31A1E-C9AA-446C-8722-9B88A1BA4AFD}"/>
              </a:ext>
            </a:extLst>
          </p:cNvPr>
          <p:cNvGrpSpPr/>
          <p:nvPr/>
        </p:nvGrpSpPr>
        <p:grpSpPr>
          <a:xfrm>
            <a:off x="8829657" y="247520"/>
            <a:ext cx="2834796" cy="2894088"/>
            <a:chOff x="3531451" y="1217552"/>
            <a:chExt cx="4465161" cy="4422895"/>
          </a:xfrm>
          <a:solidFill>
            <a:schemeClr val="bg1">
              <a:lumMod val="50000"/>
            </a:schemeClr>
          </a:solidFill>
        </p:grpSpPr>
        <p:sp>
          <p:nvSpPr>
            <p:cNvPr id="53" name="Rechteck: abgerundete Ecken 52">
              <a:extLst>
                <a:ext uri="{FF2B5EF4-FFF2-40B4-BE49-F238E27FC236}">
                  <a16:creationId xmlns:a16="http://schemas.microsoft.com/office/drawing/2014/main" id="{AC9ADB80-CB2B-435C-9FB8-49755A03D67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4479DCC4-246F-4FBC-84A9-4D84E63BF191}"/>
                </a:ext>
              </a:extLst>
            </p:cNvPr>
            <p:cNvSpPr txBox="1"/>
            <p:nvPr/>
          </p:nvSpPr>
          <p:spPr>
            <a:xfrm>
              <a:off x="3531451" y="2190171"/>
              <a:ext cx="4465161" cy="893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Sedimentation</a:t>
              </a:r>
            </a:p>
          </p:txBody>
        </p:sp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BFE325FD-2887-4C2E-9EBD-A0F5550F268C}"/>
              </a:ext>
            </a:extLst>
          </p:cNvPr>
          <p:cNvGrpSpPr/>
          <p:nvPr/>
        </p:nvGrpSpPr>
        <p:grpSpPr>
          <a:xfrm>
            <a:off x="3009211" y="3650027"/>
            <a:ext cx="2567503" cy="2894088"/>
            <a:chOff x="2635652" y="1250897"/>
            <a:chExt cx="2567503" cy="2894088"/>
          </a:xfrm>
        </p:grpSpPr>
        <p:sp>
          <p:nvSpPr>
            <p:cNvPr id="62" name="Rechteck: abgerundete Ecken 61">
              <a:extLst>
                <a:ext uri="{FF2B5EF4-FFF2-40B4-BE49-F238E27FC236}">
                  <a16:creationId xmlns:a16="http://schemas.microsoft.com/office/drawing/2014/main" id="{78BBCE63-66EB-489A-9020-C5AD5983DFB3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3" name="Textfeld 62">
              <a:extLst>
                <a:ext uri="{FF2B5EF4-FFF2-40B4-BE49-F238E27FC236}">
                  <a16:creationId xmlns:a16="http://schemas.microsoft.com/office/drawing/2014/main" id="{E4B08FEB-DECD-4FAB-8871-FCFED10CCF8D}"/>
                </a:ext>
              </a:extLst>
            </p:cNvPr>
            <p:cNvSpPr txBox="1"/>
            <p:nvPr/>
          </p:nvSpPr>
          <p:spPr>
            <a:xfrm>
              <a:off x="2746969" y="1489657"/>
              <a:ext cx="244749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Beakers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Gas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burner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Tripod, 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Wire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mesh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Glass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rod</a:t>
              </a:r>
              <a:endParaRPr lang="de-DE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D8FB420-6595-4E51-9367-8982DE9805DC}"/>
              </a:ext>
            </a:extLst>
          </p:cNvPr>
          <p:cNvGrpSpPr/>
          <p:nvPr/>
        </p:nvGrpSpPr>
        <p:grpSpPr>
          <a:xfrm>
            <a:off x="3001841" y="3649455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65" name="Rechteck: abgerundete Ecken 64">
              <a:extLst>
                <a:ext uri="{FF2B5EF4-FFF2-40B4-BE49-F238E27FC236}">
                  <a16:creationId xmlns:a16="http://schemas.microsoft.com/office/drawing/2014/main" id="{86006A2A-98DA-46DD-A6E4-9D9EF8BC7B49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1E8B9920-6CE1-4B35-AB4F-37782C6C0951}"/>
                </a:ext>
              </a:extLst>
            </p:cNvPr>
            <p:cNvSpPr txBox="1"/>
            <p:nvPr/>
          </p:nvSpPr>
          <p:spPr>
            <a:xfrm>
              <a:off x="4081757" y="2019962"/>
              <a:ext cx="3577926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Evaporation</a:t>
              </a:r>
            </a:p>
          </p:txBody>
        </p:sp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B7A46FF7-9685-4128-BCAE-B16A21B97CB7}"/>
              </a:ext>
            </a:extLst>
          </p:cNvPr>
          <p:cNvGrpSpPr/>
          <p:nvPr/>
        </p:nvGrpSpPr>
        <p:grpSpPr>
          <a:xfrm>
            <a:off x="220855" y="3650986"/>
            <a:ext cx="2700582" cy="2894088"/>
            <a:chOff x="1592456" y="3566669"/>
            <a:chExt cx="2700582" cy="2894088"/>
          </a:xfrm>
        </p:grpSpPr>
        <p:grpSp>
          <p:nvGrpSpPr>
            <p:cNvPr id="55" name="Gruppieren 54">
              <a:extLst>
                <a:ext uri="{FF2B5EF4-FFF2-40B4-BE49-F238E27FC236}">
                  <a16:creationId xmlns:a16="http://schemas.microsoft.com/office/drawing/2014/main" id="{6CEDE769-7D59-4C9D-9742-D83AF3D008D3}"/>
                </a:ext>
              </a:extLst>
            </p:cNvPr>
            <p:cNvGrpSpPr/>
            <p:nvPr/>
          </p:nvGrpSpPr>
          <p:grpSpPr>
            <a:xfrm>
              <a:off x="1592456" y="3566669"/>
              <a:ext cx="2567503" cy="2894088"/>
              <a:chOff x="2635652" y="1250897"/>
              <a:chExt cx="2567503" cy="2894088"/>
            </a:xfrm>
          </p:grpSpPr>
          <p:sp>
            <p:nvSpPr>
              <p:cNvPr id="56" name="Rechteck: abgerundete Ecken 55">
                <a:extLst>
                  <a:ext uri="{FF2B5EF4-FFF2-40B4-BE49-F238E27FC236}">
                    <a16:creationId xmlns:a16="http://schemas.microsoft.com/office/drawing/2014/main" id="{09C26F77-8096-4F92-9A28-D1EF80F4AB75}"/>
                  </a:ext>
                </a:extLst>
              </p:cNvPr>
              <p:cNvSpPr/>
              <p:nvPr/>
            </p:nvSpPr>
            <p:spPr>
              <a:xfrm>
                <a:off x="2635652" y="1250897"/>
                <a:ext cx="2567503" cy="2894088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F99F743F-71E1-463F-85A3-C2AC249C73E0}"/>
                  </a:ext>
                </a:extLst>
              </p:cNvPr>
              <p:cNvSpPr txBox="1"/>
              <p:nvPr/>
            </p:nvSpPr>
            <p:spPr>
              <a:xfrm>
                <a:off x="2887645" y="1462740"/>
                <a:ext cx="23155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de-DE" dirty="0"/>
              </a:p>
            </p:txBody>
          </p:sp>
        </p:grp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1CAD30BF-520D-4BBB-AD1F-FDFDC564A007}"/>
                </a:ext>
              </a:extLst>
            </p:cNvPr>
            <p:cNvSpPr/>
            <p:nvPr/>
          </p:nvSpPr>
          <p:spPr>
            <a:xfrm>
              <a:off x="1874641" y="4692724"/>
              <a:ext cx="24183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Beakers</a:t>
              </a:r>
              <a:endParaRPr lang="de-DE" sz="2800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EB2DC84D-FC90-4510-AD3F-4955F5A61B0D}"/>
              </a:ext>
            </a:extLst>
          </p:cNvPr>
          <p:cNvGrpSpPr/>
          <p:nvPr/>
        </p:nvGrpSpPr>
        <p:grpSpPr>
          <a:xfrm>
            <a:off x="225616" y="3644351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59" name="Rechteck: abgerundete Ecken 58">
              <a:extLst>
                <a:ext uri="{FF2B5EF4-FFF2-40B4-BE49-F238E27FC236}">
                  <a16:creationId xmlns:a16="http://schemas.microsoft.com/office/drawing/2014/main" id="{0CDE1A7B-EE82-4A27-AFB7-58E73C4451C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4D58ED65-B6A2-4966-A790-7F5D08D04DA0}"/>
                </a:ext>
              </a:extLst>
            </p:cNvPr>
            <p:cNvSpPr txBox="1"/>
            <p:nvPr/>
          </p:nvSpPr>
          <p:spPr>
            <a:xfrm>
              <a:off x="3948651" y="2097238"/>
              <a:ext cx="3720021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Decantation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A7B6F3EA-93C8-4A62-A9DD-7B6EEF87843D}"/>
              </a:ext>
            </a:extLst>
          </p:cNvPr>
          <p:cNvGrpSpPr/>
          <p:nvPr/>
        </p:nvGrpSpPr>
        <p:grpSpPr>
          <a:xfrm>
            <a:off x="5963178" y="3656900"/>
            <a:ext cx="2677157" cy="2894088"/>
            <a:chOff x="2635652" y="1250897"/>
            <a:chExt cx="2677157" cy="2894088"/>
          </a:xfrm>
        </p:grpSpPr>
        <p:sp>
          <p:nvSpPr>
            <p:cNvPr id="74" name="Rechteck: abgerundete Ecken 73">
              <a:extLst>
                <a:ext uri="{FF2B5EF4-FFF2-40B4-BE49-F238E27FC236}">
                  <a16:creationId xmlns:a16="http://schemas.microsoft.com/office/drawing/2014/main" id="{65484642-4C73-40C8-AF14-14E054A89F6B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FBBD0983-329E-4EE0-A351-4062CECF7372}"/>
                </a:ext>
              </a:extLst>
            </p:cNvPr>
            <p:cNvSpPr txBox="1"/>
            <p:nvPr/>
          </p:nvSpPr>
          <p:spPr>
            <a:xfrm>
              <a:off x="2663339" y="1526811"/>
              <a:ext cx="264947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Tripod, 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Gas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burner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Beakers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Glas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plate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Wire </a:t>
              </a:r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mesh</a:t>
              </a:r>
              <a:endParaRPr lang="de-DE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3B11D987-0369-45E5-AA2F-6A72A37778BE}"/>
              </a:ext>
            </a:extLst>
          </p:cNvPr>
          <p:cNvGrpSpPr/>
          <p:nvPr/>
        </p:nvGrpSpPr>
        <p:grpSpPr>
          <a:xfrm>
            <a:off x="5968380" y="3662567"/>
            <a:ext cx="2567503" cy="2912632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68" name="Rechteck: abgerundete Ecken 67">
              <a:extLst>
                <a:ext uri="{FF2B5EF4-FFF2-40B4-BE49-F238E27FC236}">
                  <a16:creationId xmlns:a16="http://schemas.microsoft.com/office/drawing/2014/main" id="{1B408536-660E-43AD-B264-DD8FBA26CB4B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F797FCA7-C968-4BAF-9443-20BF6D4994AC}"/>
                </a:ext>
              </a:extLst>
            </p:cNvPr>
            <p:cNvSpPr txBox="1"/>
            <p:nvPr/>
          </p:nvSpPr>
          <p:spPr>
            <a:xfrm>
              <a:off x="3975068" y="2019962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Distillation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9FFA46CE-F8B4-426F-9D15-F02FC97391A5}"/>
              </a:ext>
            </a:extLst>
          </p:cNvPr>
          <p:cNvGrpSpPr/>
          <p:nvPr/>
        </p:nvGrpSpPr>
        <p:grpSpPr>
          <a:xfrm>
            <a:off x="8918194" y="3681111"/>
            <a:ext cx="2649470" cy="2894088"/>
            <a:chOff x="2609014" y="1250897"/>
            <a:chExt cx="2649470" cy="2894088"/>
          </a:xfrm>
        </p:grpSpPr>
        <p:sp>
          <p:nvSpPr>
            <p:cNvPr id="86" name="Rechteck: abgerundete Ecken 85">
              <a:extLst>
                <a:ext uri="{FF2B5EF4-FFF2-40B4-BE49-F238E27FC236}">
                  <a16:creationId xmlns:a16="http://schemas.microsoft.com/office/drawing/2014/main" id="{D6B01E33-3035-42B5-9C76-87DEB93DB660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87" name="Textfeld 86">
              <a:extLst>
                <a:ext uri="{FF2B5EF4-FFF2-40B4-BE49-F238E27FC236}">
                  <a16:creationId xmlns:a16="http://schemas.microsoft.com/office/drawing/2014/main" id="{4171C531-78F0-4262-88B5-8D8EFDC5E760}"/>
                </a:ext>
              </a:extLst>
            </p:cNvPr>
            <p:cNvSpPr txBox="1"/>
            <p:nvPr/>
          </p:nvSpPr>
          <p:spPr>
            <a:xfrm>
              <a:off x="2609014" y="1894490"/>
              <a:ext cx="2649470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Knife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</a:t>
              </a:r>
              <a:r>
                <a:rPr lang="de-DE" sz="28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</a:p>
            <a:p>
              <a:pPr algn="ctr"/>
              <a:r>
                <a:rPr lang="de-DE" sz="28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Solvant</a:t>
              </a:r>
              <a:endParaRPr lang="de-DE" sz="2800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  <a:p>
              <a:endParaRPr lang="de-DE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8" name="Gruppieren 87">
            <a:extLst>
              <a:ext uri="{FF2B5EF4-FFF2-40B4-BE49-F238E27FC236}">
                <a16:creationId xmlns:a16="http://schemas.microsoft.com/office/drawing/2014/main" id="{737D5A66-B84C-4B89-9FD8-23188A27A4BA}"/>
              </a:ext>
            </a:extLst>
          </p:cNvPr>
          <p:cNvGrpSpPr/>
          <p:nvPr/>
        </p:nvGrpSpPr>
        <p:grpSpPr>
          <a:xfrm>
            <a:off x="8942210" y="3680853"/>
            <a:ext cx="2567503" cy="2912632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89" name="Rechteck: abgerundete Ecken 88">
              <a:extLst>
                <a:ext uri="{FF2B5EF4-FFF2-40B4-BE49-F238E27FC236}">
                  <a16:creationId xmlns:a16="http://schemas.microsoft.com/office/drawing/2014/main" id="{E9708A57-A5E6-4F95-9F98-FFB0EEBFA8A2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0" name="Textfeld 89">
              <a:extLst>
                <a:ext uri="{FF2B5EF4-FFF2-40B4-BE49-F238E27FC236}">
                  <a16:creationId xmlns:a16="http://schemas.microsoft.com/office/drawing/2014/main" id="{CF4930E7-7AA1-4B3C-898E-7C0C582DDF7A}"/>
                </a:ext>
              </a:extLst>
            </p:cNvPr>
            <p:cNvSpPr txBox="1"/>
            <p:nvPr/>
          </p:nvSpPr>
          <p:spPr>
            <a:xfrm>
              <a:off x="3975068" y="2019962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Extraction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21CDB531-9919-471A-8F24-9BADEA0C7B08}"/>
              </a:ext>
            </a:extLst>
          </p:cNvPr>
          <p:cNvSpPr txBox="1"/>
          <p:nvPr/>
        </p:nvSpPr>
        <p:spPr>
          <a:xfrm>
            <a:off x="4590004" y="-987533"/>
            <a:ext cx="4050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Materialvorschläge normal</a:t>
            </a:r>
          </a:p>
        </p:txBody>
      </p:sp>
    </p:spTree>
    <p:extLst>
      <p:ext uri="{BB962C8B-B14F-4D97-AF65-F5344CB8AC3E}">
        <p14:creationId xmlns:p14="http://schemas.microsoft.com/office/powerpoint/2010/main" val="311687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288268" y="177682"/>
            <a:ext cx="2567503" cy="2894088"/>
            <a:chOff x="3741962" y="1217550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18" name="Rechteck: abgerundete Ecken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Textfeld 14">
              <a:hlinkClick r:id="rId5" action="ppaction://hlinksldjump"/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3242006" y="148061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hlinkClick r:id="rId6" action="ppaction://hlinksldjump"/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Textfeld 35">
              <a:hlinkClick r:id="rId6" action="ppaction://hlinksldjump"/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B7354DA2-4AD2-46CD-9D65-71A8F0DA01C4}"/>
              </a:ext>
            </a:extLst>
          </p:cNvPr>
          <p:cNvGrpSpPr/>
          <p:nvPr/>
        </p:nvGrpSpPr>
        <p:grpSpPr>
          <a:xfrm>
            <a:off x="6195744" y="158242"/>
            <a:ext cx="2567503" cy="2894088"/>
            <a:chOff x="3741962" y="1216821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47" name="Rechteck: abgerundete Ecken 46">
              <a:hlinkClick r:id="rId7" action="ppaction://hlinksldjump"/>
              <a:extLst>
                <a:ext uri="{FF2B5EF4-FFF2-40B4-BE49-F238E27FC236}">
                  <a16:creationId xmlns:a16="http://schemas.microsoft.com/office/drawing/2014/main" id="{87647A21-F9A7-481F-830C-4D13F45C4A1E}"/>
                </a:ext>
              </a:extLst>
            </p:cNvPr>
            <p:cNvSpPr/>
            <p:nvPr/>
          </p:nvSpPr>
          <p:spPr>
            <a:xfrm>
              <a:off x="3741962" y="1216821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Textfeld 47">
              <a:hlinkClick r:id="rId7" action="ppaction://hlinksldjump"/>
              <a:extLst>
                <a:ext uri="{FF2B5EF4-FFF2-40B4-BE49-F238E27FC236}">
                  <a16:creationId xmlns:a16="http://schemas.microsoft.com/office/drawing/2014/main" id="{23BC2273-230E-4916-AC4B-2E53C6AC7B7B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Filtration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67C31A1E-C9AA-446C-8722-9B88A1BA4AFD}"/>
              </a:ext>
            </a:extLst>
          </p:cNvPr>
          <p:cNvGrpSpPr/>
          <p:nvPr/>
        </p:nvGrpSpPr>
        <p:grpSpPr>
          <a:xfrm>
            <a:off x="9004299" y="158242"/>
            <a:ext cx="2834796" cy="2894088"/>
            <a:chOff x="3531451" y="1217552"/>
            <a:chExt cx="4465161" cy="4422895"/>
          </a:xfrm>
          <a:solidFill>
            <a:schemeClr val="bg1">
              <a:lumMod val="50000"/>
            </a:schemeClr>
          </a:solidFill>
        </p:grpSpPr>
        <p:sp>
          <p:nvSpPr>
            <p:cNvPr id="53" name="Rechteck: abgerundete Ecken 52">
              <a:hlinkClick r:id="rId8" action="ppaction://hlinksldjump"/>
              <a:extLst>
                <a:ext uri="{FF2B5EF4-FFF2-40B4-BE49-F238E27FC236}">
                  <a16:creationId xmlns:a16="http://schemas.microsoft.com/office/drawing/2014/main" id="{AC9ADB80-CB2B-435C-9FB8-49755A03D67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Textfeld 53">
              <a:hlinkClick r:id="rId8" action="ppaction://hlinksldjump"/>
              <a:extLst>
                <a:ext uri="{FF2B5EF4-FFF2-40B4-BE49-F238E27FC236}">
                  <a16:creationId xmlns:a16="http://schemas.microsoft.com/office/drawing/2014/main" id="{4479DCC4-246F-4FBC-84A9-4D84E63BF191}"/>
                </a:ext>
              </a:extLst>
            </p:cNvPr>
            <p:cNvSpPr txBox="1"/>
            <p:nvPr/>
          </p:nvSpPr>
          <p:spPr>
            <a:xfrm>
              <a:off x="3531451" y="2190171"/>
              <a:ext cx="4465161" cy="893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Sedimentation</a:t>
              </a:r>
            </a:p>
          </p:txBody>
        </p: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D8FB420-6595-4E51-9367-8982DE9805DC}"/>
              </a:ext>
            </a:extLst>
          </p:cNvPr>
          <p:cNvGrpSpPr/>
          <p:nvPr/>
        </p:nvGrpSpPr>
        <p:grpSpPr>
          <a:xfrm>
            <a:off x="3188111" y="3699830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65" name="Rechteck: abgerundete Ecken 64">
              <a:hlinkClick r:id="rId9" action="ppaction://hlinksldjump"/>
              <a:extLst>
                <a:ext uri="{FF2B5EF4-FFF2-40B4-BE49-F238E27FC236}">
                  <a16:creationId xmlns:a16="http://schemas.microsoft.com/office/drawing/2014/main" id="{86006A2A-98DA-46DD-A6E4-9D9EF8BC7B49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Textfeld 65">
              <a:hlinkClick r:id="rId9" action="ppaction://hlinksldjump"/>
              <a:extLst>
                <a:ext uri="{FF2B5EF4-FFF2-40B4-BE49-F238E27FC236}">
                  <a16:creationId xmlns:a16="http://schemas.microsoft.com/office/drawing/2014/main" id="{1E8B9920-6CE1-4B35-AB4F-37782C6C0951}"/>
                </a:ext>
              </a:extLst>
            </p:cNvPr>
            <p:cNvSpPr txBox="1"/>
            <p:nvPr/>
          </p:nvSpPr>
          <p:spPr>
            <a:xfrm>
              <a:off x="4081757" y="2019962"/>
              <a:ext cx="3577926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Evaporation</a:t>
              </a: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EB2DC84D-FC90-4510-AD3F-4955F5A61B0D}"/>
              </a:ext>
            </a:extLst>
          </p:cNvPr>
          <p:cNvGrpSpPr/>
          <p:nvPr/>
        </p:nvGrpSpPr>
        <p:grpSpPr>
          <a:xfrm>
            <a:off x="262828" y="3666172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59" name="Rechteck: abgerundete Ecken 58">
              <a:hlinkClick r:id="rId10" action="ppaction://hlinksldjump"/>
              <a:extLst>
                <a:ext uri="{FF2B5EF4-FFF2-40B4-BE49-F238E27FC236}">
                  <a16:creationId xmlns:a16="http://schemas.microsoft.com/office/drawing/2014/main" id="{0CDE1A7B-EE82-4A27-AFB7-58E73C4451C7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Textfeld 59">
              <a:hlinkClick r:id="rId10" action="ppaction://hlinksldjump"/>
              <a:extLst>
                <a:ext uri="{FF2B5EF4-FFF2-40B4-BE49-F238E27FC236}">
                  <a16:creationId xmlns:a16="http://schemas.microsoft.com/office/drawing/2014/main" id="{4D58ED65-B6A2-4966-A790-7F5D08D04DA0}"/>
                </a:ext>
              </a:extLst>
            </p:cNvPr>
            <p:cNvSpPr txBox="1"/>
            <p:nvPr/>
          </p:nvSpPr>
          <p:spPr>
            <a:xfrm>
              <a:off x="3948651" y="2097238"/>
              <a:ext cx="3720021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Decantation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3B11D987-0369-45E5-AA2F-6A72A37778BE}"/>
              </a:ext>
            </a:extLst>
          </p:cNvPr>
          <p:cNvGrpSpPr/>
          <p:nvPr/>
        </p:nvGrpSpPr>
        <p:grpSpPr>
          <a:xfrm>
            <a:off x="6161833" y="3671839"/>
            <a:ext cx="2567503" cy="2912632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68" name="Rechteck: abgerundete Ecken 67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408536-660E-43AD-B264-DD8FBA26CB4B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Textfeld 68">
              <a:hlinkClick r:id="rId11" action="ppaction://hlinksldjump"/>
              <a:extLst>
                <a:ext uri="{FF2B5EF4-FFF2-40B4-BE49-F238E27FC236}">
                  <a16:creationId xmlns:a16="http://schemas.microsoft.com/office/drawing/2014/main" id="{F797FCA7-C968-4BAF-9443-20BF6D4994AC}"/>
                </a:ext>
              </a:extLst>
            </p:cNvPr>
            <p:cNvSpPr txBox="1"/>
            <p:nvPr/>
          </p:nvSpPr>
          <p:spPr>
            <a:xfrm>
              <a:off x="3975068" y="2019962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Distillation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8" name="Gruppieren 87">
            <a:extLst>
              <a:ext uri="{FF2B5EF4-FFF2-40B4-BE49-F238E27FC236}">
                <a16:creationId xmlns:a16="http://schemas.microsoft.com/office/drawing/2014/main" id="{737D5A66-B84C-4B89-9FD8-23188A27A4BA}"/>
              </a:ext>
            </a:extLst>
          </p:cNvPr>
          <p:cNvGrpSpPr/>
          <p:nvPr/>
        </p:nvGrpSpPr>
        <p:grpSpPr>
          <a:xfrm>
            <a:off x="9109378" y="3665963"/>
            <a:ext cx="2567503" cy="2912632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89" name="Rechteck: abgerundete Ecken 88">
              <a:hlinkClick r:id="rId12" action="ppaction://hlinksldjump"/>
              <a:extLst>
                <a:ext uri="{FF2B5EF4-FFF2-40B4-BE49-F238E27FC236}">
                  <a16:creationId xmlns:a16="http://schemas.microsoft.com/office/drawing/2014/main" id="{E9708A57-A5E6-4F95-9F98-FFB0EEBFA8A2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0" name="Textfeld 89">
              <a:hlinkClick r:id="rId12" action="ppaction://hlinksldjump"/>
              <a:extLst>
                <a:ext uri="{FF2B5EF4-FFF2-40B4-BE49-F238E27FC236}">
                  <a16:creationId xmlns:a16="http://schemas.microsoft.com/office/drawing/2014/main" id="{CF4930E7-7AA1-4B3C-898E-7C0C582DDF7A}"/>
                </a:ext>
              </a:extLst>
            </p:cNvPr>
            <p:cNvSpPr txBox="1"/>
            <p:nvPr/>
          </p:nvSpPr>
          <p:spPr>
            <a:xfrm>
              <a:off x="3975068" y="2019962"/>
              <a:ext cx="3577927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Extraction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425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Sieving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Particle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size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3724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Instructuion</a:t>
            </a:r>
            <a:r>
              <a:rPr lang="de-DE" dirty="0"/>
              <a:t>: </a:t>
            </a:r>
          </a:p>
          <a:p>
            <a:endParaRPr lang="de-DE" dirty="0"/>
          </a:p>
          <a:p>
            <a:r>
              <a:rPr lang="de-DE" dirty="0">
                <a:latin typeface="Bradley Hand ITC" panose="03070402050302030203" pitchFamily="66" charset="0"/>
              </a:rPr>
              <a:t>Put </a:t>
            </a:r>
            <a:r>
              <a:rPr lang="de-DE" dirty="0" err="1">
                <a:latin typeface="Bradley Hand ITC" panose="03070402050302030203" pitchFamily="66" charset="0"/>
              </a:rPr>
              <a:t>the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siev</a:t>
            </a:r>
            <a:r>
              <a:rPr lang="de-DE" dirty="0">
                <a:latin typeface="Bradley Hand ITC" panose="03070402050302030203" pitchFamily="66" charset="0"/>
              </a:rPr>
              <a:t> on </a:t>
            </a:r>
            <a:r>
              <a:rPr lang="de-DE" dirty="0" err="1">
                <a:latin typeface="Bradley Hand ITC" panose="03070402050302030203" pitchFamily="66" charset="0"/>
              </a:rPr>
              <a:t>the</a:t>
            </a:r>
            <a:r>
              <a:rPr lang="de-DE" dirty="0">
                <a:latin typeface="Bradley Hand ITC" panose="03070402050302030203" pitchFamily="66" charset="0"/>
              </a:rPr>
              <a:t> top </a:t>
            </a:r>
            <a:r>
              <a:rPr lang="de-DE" dirty="0" err="1">
                <a:latin typeface="Bradley Hand ITC" panose="03070402050302030203" pitchFamily="66" charset="0"/>
              </a:rPr>
              <a:t>of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the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beaker</a:t>
            </a:r>
            <a:r>
              <a:rPr lang="de-DE" dirty="0">
                <a:latin typeface="Bradley Hand ITC" panose="03070402050302030203" pitchFamily="66" charset="0"/>
              </a:rPr>
              <a:t>. Flow </a:t>
            </a:r>
            <a:r>
              <a:rPr lang="de-DE" dirty="0" err="1">
                <a:latin typeface="Bradley Hand ITC" panose="03070402050302030203" pitchFamily="66" charset="0"/>
              </a:rPr>
              <a:t>the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mixture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through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the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sieve</a:t>
            </a:r>
            <a:r>
              <a:rPr lang="de-DE" dirty="0">
                <a:latin typeface="Bradley Hand ITC" panose="03070402050302030203" pitchFamily="66" charset="0"/>
              </a:rPr>
              <a:t>.</a:t>
            </a:r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pic>
        <p:nvPicPr>
          <p:cNvPr id="17" name="Picture 67" descr="D:\Eigene Dateien\Scans\Geschäft\sieb_gelbholz.jpg">
            <a:extLst>
              <a:ext uri="{FF2B5EF4-FFF2-40B4-BE49-F238E27FC236}">
                <a16:creationId xmlns:a16="http://schemas.microsoft.com/office/drawing/2014/main" id="{C1759024-703A-41DB-98B7-D74E3095C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374" y="2459485"/>
            <a:ext cx="2512635" cy="297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Sieving</a:t>
            </a:r>
            <a:endParaRPr lang="de-DE" b="1" dirty="0"/>
          </a:p>
        </p:txBody>
      </p:sp>
      <p:sp>
        <p:nvSpPr>
          <p:cNvPr id="15" name="Rechteck 14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1887199" y="-527125"/>
            <a:ext cx="767255" cy="79539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sketsch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2" name="Pfeil: nach rechts 11">
              <a:hlinkClick r:id="rId5" action="ppaction://hlinksldjump"/>
              <a:extLst>
                <a:ext uri="{FF2B5EF4-FFF2-40B4-BE49-F238E27FC236}">
                  <a16:creationId xmlns:a16="http://schemas.microsoft.com/office/drawing/2014/main" id="{3E1FF652-B5AD-4E31-BCA5-5070D0AF0A7B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320177E9-2F55-4A3A-91C0-904DF06A5CA5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160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Sorting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particle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size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4071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 : </a:t>
            </a:r>
          </a:p>
          <a:p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Pour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mixture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onto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plate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use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tweezers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to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seperate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different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substances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Sorting</a:t>
            </a:r>
            <a:endParaRPr lang="de-DE" b="1" dirty="0"/>
          </a:p>
        </p:txBody>
      </p:sp>
      <p:pic>
        <p:nvPicPr>
          <p:cNvPr id="15" name="Picture 2" descr="Bildergebnis für Pinzette Zeichnung">
            <a:extLst>
              <a:ext uri="{FF2B5EF4-FFF2-40B4-BE49-F238E27FC236}">
                <a16:creationId xmlns:a16="http://schemas.microsoft.com/office/drawing/2014/main" id="{417A98A3-6CAE-44D3-9926-020A13A7E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00000">
            <a:off x="7061958" y="3546266"/>
            <a:ext cx="2522119" cy="706193"/>
          </a:xfrm>
          <a:prstGeom prst="rect">
            <a:avLst/>
          </a:prstGeom>
          <a:noFill/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8801092" y="-964363"/>
            <a:ext cx="12527584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5C9ABABC-EB74-492C-B918-44EBA5917A02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8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280FD4D0-3028-4773-9782-5502BF528C72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9DD22E79-8538-4840-8CE9-C8675ED1E946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zurück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234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Filtration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Genutzte Eigenschaft: </a:t>
            </a:r>
            <a:r>
              <a:rPr lang="de-DE" dirty="0" err="1">
                <a:latin typeface="Bradley Hand ITC" panose="03070402050302030203" pitchFamily="66" charset="0"/>
              </a:rPr>
              <a:t>particle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size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3907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Place a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pleated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filter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in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funnel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. Place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funnel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an a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beaker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slowly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pour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mixture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into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filter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/>
              <a:t>Filtration</a:t>
            </a:r>
          </a:p>
        </p:txBody>
      </p:sp>
      <p:pic>
        <p:nvPicPr>
          <p:cNvPr id="15" name="Picture 84" descr="D:\Eigene Dateien\Scans\Geschäft\filter_suspension1.jpg">
            <a:extLst>
              <a:ext uri="{FF2B5EF4-FFF2-40B4-BE49-F238E27FC236}">
                <a16:creationId xmlns:a16="http://schemas.microsoft.com/office/drawing/2014/main" id="{F4C1DFF1-25A0-43D4-A52E-A423BCC2D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166" y="2561133"/>
            <a:ext cx="2778034" cy="343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1" y="-138419"/>
            <a:ext cx="12503217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87785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687B2CCC-84ED-4399-AD5B-F4F9C4DC9B98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8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9175D628-ABA4-4400-9DC2-C3FEA12EF79B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6FA1B370-2E5A-4B1C-87C8-916A0ECF9149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666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4547152B-AA03-48AF-A7E6-0CDE4DC639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3540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8664903-2309-44B6-9FB9-F0498895B1B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14" y="2504761"/>
            <a:ext cx="2514533" cy="130523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F65F79B-3E71-464E-BFD0-A44A6DE5D7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80" y="3086100"/>
            <a:ext cx="522040" cy="685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E07BA-2E4C-40E2-8457-ED3133958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63" y="3815667"/>
            <a:ext cx="3454876" cy="202336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C31DEFE-EFBE-47CB-B70B-D3DCD6EC6320}"/>
              </a:ext>
            </a:extLst>
          </p:cNvPr>
          <p:cNvSpPr txBox="1"/>
          <p:nvPr/>
        </p:nvSpPr>
        <p:spPr>
          <a:xfrm>
            <a:off x="5389084" y="159064"/>
            <a:ext cx="2859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Problem </a:t>
            </a:r>
            <a:r>
              <a:rPr lang="de-DE" sz="2400" b="1" dirty="0" err="1"/>
              <a:t>day</a:t>
            </a:r>
            <a:r>
              <a:rPr lang="de-DE" sz="2400" b="1" dirty="0"/>
              <a:t> 1: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E9DFD5C-6C62-4C64-8239-BF5157C80300}"/>
              </a:ext>
            </a:extLst>
          </p:cNvPr>
          <p:cNvSpPr/>
          <p:nvPr/>
        </p:nvSpPr>
        <p:spPr>
          <a:xfrm>
            <a:off x="-3" y="0"/>
            <a:ext cx="12192003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 descr="Ein Bild, das Spielzeug, drinnen enthält.&#10;&#10;Automatisch generierte Beschreibung">
            <a:hlinkClick r:id="rId8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3EB41A04-3F10-4BFE-80DD-F772B08CEDA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482" y="3639377"/>
            <a:ext cx="2359744" cy="25289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67ED55-B2BB-4C5A-B8BB-B780908AB6E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3" t="11171"/>
          <a:stretch/>
        </p:blipFill>
        <p:spPr>
          <a:xfrm>
            <a:off x="9849394" y="4798423"/>
            <a:ext cx="2054210" cy="1737301"/>
          </a:xfrm>
          <a:prstGeom prst="rect">
            <a:avLst/>
          </a:prstGeom>
        </p:spPr>
      </p:pic>
      <p:sp>
        <p:nvSpPr>
          <p:cNvPr id="15" name="Rahmen 14">
            <a:hlinkHover r:id="rId8" action="ppaction://hlinksldjump"/>
            <a:extLst>
              <a:ext uri="{FF2B5EF4-FFF2-40B4-BE49-F238E27FC236}">
                <a16:creationId xmlns:a16="http://schemas.microsoft.com/office/drawing/2014/main" id="{2553E755-80CD-4C6E-963F-02F9A7926892}"/>
              </a:ext>
            </a:extLst>
          </p:cNvPr>
          <p:cNvSpPr/>
          <p:nvPr/>
        </p:nvSpPr>
        <p:spPr>
          <a:xfrm rot="20568182">
            <a:off x="8375430" y="4656501"/>
            <a:ext cx="1253847" cy="1527266"/>
          </a:xfrm>
          <a:prstGeom prst="frame">
            <a:avLst>
              <a:gd name="adj1" fmla="val 31253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20" name="Grafik 19" descr="Ein Bild, das Vektorgrafiken enthält.&#10;&#10;Automatisch generierte Beschreibung">
            <a:extLst>
              <a:ext uri="{FF2B5EF4-FFF2-40B4-BE49-F238E27FC236}">
                <a16:creationId xmlns:a16="http://schemas.microsoft.com/office/drawing/2014/main" id="{2EB082C7-2BCB-4AA1-AADF-4A599CAFFBC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248" y="5067115"/>
            <a:ext cx="1266682" cy="1678419"/>
          </a:xfrm>
          <a:prstGeom prst="rect">
            <a:avLst/>
          </a:prstGeom>
        </p:spPr>
      </p:pic>
      <p:pic>
        <p:nvPicPr>
          <p:cNvPr id="29" name="Grafik 2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26ED36B-7FAE-4381-8C13-C8EFEC6B37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351" y="779305"/>
            <a:ext cx="2753462" cy="514932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Right"/>
            <a:lightRig rig="threePt" dir="t"/>
          </a:scene3d>
          <a:sp3d>
            <a:bevelT/>
            <a:bevelB/>
          </a:sp3d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A6EFF30-E8F3-438B-81E6-C62FF0FE06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74131" y="689707"/>
            <a:ext cx="2737228" cy="5430682"/>
          </a:xfrm>
          <a:prstGeom prst="rect">
            <a:avLst/>
          </a:prstGeom>
          <a:ln>
            <a:noFill/>
          </a:ln>
          <a:effectLst/>
          <a:scene3d>
            <a:camera prst="perspectiveRight"/>
            <a:lightRig rig="threePt" dir="t"/>
          </a:scene3d>
          <a:sp3d prstMaterial="metal">
            <a:bevelT/>
          </a:sp3d>
        </p:spPr>
      </p:pic>
    </p:spTree>
    <p:controls>
      <mc:AlternateContent xmlns:mc="http://schemas.openxmlformats.org/markup-compatibility/2006">
        <mc:Choice xmlns:v="urn:schemas-microsoft-com:vml" Requires="v">
          <p:control spid="2054" name="TextBox1" r:id="rId2" imgW="5486400" imgH="857160"/>
        </mc:Choice>
        <mc:Fallback>
          <p:control name="TextBox1" r:id="rId2" imgW="5486400" imgH="857160">
            <p:pic>
              <p:nvPicPr>
                <p:cNvPr id="8" name="TextBox1">
                  <a:extLst>
                    <a:ext uri="{FF2B5EF4-FFF2-40B4-BE49-F238E27FC236}">
                      <a16:creationId xmlns:a16="http://schemas.microsoft.com/office/drawing/2014/main" id="{75EF862E-8A5A-4ABF-B66E-A0E3CE263D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389084" y="548914"/>
                  <a:ext cx="5486400" cy="8620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34958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Sedimentation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1" y="2564810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Density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3940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Leave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mixture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liquid and solid stand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until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part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sediment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has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settled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/>
              <a:t>Sedimentation</a:t>
            </a:r>
          </a:p>
        </p:txBody>
      </p:sp>
      <p:pic>
        <p:nvPicPr>
          <p:cNvPr id="15" name="Picture 82" descr="D:\Eigene Dateien\Scans\Geschäft\sedimentieren.jpg">
            <a:extLst>
              <a:ext uri="{FF2B5EF4-FFF2-40B4-BE49-F238E27FC236}">
                <a16:creationId xmlns:a16="http://schemas.microsoft.com/office/drawing/2014/main" id="{A1302CB5-A4AE-4895-B6AE-94F6FA6F8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4" y="2993001"/>
            <a:ext cx="2959788" cy="244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247939" y="-420645"/>
            <a:ext cx="12439939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F644BFA-8A81-4AC3-8AF2-DF861F825D95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8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7AA5571B-A32F-4D68-ABD6-2AA4582701F2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FBB79DA-3729-47B1-B50B-AFFCD8B03A2D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12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Decantation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Density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901732" y="2986095"/>
            <a:ext cx="437731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Leave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your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mixture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liquid and solid stand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until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part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the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sediment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has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  <a:cs typeface="Arial" panose="020B0604020202020204" pitchFamily="34" charset="0"/>
              </a:rPr>
              <a:t>settled</a:t>
            </a:r>
            <a:r>
              <a:rPr lang="de-DE" dirty="0">
                <a:latin typeface="Bradley Hand ITC" panose="03070402050302030203" pitchFamily="66" charset="0"/>
                <a:cs typeface="Arial" panose="020B0604020202020204" pitchFamily="34" charset="0"/>
              </a:rPr>
              <a:t>.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Carefully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pour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liquid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beaker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without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disturbing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settled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solid. 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Decantation</a:t>
            </a:r>
            <a:endParaRPr lang="de-DE" b="1" dirty="0"/>
          </a:p>
        </p:txBody>
      </p:sp>
      <p:pic>
        <p:nvPicPr>
          <p:cNvPr id="15" name="Picture 83" descr="D:\Eigene Dateien\Scans\Geschäft\dekantieren.jpg">
            <a:extLst>
              <a:ext uri="{FF2B5EF4-FFF2-40B4-BE49-F238E27FC236}">
                <a16:creationId xmlns:a16="http://schemas.microsoft.com/office/drawing/2014/main" id="{1975C30E-1C09-4907-A031-5353D1559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815" y="2705031"/>
            <a:ext cx="2397353" cy="246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96374" y="-138885"/>
            <a:ext cx="12384748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30D4E3D8-5595-4A9F-BC50-636791062D0D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8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DF21912F-5628-407A-A0BF-D4F7432254EA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ABDD6727-01FE-4CF6-A8E6-1B4FDA9A058C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231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Evaporation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91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Boiling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temperature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3724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r>
              <a:rPr lang="en-US" dirty="0">
                <a:latin typeface="Bradley Hand ITC" panose="03070402050302030203" pitchFamily="66" charset="0"/>
              </a:rPr>
              <a:t>Place the wire mesh on the tripod and then place the burner under the tripod. Pour the salt water into a beaker and heat until there is no more water.</a:t>
            </a:r>
            <a:endParaRPr lang="de-DE" dirty="0">
              <a:latin typeface="Bradley Hand ITC" panose="03070402050302030203" pitchFamily="66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/>
              <a:t>Evaporation</a:t>
            </a:r>
          </a:p>
        </p:txBody>
      </p:sp>
      <p:pic>
        <p:nvPicPr>
          <p:cNvPr id="15" name="Grafik 14" descr="Eindampfen.JPG">
            <a:extLst>
              <a:ext uri="{FF2B5EF4-FFF2-40B4-BE49-F238E27FC236}">
                <a16:creationId xmlns:a16="http://schemas.microsoft.com/office/drawing/2014/main" id="{5A8EC206-C8FE-4DE6-8727-B96BAFBC7FB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143" y="2783714"/>
            <a:ext cx="2171610" cy="250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500515" y="-148045"/>
            <a:ext cx="12926729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045FBFA-8697-4384-9362-1C8791E7CE3B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8" name="Pfeil: nach rechts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CAB0A013-7D51-4335-A57D-064537B828B4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12940D78-83C6-435D-94D1-E4768C8D56A1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844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2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>
                <a:latin typeface="Bradley Hand ITC" panose="03070402050302030203" pitchFamily="66" charset="0"/>
              </a:rPr>
              <a:t>Destillation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4077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Boiling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temperature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51546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r>
              <a:rPr lang="en-US" dirty="0">
                <a:latin typeface="Bradley Hand ITC" panose="03070402050302030203" pitchFamily="66" charset="0"/>
              </a:rPr>
              <a:t>Place the wire mesh on the tripod and then place the burner under the tripod. Pour the urine into a beaker and heat it to the boil. Hold the glass plate at an angle over the steam and place a second beaker at the lower end of the glass plate so that the water drips into the clean beaker.</a:t>
            </a:r>
            <a:endParaRPr lang="de-DE" dirty="0">
              <a:latin typeface="Bradley Hand ITC" panose="03070402050302030203" pitchFamily="66" charset="0"/>
            </a:endParaRP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Distillation</a:t>
            </a:r>
            <a:endParaRPr lang="de-DE" b="1" dirty="0"/>
          </a:p>
        </p:txBody>
      </p:sp>
      <p:sp>
        <p:nvSpPr>
          <p:cNvPr id="15" name="Rechteck 14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34837" y="-107309"/>
            <a:ext cx="14765931" cy="7723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581029BD-F58A-48DE-944B-BFC6BD96BE1D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7" name="Pfeil: nach rechts 16">
              <a:hlinkClick r:id="rId4" action="ppaction://hlinksldjump"/>
              <a:extLst>
                <a:ext uri="{FF2B5EF4-FFF2-40B4-BE49-F238E27FC236}">
                  <a16:creationId xmlns:a16="http://schemas.microsoft.com/office/drawing/2014/main" id="{4D02DB6D-ACEF-4973-89B9-B97912CD9F8B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feld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E98382CC-4FC2-48C1-BD49-C35AF0957C95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1ABE4B4E-0712-45DE-939F-CBBE5E6A86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2942" y="3135243"/>
            <a:ext cx="1687935" cy="2538548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620799FD-2259-4D5D-87A7-A537317A74E2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6D8089B6-935B-4A4B-A5A0-21F4C33DFE24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AF4FE978-0C93-41B4-AE6F-0CC7C555E227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endParaRPr lang="de-DE" sz="1400" b="1" dirty="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22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Extraction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Solubility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1" y="3050069"/>
            <a:ext cx="7542849" cy="2007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Explanation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help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chemical</a:t>
            </a:r>
            <a:r>
              <a:rPr lang="de-DE" dirty="0"/>
              <a:t> </a:t>
            </a:r>
            <a:r>
              <a:rPr lang="de-DE" dirty="0" err="1"/>
              <a:t>terms</a:t>
            </a:r>
            <a:r>
              <a:rPr lang="de-DE" dirty="0"/>
              <a:t>: </a:t>
            </a:r>
          </a:p>
          <a:p>
            <a:endParaRPr lang="de-DE" dirty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Cut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orange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peel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tiny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bits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pour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oil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alcohol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it. Squeeze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peel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spoon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bottom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glass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Let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rest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few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minutes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Decant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liquid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kern="1200" dirty="0" err="1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peel</a:t>
            </a:r>
            <a:r>
              <a:rPr lang="de-DE" kern="1200" dirty="0">
                <a:solidFill>
                  <a:srgbClr val="000000"/>
                </a:solidFill>
                <a:effectLst/>
                <a:latin typeface="Bradley Hand ITC" panose="030704020503020302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Extraction</a:t>
            </a:r>
            <a:endParaRPr lang="de-DE" b="1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F91E6C8-827B-43CB-8EBC-65D713E7C37A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2242DD3F-E474-458B-BF71-500E6CAE9407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32F8B569-DC97-4C82-81F3-8D494EE33027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18715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06D5DC0-48FF-45E3-A4F1-DD7C60113F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5E0EA43-A1FF-4BA1-9276-405F150642D4}"/>
              </a:ext>
            </a:extLst>
          </p:cNvPr>
          <p:cNvSpPr txBox="1"/>
          <p:nvPr/>
        </p:nvSpPr>
        <p:spPr>
          <a:xfrm>
            <a:off x="148097" y="344129"/>
            <a:ext cx="1194375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100" b="1" dirty="0"/>
              <a:t>Here </a:t>
            </a:r>
            <a:r>
              <a:rPr lang="de-DE" sz="3100" b="1" dirty="0" err="1"/>
              <a:t>you</a:t>
            </a:r>
            <a:r>
              <a:rPr lang="de-DE" sz="3100" b="1" dirty="0"/>
              <a:t> </a:t>
            </a:r>
            <a:r>
              <a:rPr lang="de-DE" sz="3100" b="1" dirty="0" err="1"/>
              <a:t>see</a:t>
            </a:r>
            <a:r>
              <a:rPr lang="de-DE" sz="3100" b="1" dirty="0"/>
              <a:t> </a:t>
            </a:r>
            <a:r>
              <a:rPr lang="de-DE" sz="3100" b="1" dirty="0" err="1"/>
              <a:t>every</a:t>
            </a:r>
            <a:r>
              <a:rPr lang="de-DE" sz="3100" b="1" dirty="0"/>
              <a:t> </a:t>
            </a:r>
            <a:r>
              <a:rPr lang="de-DE" sz="3100" b="1" dirty="0" err="1"/>
              <a:t>big</a:t>
            </a:r>
            <a:r>
              <a:rPr lang="de-DE" sz="3100" b="1" dirty="0"/>
              <a:t> help </a:t>
            </a:r>
            <a:r>
              <a:rPr lang="de-DE" sz="3100" b="1" dirty="0" err="1"/>
              <a:t>to</a:t>
            </a:r>
            <a:r>
              <a:rPr lang="de-DE" sz="3100" b="1" dirty="0"/>
              <a:t> </a:t>
            </a:r>
            <a:r>
              <a:rPr lang="de-DE" sz="3100" b="1" dirty="0" err="1"/>
              <a:t>guide</a:t>
            </a:r>
            <a:r>
              <a:rPr lang="de-DE" sz="3100" b="1" dirty="0"/>
              <a:t> </a:t>
            </a:r>
            <a:r>
              <a:rPr lang="de-DE" sz="3100" b="1" dirty="0" err="1"/>
              <a:t>you</a:t>
            </a:r>
            <a:r>
              <a:rPr lang="de-DE" sz="3100" b="1" dirty="0"/>
              <a:t> </a:t>
            </a:r>
            <a:r>
              <a:rPr lang="de-DE" sz="3100" b="1" dirty="0" err="1"/>
              <a:t>through</a:t>
            </a:r>
            <a:r>
              <a:rPr lang="de-DE" sz="3100" b="1" dirty="0"/>
              <a:t> </a:t>
            </a:r>
            <a:r>
              <a:rPr lang="de-DE" sz="3100" b="1" dirty="0" err="1"/>
              <a:t>the</a:t>
            </a:r>
            <a:r>
              <a:rPr lang="de-DE" sz="3100" b="1" dirty="0"/>
              <a:t> </a:t>
            </a:r>
            <a:r>
              <a:rPr lang="de-DE" sz="3100" b="1" dirty="0" err="1"/>
              <a:t>experiment</a:t>
            </a:r>
            <a:r>
              <a:rPr lang="de-DE" sz="3100" b="1" dirty="0"/>
              <a:t>:</a:t>
            </a:r>
          </a:p>
        </p:txBody>
      </p:sp>
      <p:sp>
        <p:nvSpPr>
          <p:cNvPr id="35" name="Rechtwinkliges Dreieck 34">
            <a:extLst>
              <a:ext uri="{FF2B5EF4-FFF2-40B4-BE49-F238E27FC236}">
                <a16:creationId xmlns:a16="http://schemas.microsoft.com/office/drawing/2014/main" id="{434DE2EF-BFCC-4F12-BC8E-87F377954F99}"/>
              </a:ext>
            </a:extLst>
          </p:cNvPr>
          <p:cNvSpPr/>
          <p:nvPr/>
        </p:nvSpPr>
        <p:spPr>
          <a:xfrm flipH="1">
            <a:off x="47949" y="2340757"/>
            <a:ext cx="12144051" cy="2550632"/>
          </a:xfrm>
          <a:prstGeom prst="rtTriangle">
            <a:avLst/>
          </a:prstGeom>
          <a:solidFill>
            <a:schemeClr val="accent4">
              <a:alpha val="52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782ED0D8-1096-4E6B-AC95-F19CD277B4F4}"/>
              </a:ext>
            </a:extLst>
          </p:cNvPr>
          <p:cNvSpPr/>
          <p:nvPr/>
        </p:nvSpPr>
        <p:spPr>
          <a:xfrm>
            <a:off x="3573832" y="1756880"/>
            <a:ext cx="1854454" cy="25248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95DCCAE-D727-4424-B2CD-D83BF94A6CA6}"/>
              </a:ext>
            </a:extLst>
          </p:cNvPr>
          <p:cNvSpPr txBox="1"/>
          <p:nvPr/>
        </p:nvSpPr>
        <p:spPr>
          <a:xfrm>
            <a:off x="3600761" y="2002307"/>
            <a:ext cx="184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Information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about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seperating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processes</a:t>
            </a:r>
            <a:endParaRPr lang="de-DE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7562DF09-B978-4899-8A24-00F78D18BB1B}"/>
              </a:ext>
            </a:extLst>
          </p:cNvPr>
          <p:cNvSpPr/>
          <p:nvPr/>
        </p:nvSpPr>
        <p:spPr>
          <a:xfrm>
            <a:off x="6748301" y="1761600"/>
            <a:ext cx="1854454" cy="25248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de-DE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0328E04-646A-459B-9890-1180045CC3B2}"/>
              </a:ext>
            </a:extLst>
          </p:cNvPr>
          <p:cNvSpPr txBox="1"/>
          <p:nvPr/>
        </p:nvSpPr>
        <p:spPr>
          <a:xfrm>
            <a:off x="6875378" y="1804386"/>
            <a:ext cx="16655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Material-vorschläge zum Experiment</a:t>
            </a:r>
          </a:p>
          <a:p>
            <a:endParaRPr lang="de-DE" dirty="0"/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5F18C736-A8ED-4BF2-BE9F-1BC60E51AB6F}"/>
              </a:ext>
            </a:extLst>
          </p:cNvPr>
          <p:cNvSpPr/>
          <p:nvPr/>
        </p:nvSpPr>
        <p:spPr>
          <a:xfrm>
            <a:off x="467153" y="1814196"/>
            <a:ext cx="1884485" cy="252486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DFEA4FF1-CF71-458C-BDDD-4419BFC12963}"/>
              </a:ext>
            </a:extLst>
          </p:cNvPr>
          <p:cNvSpPr txBox="1"/>
          <p:nvPr/>
        </p:nvSpPr>
        <p:spPr>
          <a:xfrm>
            <a:off x="666203" y="2337964"/>
            <a:ext cx="174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Think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materials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you‘ll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bg1">
                    <a:lumMod val="95000"/>
                  </a:schemeClr>
                </a:solidFill>
              </a:rPr>
              <a:t>need</a:t>
            </a:r>
            <a:r>
              <a:rPr lang="de-DE" b="1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412A86FC-9F66-48F3-9432-91EDD3938B4A}"/>
              </a:ext>
            </a:extLst>
          </p:cNvPr>
          <p:cNvSpPr/>
          <p:nvPr/>
        </p:nvSpPr>
        <p:spPr>
          <a:xfrm>
            <a:off x="9848212" y="1756880"/>
            <a:ext cx="1854453" cy="25248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36876885-D782-4F8B-8243-8B908A420255}"/>
              </a:ext>
            </a:extLst>
          </p:cNvPr>
          <p:cNvSpPr txBox="1"/>
          <p:nvPr/>
        </p:nvSpPr>
        <p:spPr>
          <a:xfrm>
            <a:off x="10236384" y="1961685"/>
            <a:ext cx="1516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Detailed</a:t>
            </a:r>
            <a:r>
              <a:rPr lang="de-DE" sz="2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bg1">
                    <a:lumMod val="95000"/>
                  </a:schemeClr>
                </a:solidFill>
              </a:rPr>
              <a:t>decription</a:t>
            </a:r>
            <a:endParaRPr lang="de-DE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0A74531-440D-4AD9-B53A-6FBB26F20F8B}"/>
              </a:ext>
            </a:extLst>
          </p:cNvPr>
          <p:cNvSpPr txBox="1"/>
          <p:nvPr/>
        </p:nvSpPr>
        <p:spPr>
          <a:xfrm>
            <a:off x="47949" y="4920764"/>
            <a:ext cx="1743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Litte help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5C1498F1-38C1-484D-824A-EA59663CBAC2}"/>
              </a:ext>
            </a:extLst>
          </p:cNvPr>
          <p:cNvSpPr txBox="1"/>
          <p:nvPr/>
        </p:nvSpPr>
        <p:spPr>
          <a:xfrm>
            <a:off x="10301098" y="4891389"/>
            <a:ext cx="189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Enormous</a:t>
            </a:r>
            <a:r>
              <a:rPr lang="de-DE" dirty="0"/>
              <a:t>  help</a:t>
            </a:r>
          </a:p>
        </p:txBody>
      </p:sp>
      <p:sp>
        <p:nvSpPr>
          <p:cNvPr id="22" name="Layer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2200321" y="-148045"/>
            <a:ext cx="157142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E0C195F8-89AD-4616-8AAF-269482209EB6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29" name="Pfeil: nach rechts 28">
              <a:hlinkClick r:id="rId4" action="ppaction://hlinksldjump"/>
              <a:extLst>
                <a:ext uri="{FF2B5EF4-FFF2-40B4-BE49-F238E27FC236}">
                  <a16:creationId xmlns:a16="http://schemas.microsoft.com/office/drawing/2014/main" id="{CD8C1E06-5DD1-45D1-A6EB-EF8F0A431007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Textfeld 29">
              <a:hlinkClick r:id="rId4" action="ppaction://hlinksldjump"/>
              <a:extLst>
                <a:ext uri="{FF2B5EF4-FFF2-40B4-BE49-F238E27FC236}">
                  <a16:creationId xmlns:a16="http://schemas.microsoft.com/office/drawing/2014/main" id="{9DA82E71-FE44-478B-955A-D373C90297E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  <p:sp>
        <p:nvSpPr>
          <p:cNvPr id="31" name="Textfeld 30">
            <a:hlinkClick r:id="rId5" action="ppaction://hlinksldjump"/>
            <a:extLst>
              <a:ext uri="{FF2B5EF4-FFF2-40B4-BE49-F238E27FC236}">
                <a16:creationId xmlns:a16="http://schemas.microsoft.com/office/drawing/2014/main" id="{28A9ABA0-5EAB-442D-8926-3C2CFB5F630B}"/>
              </a:ext>
            </a:extLst>
          </p:cNvPr>
          <p:cNvSpPr txBox="1"/>
          <p:nvPr/>
        </p:nvSpPr>
        <p:spPr>
          <a:xfrm>
            <a:off x="3624209" y="3354491"/>
            <a:ext cx="17735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  <p:sp>
        <p:nvSpPr>
          <p:cNvPr id="32" name="Textfeld 31">
            <a:hlinkClick r:id="rId6" action="ppaction://hlinksldjump"/>
            <a:extLst>
              <a:ext uri="{FF2B5EF4-FFF2-40B4-BE49-F238E27FC236}">
                <a16:creationId xmlns:a16="http://schemas.microsoft.com/office/drawing/2014/main" id="{CC7EC4FD-F768-43DC-8B2D-7BF1CD24DA4E}"/>
              </a:ext>
            </a:extLst>
          </p:cNvPr>
          <p:cNvSpPr txBox="1"/>
          <p:nvPr/>
        </p:nvSpPr>
        <p:spPr>
          <a:xfrm>
            <a:off x="6797829" y="3359211"/>
            <a:ext cx="1773533" cy="461665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  <p:sp>
        <p:nvSpPr>
          <p:cNvPr id="33" name="Textfeld 32">
            <a:hlinkClick r:id="rId7" action="ppaction://hlinksldjump"/>
            <a:extLst>
              <a:ext uri="{FF2B5EF4-FFF2-40B4-BE49-F238E27FC236}">
                <a16:creationId xmlns:a16="http://schemas.microsoft.com/office/drawing/2014/main" id="{83D34636-5644-4467-900E-B5A055B1CF7B}"/>
              </a:ext>
            </a:extLst>
          </p:cNvPr>
          <p:cNvSpPr txBox="1"/>
          <p:nvPr/>
        </p:nvSpPr>
        <p:spPr>
          <a:xfrm>
            <a:off x="9908765" y="3367889"/>
            <a:ext cx="1773533" cy="461665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4"/>
                </a:solidFill>
              </a:rPr>
              <a:t>KLICK HERE</a:t>
            </a:r>
          </a:p>
        </p:txBody>
      </p:sp>
    </p:spTree>
    <p:extLst>
      <p:ext uri="{BB962C8B-B14F-4D97-AF65-F5344CB8AC3E}">
        <p14:creationId xmlns:p14="http://schemas.microsoft.com/office/powerpoint/2010/main" val="39154534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55AF220-68DC-4691-9BAF-7C25D57907E4}"/>
              </a:ext>
            </a:extLst>
          </p:cNvPr>
          <p:cNvGrpSpPr/>
          <p:nvPr/>
        </p:nvGrpSpPr>
        <p:grpSpPr>
          <a:xfrm>
            <a:off x="1431345" y="1981956"/>
            <a:ext cx="2567503" cy="2894088"/>
            <a:chOff x="2635652" y="1250897"/>
            <a:chExt cx="2567503" cy="2894088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3B167C39-FCAF-47E7-A6C3-5EBAA3F7602E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0615807-20E5-4A4D-83BB-4B48284025DF}"/>
                </a:ext>
              </a:extLst>
            </p:cNvPr>
            <p:cNvSpPr txBox="1"/>
            <p:nvPr/>
          </p:nvSpPr>
          <p:spPr>
            <a:xfrm>
              <a:off x="2797705" y="1462740"/>
              <a:ext cx="231551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Bradley Hand ITC" panose="03070402050302030203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Substances consist of particles of different sizes. There are different sized holes in different screens</a:t>
              </a:r>
              <a:r>
                <a:rPr lang="de-DE" sz="1800" dirty="0">
                  <a:effectLst/>
                  <a:latin typeface="Bradley Hand ITC" panose="03070402050302030203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de-DE" dirty="0"/>
            </a:p>
          </p:txBody>
        </p:sp>
      </p:grpSp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1431345" y="1983981"/>
            <a:ext cx="2567503" cy="2894088"/>
            <a:chOff x="3741962" y="1217550"/>
            <a:chExt cx="4044141" cy="4422895"/>
          </a:xfrm>
        </p:grpSpPr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endParaRPr lang="de-DE" sz="3200" dirty="0"/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89791046-6293-4B46-A585-D54A29D170A6}"/>
              </a:ext>
            </a:extLst>
          </p:cNvPr>
          <p:cNvGrpSpPr/>
          <p:nvPr/>
        </p:nvGrpSpPr>
        <p:grpSpPr>
          <a:xfrm>
            <a:off x="6204286" y="1981956"/>
            <a:ext cx="2567503" cy="2894088"/>
            <a:chOff x="2635652" y="1250897"/>
            <a:chExt cx="2567503" cy="2894088"/>
          </a:xfrm>
        </p:grpSpPr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5B69B546-D66C-4A48-B23A-912768546CA1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61C8C06-2997-4E1A-A86B-A8D25676DCB3}"/>
                </a:ext>
              </a:extLst>
            </p:cNvPr>
            <p:cNvSpPr txBox="1"/>
            <p:nvPr/>
          </p:nvSpPr>
          <p:spPr>
            <a:xfrm>
              <a:off x="2887645" y="1462740"/>
              <a:ext cx="231551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During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sorting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, a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mixture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of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two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solids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is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separated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, e.g.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by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using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tweezers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to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pick out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one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of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the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two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solids</a:t>
              </a:r>
              <a:r>
                <a:rPr kumimoji="0" lang="de-DE" altLang="de-DE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Bradley Hand ITC" panose="03070402050302030203" pitchFamily="66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.</a:t>
              </a:r>
              <a:r>
                <a:rPr kumimoji="0" lang="de-DE" altLang="de-DE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rPr>
                <a:t> </a:t>
              </a:r>
              <a:endPara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6204286" y="1983981"/>
            <a:ext cx="2567503" cy="2894088"/>
            <a:chOff x="8623802" y="-1299630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8623802" y="-1299630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9090016" y="-80849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335EFABD-98E4-480A-84FF-51A9B8F03B96}"/>
              </a:ext>
            </a:extLst>
          </p:cNvPr>
          <p:cNvSpPr txBox="1"/>
          <p:nvPr/>
        </p:nvSpPr>
        <p:spPr>
          <a:xfrm>
            <a:off x="3048625" y="3109582"/>
            <a:ext cx="60972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C656CC1-1683-48DC-8451-772C7CF8C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55AF220-68DC-4691-9BAF-7C25D57907E4}"/>
              </a:ext>
            </a:extLst>
          </p:cNvPr>
          <p:cNvGrpSpPr/>
          <p:nvPr/>
        </p:nvGrpSpPr>
        <p:grpSpPr>
          <a:xfrm>
            <a:off x="1443560" y="2047599"/>
            <a:ext cx="2567503" cy="2894088"/>
            <a:chOff x="2635652" y="1250897"/>
            <a:chExt cx="2567503" cy="2894088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3B167C39-FCAF-47E7-A6C3-5EBAA3F7602E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0615807-20E5-4A4D-83BB-4B48284025DF}"/>
                </a:ext>
              </a:extLst>
            </p:cNvPr>
            <p:cNvSpPr txBox="1"/>
            <p:nvPr/>
          </p:nvSpPr>
          <p:spPr>
            <a:xfrm>
              <a:off x="2752377" y="1978437"/>
              <a:ext cx="231551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err="1">
                  <a:latin typeface="Bradley Hand ITC" panose="03070402050302030203" pitchFamily="66" charset="0"/>
                </a:rPr>
                <a:t>Siev</a:t>
              </a:r>
              <a:r>
                <a:rPr lang="de-DE" sz="2400" dirty="0">
                  <a:latin typeface="Bradley Hand ITC" panose="03070402050302030203" pitchFamily="66" charset="0"/>
                </a:rPr>
                <a:t>,</a:t>
              </a:r>
            </a:p>
            <a:p>
              <a:pPr algn="ctr"/>
              <a:r>
                <a:rPr lang="de-DE" sz="2400" dirty="0">
                  <a:latin typeface="Bradley Hand ITC" panose="03070402050302030203" pitchFamily="66" charset="0"/>
                </a:rPr>
                <a:t> </a:t>
              </a:r>
              <a:r>
                <a:rPr lang="de-DE" sz="2400" dirty="0" err="1">
                  <a:latin typeface="Bradley Hand ITC" panose="03070402050302030203" pitchFamily="66" charset="0"/>
                </a:rPr>
                <a:t>Beaker</a:t>
              </a:r>
              <a:r>
                <a:rPr lang="de-DE" sz="2400" dirty="0">
                  <a:latin typeface="Bradley Hand ITC" panose="03070402050302030203" pitchFamily="66" charset="0"/>
                </a:rPr>
                <a:t>, </a:t>
              </a:r>
            </a:p>
            <a:p>
              <a:pPr algn="ctr"/>
              <a:r>
                <a:rPr lang="de-DE" sz="2400" dirty="0">
                  <a:latin typeface="Bradley Hand ITC" panose="03070402050302030203" pitchFamily="66" charset="0"/>
                </a:rPr>
                <a:t>Glass </a:t>
              </a:r>
              <a:r>
                <a:rPr lang="de-DE" sz="2400" dirty="0" err="1">
                  <a:latin typeface="Bradley Hand ITC" panose="03070402050302030203" pitchFamily="66" charset="0"/>
                </a:rPr>
                <a:t>rod</a:t>
              </a:r>
              <a:r>
                <a:rPr lang="de-DE" sz="2400" dirty="0">
                  <a:latin typeface="Bradley Hand ITC" panose="03070402050302030203" pitchFamily="66" charset="0"/>
                </a:rPr>
                <a:t>,</a:t>
              </a:r>
            </a:p>
            <a:p>
              <a:pPr algn="ctr"/>
              <a:r>
                <a:rPr lang="de-DE" sz="2400" dirty="0">
                  <a:latin typeface="Bradley Hand ITC" panose="03070402050302030203" pitchFamily="66" charset="0"/>
                </a:rPr>
                <a:t>Spoon </a:t>
              </a:r>
              <a:r>
                <a:rPr lang="de-DE" sz="2400" dirty="0" err="1">
                  <a:latin typeface="Bradley Hand ITC" panose="03070402050302030203" pitchFamily="66" charset="0"/>
                </a:rPr>
                <a:t>spatula</a:t>
              </a:r>
              <a:endParaRPr lang="de-DE" sz="2400" dirty="0"/>
            </a:p>
          </p:txBody>
        </p:sp>
      </p:grpSp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1443559" y="2042039"/>
            <a:ext cx="2567503" cy="2894088"/>
            <a:chOff x="3741962" y="1217550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89791046-6293-4B46-A585-D54A29D170A6}"/>
              </a:ext>
            </a:extLst>
          </p:cNvPr>
          <p:cNvGrpSpPr/>
          <p:nvPr/>
        </p:nvGrpSpPr>
        <p:grpSpPr>
          <a:xfrm>
            <a:off x="6353302" y="2051011"/>
            <a:ext cx="2567503" cy="2894088"/>
            <a:chOff x="2635652" y="1250897"/>
            <a:chExt cx="2567503" cy="2894088"/>
          </a:xfrm>
        </p:grpSpPr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5B69B546-D66C-4A48-B23A-912768546CA1}"/>
                </a:ext>
              </a:extLst>
            </p:cNvPr>
            <p:cNvSpPr/>
            <p:nvPr/>
          </p:nvSpPr>
          <p:spPr>
            <a:xfrm>
              <a:off x="2635652" y="1250897"/>
              <a:ext cx="2567503" cy="289408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61C8C06-2997-4E1A-A86B-A8D25676DCB3}"/>
                </a:ext>
              </a:extLst>
            </p:cNvPr>
            <p:cNvSpPr txBox="1"/>
            <p:nvPr/>
          </p:nvSpPr>
          <p:spPr>
            <a:xfrm>
              <a:off x="2755657" y="2143494"/>
              <a:ext cx="23155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Tweezers</a:t>
              </a:r>
              <a:r>
                <a:rPr lang="de-DE" sz="2400" dirty="0">
                  <a:latin typeface="Bradley Hand ITC" panose="03070402050302030203" pitchFamily="66" charset="0"/>
                  <a:cs typeface="Arial" panose="020B0604020202020204" pitchFamily="34" charset="0"/>
                </a:rPr>
                <a:t>, </a:t>
              </a:r>
              <a:r>
                <a:rPr lang="de-DE" sz="2400" dirty="0" err="1">
                  <a:latin typeface="Bradley Hand ITC" panose="03070402050302030203" pitchFamily="66" charset="0"/>
                  <a:cs typeface="Arial" panose="020B0604020202020204" pitchFamily="34" charset="0"/>
                </a:rPr>
                <a:t>Beaker</a:t>
              </a:r>
              <a:endParaRPr lang="de-DE" sz="2400" dirty="0">
                <a:latin typeface="Bradley Hand ITC" panose="03070402050302030203" pitchFamily="66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6353302" y="2055094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60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hlinkClick r:id="rId2" action="ppaction://hlinksldjump"/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12" name="Pfeil: nach rechts 11">
            <a:hlinkClick r:id="rId4" action="ppaction://hlinksldjump"/>
            <a:extLst>
              <a:ext uri="{FF2B5EF4-FFF2-40B4-BE49-F238E27FC236}">
                <a16:creationId xmlns:a16="http://schemas.microsoft.com/office/drawing/2014/main" id="{3E1FF652-B5AD-4E31-BCA5-5070D0AF0A7B}"/>
              </a:ext>
            </a:extLst>
          </p:cNvPr>
          <p:cNvSpPr/>
          <p:nvPr/>
        </p:nvSpPr>
        <p:spPr>
          <a:xfrm>
            <a:off x="10046795" y="3032649"/>
            <a:ext cx="2077785" cy="74538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hlinkClick r:id="rId4" action="ppaction://hlinksldjump"/>
            <a:extLst>
              <a:ext uri="{FF2B5EF4-FFF2-40B4-BE49-F238E27FC236}">
                <a16:creationId xmlns:a16="http://schemas.microsoft.com/office/drawing/2014/main" id="{320177E9-2F55-4A3A-91C0-904DF06A5CA5}"/>
              </a:ext>
            </a:extLst>
          </p:cNvPr>
          <p:cNvSpPr txBox="1"/>
          <p:nvPr/>
        </p:nvSpPr>
        <p:spPr>
          <a:xfrm>
            <a:off x="9979379" y="3238864"/>
            <a:ext cx="2212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Back </a:t>
            </a:r>
            <a:r>
              <a:rPr lang="de-DE" dirty="0" err="1"/>
              <a:t>to</a:t>
            </a:r>
            <a:r>
              <a:rPr lang="de-DE" dirty="0"/>
              <a:t> help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ADDFDD0B-2109-45E2-B35D-90E1016E146A}"/>
              </a:ext>
            </a:extLst>
          </p:cNvPr>
          <p:cNvGrpSpPr/>
          <p:nvPr/>
        </p:nvGrpSpPr>
        <p:grpSpPr>
          <a:xfrm>
            <a:off x="1342005" y="2136453"/>
            <a:ext cx="2567503" cy="2894088"/>
            <a:chOff x="3741962" y="1217550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18" name="Rechteck: abgerundete Ecken 17">
              <a:hlinkClick r:id="rId5" action="ppaction://hlinksldjump"/>
              <a:extLst>
                <a:ext uri="{FF2B5EF4-FFF2-40B4-BE49-F238E27FC236}">
                  <a16:creationId xmlns:a16="http://schemas.microsoft.com/office/drawing/2014/main" id="{BD5E4770-0E3F-422C-8E66-75D72A271B6C}"/>
                </a:ext>
              </a:extLst>
            </p:cNvPr>
            <p:cNvSpPr/>
            <p:nvPr/>
          </p:nvSpPr>
          <p:spPr>
            <a:xfrm>
              <a:off x="3741962" y="1217550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Textfeld 14">
              <a:hlinkClick r:id="rId5" action="ppaction://hlinksldjump"/>
              <a:extLst>
                <a:ext uri="{FF2B5EF4-FFF2-40B4-BE49-F238E27FC236}">
                  <a16:creationId xmlns:a16="http://schemas.microsoft.com/office/drawing/2014/main" id="{4B2EC2F1-2D1B-4489-A54B-D7FC80863E6A}"/>
                </a:ext>
              </a:extLst>
            </p:cNvPr>
            <p:cNvSpPr txBox="1"/>
            <p:nvPr/>
          </p:nvSpPr>
          <p:spPr>
            <a:xfrm>
              <a:off x="4208176" y="2229583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Sieving</a:t>
              </a:r>
              <a:r>
                <a:rPr lang="de-DE" sz="3200" dirty="0">
                  <a:solidFill>
                    <a:schemeClr val="bg1">
                      <a:lumMod val="9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C40BD6-0D7F-4B15-90D0-F6814D707154}"/>
              </a:ext>
            </a:extLst>
          </p:cNvPr>
          <p:cNvGrpSpPr/>
          <p:nvPr/>
        </p:nvGrpSpPr>
        <p:grpSpPr>
          <a:xfrm>
            <a:off x="6594806" y="2161152"/>
            <a:ext cx="2567503" cy="2894088"/>
            <a:chOff x="3741962" y="1217552"/>
            <a:chExt cx="4044141" cy="4422895"/>
          </a:xfrm>
          <a:solidFill>
            <a:schemeClr val="bg1">
              <a:lumMod val="50000"/>
            </a:schemeClr>
          </a:solidFill>
        </p:grpSpPr>
        <p:sp>
          <p:nvSpPr>
            <p:cNvPr id="35" name="Rechteck: abgerundete Ecken 34">
              <a:hlinkClick r:id="rId6" action="ppaction://hlinksldjump"/>
              <a:extLst>
                <a:ext uri="{FF2B5EF4-FFF2-40B4-BE49-F238E27FC236}">
                  <a16:creationId xmlns:a16="http://schemas.microsoft.com/office/drawing/2014/main" id="{FF43ACD5-2019-492A-BF59-6522CE19CA7E}"/>
                </a:ext>
              </a:extLst>
            </p:cNvPr>
            <p:cNvSpPr/>
            <p:nvPr/>
          </p:nvSpPr>
          <p:spPr>
            <a:xfrm>
              <a:off x="3741962" y="1217552"/>
              <a:ext cx="4044141" cy="442289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Textfeld 35">
              <a:hlinkClick r:id="rId6" action="ppaction://hlinksldjump"/>
              <a:extLst>
                <a:ext uri="{FF2B5EF4-FFF2-40B4-BE49-F238E27FC236}">
                  <a16:creationId xmlns:a16="http://schemas.microsoft.com/office/drawing/2014/main" id="{992F9F8D-6689-40CA-89C8-4EF5BA34C145}"/>
                </a:ext>
              </a:extLst>
            </p:cNvPr>
            <p:cNvSpPr txBox="1"/>
            <p:nvPr/>
          </p:nvSpPr>
          <p:spPr>
            <a:xfrm>
              <a:off x="4208176" y="2229582"/>
              <a:ext cx="3111710" cy="893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3200" dirty="0" err="1">
                  <a:solidFill>
                    <a:schemeClr val="bg1">
                      <a:lumMod val="95000"/>
                    </a:schemeClr>
                  </a:solidFill>
                </a:rPr>
                <a:t>Sorting</a:t>
              </a:r>
              <a:endParaRPr lang="de-DE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000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Sieving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Particle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size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3724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: </a:t>
            </a:r>
          </a:p>
          <a:p>
            <a:endParaRPr lang="de-DE" dirty="0"/>
          </a:p>
          <a:p>
            <a:r>
              <a:rPr lang="en-US" dirty="0">
                <a:latin typeface="Bradley Hand ITC" panose="03070402050302030203" pitchFamily="66" charset="0"/>
              </a:rPr>
              <a:t>Place the sieve on the empty beaker. Pour your mixture through the sieve</a:t>
            </a:r>
            <a:r>
              <a:rPr lang="de-DE" dirty="0">
                <a:latin typeface="Bradley Hand ITC" panose="03070402050302030203" pitchFamily="66" charset="0"/>
              </a:rPr>
              <a:t>.</a:t>
            </a:r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pic>
        <p:nvPicPr>
          <p:cNvPr id="17" name="Picture 67" descr="D:\Eigene Dateien\Scans\Geschäft\sieb_gelbholz.jpg">
            <a:extLst>
              <a:ext uri="{FF2B5EF4-FFF2-40B4-BE49-F238E27FC236}">
                <a16:creationId xmlns:a16="http://schemas.microsoft.com/office/drawing/2014/main" id="{C1759024-703A-41DB-98B7-D74E3095C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374" y="2459485"/>
            <a:ext cx="2512635" cy="297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Sieving</a:t>
            </a:r>
            <a:endParaRPr lang="de-DE" b="1" dirty="0"/>
          </a:p>
        </p:txBody>
      </p:sp>
      <p:sp>
        <p:nvSpPr>
          <p:cNvPr id="15" name="Rechteck 14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018903" y="-437184"/>
            <a:ext cx="13888281" cy="79539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12" name="Pfeil: nach rechts 11">
              <a:hlinkClick r:id="rId5" action="ppaction://hlinksldjump"/>
              <a:extLst>
                <a:ext uri="{FF2B5EF4-FFF2-40B4-BE49-F238E27FC236}">
                  <a16:creationId xmlns:a16="http://schemas.microsoft.com/office/drawing/2014/main" id="{3E1FF652-B5AD-4E31-BCA5-5070D0AF0A7B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320177E9-2F55-4A3A-91C0-904DF06A5CA5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427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4547152B-AA03-48AF-A7E6-0CDE4DC639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-7962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8664903-2309-44B6-9FB9-F0498895B1B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14" y="2504761"/>
            <a:ext cx="2514533" cy="130523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F65F79B-3E71-464E-BFD0-A44A6DE5D7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80" y="3086100"/>
            <a:ext cx="522040" cy="685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E07BA-2E4C-40E2-8457-ED3133958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63" y="3815667"/>
            <a:ext cx="3454876" cy="202336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C31DEFE-EFBE-47CB-B70B-D3DCD6EC6320}"/>
              </a:ext>
            </a:extLst>
          </p:cNvPr>
          <p:cNvSpPr txBox="1"/>
          <p:nvPr/>
        </p:nvSpPr>
        <p:spPr>
          <a:xfrm>
            <a:off x="5389084" y="159064"/>
            <a:ext cx="2859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Problem </a:t>
            </a:r>
            <a:r>
              <a:rPr lang="de-DE" sz="2400" b="1" dirty="0" err="1"/>
              <a:t>day</a:t>
            </a:r>
            <a:r>
              <a:rPr lang="de-DE" sz="2400" b="1" dirty="0"/>
              <a:t> 1: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E9DFD5C-6C62-4C64-8239-BF5157C80300}"/>
              </a:ext>
            </a:extLst>
          </p:cNvPr>
          <p:cNvSpPr/>
          <p:nvPr/>
        </p:nvSpPr>
        <p:spPr>
          <a:xfrm>
            <a:off x="-3" y="0"/>
            <a:ext cx="12192003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hlinkClick r:id="rId8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1413629" y="2050012"/>
            <a:ext cx="12514217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1" name="Grafik 10" descr="Ein Bild, das Spielzeug, drinnen enthält.&#10;&#10;Automatisch generierte Beschreibung">
            <a:hlinkClick r:id="rId9" action="ppaction://hlinksldjump" tooltip="Hallo, ich bin Jana"/>
            <a:extLst>
              <a:ext uri="{FF2B5EF4-FFF2-40B4-BE49-F238E27FC236}">
                <a16:creationId xmlns:a16="http://schemas.microsoft.com/office/drawing/2014/main" id="{3EB41A04-3F10-4BFE-80DD-F772B08CEDA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482" y="3639377"/>
            <a:ext cx="2359744" cy="25289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67ED55-B2BB-4C5A-B8BB-B780908AB6E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3" t="10280"/>
          <a:stretch/>
        </p:blipFill>
        <p:spPr>
          <a:xfrm>
            <a:off x="9849392" y="4781006"/>
            <a:ext cx="2054212" cy="1754718"/>
          </a:xfrm>
          <a:prstGeom prst="rect">
            <a:avLst/>
          </a:prstGeom>
        </p:spPr>
      </p:pic>
      <p:sp>
        <p:nvSpPr>
          <p:cNvPr id="2" name="Rechteck 1">
            <a:hlinkClick r:id="rId9" action="ppaction://hlinksldjump"/>
            <a:hlinkHover r:id="rId12" action="ppaction://hlinksldjump"/>
            <a:extLst>
              <a:ext uri="{FF2B5EF4-FFF2-40B4-BE49-F238E27FC236}">
                <a16:creationId xmlns:a16="http://schemas.microsoft.com/office/drawing/2014/main" id="{37A577A7-6F2A-4C56-B637-2FFDCF0CEF44}"/>
              </a:ext>
            </a:extLst>
          </p:cNvPr>
          <p:cNvSpPr/>
          <p:nvPr/>
        </p:nvSpPr>
        <p:spPr>
          <a:xfrm rot="20254304">
            <a:off x="8843467" y="5199017"/>
            <a:ext cx="235131" cy="461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 descr="Ein Bild, das Vektorgrafiken enthält.&#10;&#10;Automatisch generierte Beschreibung">
            <a:hlinkClick r:id="rId13" action="ppaction://hlinksldjump"/>
            <a:extLst>
              <a:ext uri="{FF2B5EF4-FFF2-40B4-BE49-F238E27FC236}">
                <a16:creationId xmlns:a16="http://schemas.microsoft.com/office/drawing/2014/main" id="{3682EA89-11DC-42FF-8060-331025CB6EDE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2248" y="5067115"/>
            <a:ext cx="1266682" cy="1678419"/>
          </a:xfrm>
          <a:prstGeom prst="rect">
            <a:avLst/>
          </a:prstGeom>
        </p:spPr>
      </p:pic>
      <p:sp>
        <p:nvSpPr>
          <p:cNvPr id="14" name="Sprechblase: rechteckig mit abgerundeten Ecken 13">
            <a:extLst>
              <a:ext uri="{FF2B5EF4-FFF2-40B4-BE49-F238E27FC236}">
                <a16:creationId xmlns:a16="http://schemas.microsoft.com/office/drawing/2014/main" id="{5BB1D7B9-9C04-4A7E-8870-3C0BE9DFE5E4}"/>
              </a:ext>
            </a:extLst>
          </p:cNvPr>
          <p:cNvSpPr/>
          <p:nvPr/>
        </p:nvSpPr>
        <p:spPr>
          <a:xfrm>
            <a:off x="351765" y="3876587"/>
            <a:ext cx="1855381" cy="904419"/>
          </a:xfrm>
          <a:prstGeom prst="wedgeRoundRectCallout">
            <a:avLst>
              <a:gd name="adj1" fmla="val -21302"/>
              <a:gd name="adj2" fmla="val 779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697C47C-9E97-4353-9F16-F144B65A533D}"/>
              </a:ext>
            </a:extLst>
          </p:cNvPr>
          <p:cNvSpPr txBox="1"/>
          <p:nvPr/>
        </p:nvSpPr>
        <p:spPr>
          <a:xfrm>
            <a:off x="519990" y="3896804"/>
            <a:ext cx="1613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Hello, </a:t>
            </a:r>
            <a:r>
              <a:rPr lang="de-DE" dirty="0" err="1"/>
              <a:t>I´m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Helpigator</a:t>
            </a:r>
            <a:r>
              <a:rPr lang="de-DE" dirty="0"/>
              <a:t>.</a:t>
            </a:r>
          </a:p>
        </p:txBody>
      </p:sp>
      <p:sp>
        <p:nvSpPr>
          <p:cNvPr id="10" name="Rahmen 9">
            <a:hlinkHover r:id="rId9" action="ppaction://hlinksldjump"/>
            <a:extLst>
              <a:ext uri="{FF2B5EF4-FFF2-40B4-BE49-F238E27FC236}">
                <a16:creationId xmlns:a16="http://schemas.microsoft.com/office/drawing/2014/main" id="{683F33E0-035C-448E-A9E4-6A8368D1525A}"/>
              </a:ext>
            </a:extLst>
          </p:cNvPr>
          <p:cNvSpPr/>
          <p:nvPr/>
        </p:nvSpPr>
        <p:spPr>
          <a:xfrm>
            <a:off x="63369" y="4744820"/>
            <a:ext cx="1689463" cy="2185228"/>
          </a:xfrm>
          <a:prstGeom prst="fram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8" name="TextBox1" r:id="rId2" imgW="5486400" imgH="857160"/>
        </mc:Choice>
        <mc:Fallback>
          <p:control name="TextBox1" r:id="rId2" imgW="5486400" imgH="857160">
            <p:pic>
              <p:nvPicPr>
                <p:cNvPr id="8" name="TextBox1">
                  <a:extLst>
                    <a:ext uri="{FF2B5EF4-FFF2-40B4-BE49-F238E27FC236}">
                      <a16:creationId xmlns:a16="http://schemas.microsoft.com/office/drawing/2014/main" id="{75EF862E-8A5A-4ABF-B66E-A0E3CE263D4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389084" y="548914"/>
                  <a:ext cx="5486400" cy="8620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2303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754419E5-7F8C-44B1-9331-CE8291ECC3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B167C39-FCAF-47E7-A6C3-5EBAA3F7602E}"/>
              </a:ext>
            </a:extLst>
          </p:cNvPr>
          <p:cNvSpPr/>
          <p:nvPr/>
        </p:nvSpPr>
        <p:spPr>
          <a:xfrm>
            <a:off x="2600325" y="1184209"/>
            <a:ext cx="8010525" cy="514032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7EED3FE-B698-45F3-8378-7CC3CD19C749}"/>
              </a:ext>
            </a:extLst>
          </p:cNvPr>
          <p:cNvSpPr txBox="1"/>
          <p:nvPr/>
        </p:nvSpPr>
        <p:spPr>
          <a:xfrm>
            <a:off x="2881311" y="1844125"/>
            <a:ext cx="355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Sorting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B6C95-3085-4261-A038-09E434133E81}"/>
              </a:ext>
            </a:extLst>
          </p:cNvPr>
          <p:cNvSpPr txBox="1"/>
          <p:nvPr/>
        </p:nvSpPr>
        <p:spPr>
          <a:xfrm>
            <a:off x="2881312" y="2533689"/>
            <a:ext cx="3724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property</a:t>
            </a:r>
            <a:r>
              <a:rPr lang="de-DE" dirty="0"/>
              <a:t>: </a:t>
            </a:r>
            <a:r>
              <a:rPr lang="de-DE" dirty="0" err="1">
                <a:latin typeface="Bradley Hand ITC" panose="03070402050302030203" pitchFamily="66" charset="0"/>
              </a:rPr>
              <a:t>Particle</a:t>
            </a:r>
            <a:r>
              <a:rPr lang="de-DE" dirty="0">
                <a:latin typeface="Bradley Hand ITC" panose="03070402050302030203" pitchFamily="66" charset="0"/>
              </a:rPr>
              <a:t> </a:t>
            </a:r>
            <a:r>
              <a:rPr lang="de-DE" dirty="0" err="1">
                <a:latin typeface="Bradley Hand ITC" panose="03070402050302030203" pitchFamily="66" charset="0"/>
              </a:rPr>
              <a:t>size</a:t>
            </a:r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0615807-20E5-4A4D-83BB-4B48284025DF}"/>
              </a:ext>
            </a:extLst>
          </p:cNvPr>
          <p:cNvSpPr txBox="1"/>
          <p:nvPr/>
        </p:nvSpPr>
        <p:spPr>
          <a:xfrm>
            <a:off x="2881312" y="3216329"/>
            <a:ext cx="4071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Instruction</a:t>
            </a:r>
            <a:r>
              <a:rPr lang="de-DE" dirty="0"/>
              <a:t> : </a:t>
            </a:r>
          </a:p>
          <a:p>
            <a:r>
              <a:rPr lang="en-US" dirty="0">
                <a:latin typeface="Bradley Hand ITC" panose="03070402050302030203" pitchFamily="66" charset="0"/>
                <a:cs typeface="Arial" panose="020B0604020202020204" pitchFamily="34" charset="0"/>
              </a:rPr>
              <a:t>Pour your mixture onto the plate and use the tweezers to separate the different substances from each other.</a:t>
            </a:r>
            <a:endParaRPr lang="de-DE" dirty="0">
              <a:latin typeface="Bradley Hand ITC" panose="03070402050302030203" pitchFamily="66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DB66A9A-FD72-4355-86A0-8EA5C83DEBA2}"/>
              </a:ext>
            </a:extLst>
          </p:cNvPr>
          <p:cNvSpPr txBox="1"/>
          <p:nvPr/>
        </p:nvSpPr>
        <p:spPr>
          <a:xfrm>
            <a:off x="7117555" y="1844125"/>
            <a:ext cx="28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Sketch: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6834FA47-F3AB-484C-818B-54142433D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88"/>
            <a:ext cx="10515600" cy="1325563"/>
          </a:xfrm>
        </p:spPr>
        <p:txBody>
          <a:bodyPr/>
          <a:lstStyle/>
          <a:p>
            <a:r>
              <a:rPr lang="de-DE" b="1" dirty="0" err="1"/>
              <a:t>Sorting</a:t>
            </a:r>
            <a:endParaRPr lang="de-DE" b="1" dirty="0"/>
          </a:p>
        </p:txBody>
      </p:sp>
      <p:pic>
        <p:nvPicPr>
          <p:cNvPr id="15" name="Picture 2" descr="Bildergebnis für Pinzette Zeichnung">
            <a:extLst>
              <a:ext uri="{FF2B5EF4-FFF2-40B4-BE49-F238E27FC236}">
                <a16:creationId xmlns:a16="http://schemas.microsoft.com/office/drawing/2014/main" id="{417A98A3-6CAE-44D3-9926-020A13A7E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00000">
            <a:off x="7061958" y="3546266"/>
            <a:ext cx="2522119" cy="706193"/>
          </a:xfrm>
          <a:prstGeom prst="rect">
            <a:avLst/>
          </a:prstGeom>
          <a:noFill/>
        </p:spPr>
      </p:pic>
      <p:sp>
        <p:nvSpPr>
          <p:cNvPr id="16" name="Rechteck 15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849085" y="-148045"/>
            <a:ext cx="13206548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3527882-A402-46AE-9675-A5184E789BC3}"/>
              </a:ext>
            </a:extLst>
          </p:cNvPr>
          <p:cNvGrpSpPr/>
          <p:nvPr/>
        </p:nvGrpSpPr>
        <p:grpSpPr>
          <a:xfrm>
            <a:off x="9454340" y="1676822"/>
            <a:ext cx="946179" cy="1215236"/>
            <a:chOff x="9637617" y="2028791"/>
            <a:chExt cx="946179" cy="1215236"/>
          </a:xfrm>
          <a:solidFill>
            <a:schemeClr val="bg1">
              <a:lumMod val="65000"/>
            </a:schemeClr>
          </a:solidFill>
        </p:grpSpPr>
        <p:sp>
          <p:nvSpPr>
            <p:cNvPr id="2" name="Rechteck: abgerundete Ecken 1">
              <a:extLst>
                <a:ext uri="{FF2B5EF4-FFF2-40B4-BE49-F238E27FC236}">
                  <a16:creationId xmlns:a16="http://schemas.microsoft.com/office/drawing/2014/main" id="{764C654D-46E4-4A13-81C0-1BAA13B83E17}"/>
                </a:ext>
              </a:extLst>
            </p:cNvPr>
            <p:cNvSpPr/>
            <p:nvPr/>
          </p:nvSpPr>
          <p:spPr>
            <a:xfrm>
              <a:off x="9637617" y="2028791"/>
              <a:ext cx="946179" cy="1215236"/>
            </a:xfrm>
            <a:prstGeom prst="roundRect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DAE0816-AFC5-4988-AC7D-9D5F023FE3D1}"/>
                </a:ext>
              </a:extLst>
            </p:cNvPr>
            <p:cNvSpPr txBox="1"/>
            <p:nvPr/>
          </p:nvSpPr>
          <p:spPr>
            <a:xfrm>
              <a:off x="9644925" y="2267077"/>
              <a:ext cx="932652" cy="73866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b="1" dirty="0">
                  <a:solidFill>
                    <a:schemeClr val="accent4"/>
                  </a:solidFill>
                </a:rPr>
                <a:t>Klick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to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show</a:t>
              </a:r>
              <a:r>
                <a:rPr lang="de-DE" sz="1400" b="1" dirty="0">
                  <a:solidFill>
                    <a:schemeClr val="accent4"/>
                  </a:solidFill>
                </a:rPr>
                <a:t> </a:t>
              </a:r>
              <a:r>
                <a:rPr lang="de-DE" sz="1400" b="1" dirty="0" err="1">
                  <a:solidFill>
                    <a:schemeClr val="accent4"/>
                  </a:solidFill>
                </a:rPr>
                <a:t>sketch</a:t>
              </a:r>
              <a:r>
                <a:rPr lang="de-DE" sz="1400" b="1" dirty="0">
                  <a:solidFill>
                    <a:schemeClr val="accent4"/>
                  </a:solidFill>
                </a:rPr>
                <a:t>!</a:t>
              </a: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7B840F92-5D15-46EE-A992-C4F763B2BEEC}"/>
              </a:ext>
            </a:extLst>
          </p:cNvPr>
          <p:cNvGrpSpPr/>
          <p:nvPr/>
        </p:nvGrpSpPr>
        <p:grpSpPr>
          <a:xfrm>
            <a:off x="10820128" y="6058135"/>
            <a:ext cx="1237035" cy="745383"/>
            <a:chOff x="10820128" y="6058135"/>
            <a:chExt cx="1237035" cy="745383"/>
          </a:xfrm>
        </p:grpSpPr>
        <p:sp>
          <p:nvSpPr>
            <p:cNvPr id="21" name="Pfeil: nach rechts 20">
              <a:hlinkClick r:id="rId5" action="ppaction://hlinksldjump"/>
              <a:extLst>
                <a:ext uri="{FF2B5EF4-FFF2-40B4-BE49-F238E27FC236}">
                  <a16:creationId xmlns:a16="http://schemas.microsoft.com/office/drawing/2014/main" id="{8D7E0F85-F3DD-4E2A-BB16-52EB38C052DA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Textfeld 21">
              <a:hlinkClick r:id="rId5" action="ppaction://hlinksldjump"/>
              <a:extLst>
                <a:ext uri="{FF2B5EF4-FFF2-40B4-BE49-F238E27FC236}">
                  <a16:creationId xmlns:a16="http://schemas.microsoft.com/office/drawing/2014/main" id="{0DBDC0C9-F099-41ED-BD58-E8AAF2EA22FA}"/>
                </a:ext>
              </a:extLst>
            </p:cNvPr>
            <p:cNvSpPr txBox="1"/>
            <p:nvPr/>
          </p:nvSpPr>
          <p:spPr>
            <a:xfrm>
              <a:off x="10962645" y="6241149"/>
              <a:ext cx="10293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05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4547152B-AA03-48AF-A7E6-0CDE4DC639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-7962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8664903-2309-44B6-9FB9-F0498895B1B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14" y="2504761"/>
            <a:ext cx="2514533" cy="130523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F65F79B-3E71-464E-BFD0-A44A6DE5D7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80" y="3086100"/>
            <a:ext cx="522040" cy="685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E07BA-2E4C-40E2-8457-ED3133958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63" y="3815667"/>
            <a:ext cx="3454876" cy="2023362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7E9DFD5C-6C62-4C64-8239-BF5157C80300}"/>
              </a:ext>
            </a:extLst>
          </p:cNvPr>
          <p:cNvSpPr/>
          <p:nvPr/>
        </p:nvSpPr>
        <p:spPr>
          <a:xfrm>
            <a:off x="-3" y="0"/>
            <a:ext cx="12192003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 descr="Ein Bild, das Spielzeug, drinnen enthält.&#10;&#10;Automatisch generierte Beschreibung">
            <a:extLst>
              <a:ext uri="{FF2B5EF4-FFF2-40B4-BE49-F238E27FC236}">
                <a16:creationId xmlns:a16="http://schemas.microsoft.com/office/drawing/2014/main" id="{3EB41A04-3F10-4BFE-80DD-F772B08CEDA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482" y="3639377"/>
            <a:ext cx="2359744" cy="25289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67ED55-B2BB-4C5A-B8BB-B780908AB6E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637" y="4579947"/>
            <a:ext cx="2606967" cy="1955777"/>
          </a:xfrm>
          <a:prstGeom prst="rect">
            <a:avLst/>
          </a:prstGeom>
        </p:spPr>
      </p:pic>
      <p:pic>
        <p:nvPicPr>
          <p:cNvPr id="29" name="Grafik 2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26ED36B-7FAE-4381-8C13-C8EFEC6B37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59" y="1197239"/>
            <a:ext cx="2867016" cy="514932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obliqueTopRight"/>
            <a:lightRig rig="sunrise" dir="t"/>
          </a:scene3d>
          <a:sp3d extrusionH="25400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BF921768-1B47-420F-833B-B5FFC15B8D26}"/>
              </a:ext>
            </a:extLst>
          </p:cNvPr>
          <p:cNvSpPr txBox="1"/>
          <p:nvPr/>
        </p:nvSpPr>
        <p:spPr>
          <a:xfrm>
            <a:off x="4377738" y="53420"/>
            <a:ext cx="78142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err="1"/>
              <a:t>Explain</a:t>
            </a:r>
            <a:r>
              <a:rPr lang="de-DE" sz="4400" dirty="0"/>
              <a:t> </a:t>
            </a:r>
            <a:r>
              <a:rPr lang="de-DE" sz="4400" dirty="0" err="1"/>
              <a:t>to</a:t>
            </a:r>
            <a:r>
              <a:rPr lang="de-DE" sz="4400" dirty="0"/>
              <a:t> Jana in a </a:t>
            </a:r>
            <a:r>
              <a:rPr lang="de-DE" sz="4400" dirty="0" err="1"/>
              <a:t>text</a:t>
            </a:r>
            <a:r>
              <a:rPr lang="de-DE" sz="4400" dirty="0"/>
              <a:t> </a:t>
            </a:r>
            <a:r>
              <a:rPr lang="de-DE" sz="4400" dirty="0" err="1"/>
              <a:t>message</a:t>
            </a:r>
            <a:r>
              <a:rPr lang="de-DE" sz="4400" dirty="0"/>
              <a:t>, </a:t>
            </a:r>
            <a:r>
              <a:rPr lang="de-DE" sz="4400" dirty="0" err="1"/>
              <a:t>how</a:t>
            </a:r>
            <a:r>
              <a:rPr lang="de-DE" sz="4400" dirty="0"/>
              <a:t> </a:t>
            </a:r>
            <a:r>
              <a:rPr lang="de-DE" sz="4400" dirty="0" err="1"/>
              <a:t>she</a:t>
            </a:r>
            <a:r>
              <a:rPr lang="de-DE" sz="4400" dirty="0"/>
              <a:t> </a:t>
            </a:r>
            <a:r>
              <a:rPr lang="de-DE" sz="4400" dirty="0" err="1"/>
              <a:t>can</a:t>
            </a:r>
            <a:r>
              <a:rPr lang="de-DE" sz="4400" dirty="0"/>
              <a:t> </a:t>
            </a:r>
            <a:r>
              <a:rPr lang="de-DE" sz="4400" dirty="0" err="1"/>
              <a:t>solve</a:t>
            </a:r>
            <a:r>
              <a:rPr lang="de-DE" sz="4400" dirty="0"/>
              <a:t> her </a:t>
            </a:r>
            <a:r>
              <a:rPr lang="de-DE" sz="4400" dirty="0" err="1"/>
              <a:t>problem</a:t>
            </a:r>
            <a:r>
              <a:rPr lang="de-DE" sz="4400" dirty="0"/>
              <a:t>. </a:t>
            </a:r>
          </a:p>
        </p:txBody>
      </p:sp>
      <p:sp>
        <p:nvSpPr>
          <p:cNvPr id="14" name="Rechteck 13">
            <a:hlinkClick r:id="rId11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336885" y="-148045"/>
            <a:ext cx="12647596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10744200" y="6058135"/>
            <a:ext cx="1329521" cy="745383"/>
            <a:chOff x="10744200" y="6058135"/>
            <a:chExt cx="1329521" cy="745383"/>
          </a:xfrm>
        </p:grpSpPr>
        <p:sp>
          <p:nvSpPr>
            <p:cNvPr id="17" name="Pfeil: nach rechts 11">
              <a:hlinkClick r:id="rId12" action="ppaction://hlinksldjump"/>
              <a:extLst>
                <a:ext uri="{FF2B5EF4-FFF2-40B4-BE49-F238E27FC236}">
                  <a16:creationId xmlns:a16="http://schemas.microsoft.com/office/drawing/2014/main" id="{3E1FF652-B5AD-4E31-BCA5-5070D0AF0A7B}"/>
                </a:ext>
              </a:extLst>
            </p:cNvPr>
            <p:cNvSpPr/>
            <p:nvPr/>
          </p:nvSpPr>
          <p:spPr>
            <a:xfrm>
              <a:off x="10820128" y="6058135"/>
              <a:ext cx="1237035" cy="745383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320177E9-2F55-4A3A-91C0-904DF06A5CA5}"/>
                </a:ext>
              </a:extLst>
            </p:cNvPr>
            <p:cNvSpPr txBox="1"/>
            <p:nvPr/>
          </p:nvSpPr>
          <p:spPr>
            <a:xfrm>
              <a:off x="10744200" y="6241149"/>
              <a:ext cx="1329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Buddy-</a:t>
              </a:r>
              <a:r>
                <a:rPr lang="de-DE" dirty="0" err="1"/>
                <a:t>book</a:t>
              </a:r>
              <a:endParaRPr lang="de-DE" dirty="0"/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4102" name="TextBox1" r:id="rId2" imgW="2705040" imgH="4029120"/>
        </mc:Choice>
        <mc:Fallback>
          <p:control name="TextBox1" r:id="rId2" imgW="2705040" imgH="4029120">
            <p:pic>
              <p:nvPicPr>
                <p:cNvPr id="2" name="TextBox1">
                  <a:extLst>
                    <a:ext uri="{FF2B5EF4-FFF2-40B4-BE49-F238E27FC236}">
                      <a16:creationId xmlns:a16="http://schemas.microsoft.com/office/drawing/2014/main" id="{10F3B437-0D83-4417-995A-463DAD53434D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238213" y="1946988"/>
                  <a:ext cx="2700722" cy="403206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48966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4547152B-AA03-48AF-A7E6-0CDE4DC639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7000"/>
                    </a14:imgEffect>
                    <a14:imgEffect>
                      <a14:brightnessContrast brigh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-7962"/>
            <a:ext cx="12192000" cy="686269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8664903-2309-44B6-9FB9-F0498895B1B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114" y="2504761"/>
            <a:ext cx="2514533" cy="130523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F65F79B-3E71-464E-BFD0-A44A6DE5D7B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480" y="3086100"/>
            <a:ext cx="522040" cy="685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AE07BA-2E4C-40E2-8457-ED3133958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363" y="3815667"/>
            <a:ext cx="3454876" cy="2023362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7E9DFD5C-6C62-4C64-8239-BF5157C80300}"/>
              </a:ext>
            </a:extLst>
          </p:cNvPr>
          <p:cNvSpPr/>
          <p:nvPr/>
        </p:nvSpPr>
        <p:spPr>
          <a:xfrm>
            <a:off x="-3" y="0"/>
            <a:ext cx="12192003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F921768-1B47-420F-833B-B5FFC15B8D26}"/>
              </a:ext>
            </a:extLst>
          </p:cNvPr>
          <p:cNvSpPr txBox="1"/>
          <p:nvPr/>
        </p:nvSpPr>
        <p:spPr>
          <a:xfrm>
            <a:off x="5554638" y="33616"/>
            <a:ext cx="67264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Day 1 </a:t>
            </a:r>
            <a:r>
              <a:rPr lang="de-DE" sz="5400" dirty="0" err="1">
                <a:solidFill>
                  <a:schemeClr val="bg1">
                    <a:lumMod val="85000"/>
                  </a:schemeClr>
                </a:solidFill>
              </a:rPr>
              <a:t>is</a:t>
            </a:r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de-DE" sz="5400" dirty="0" err="1">
                <a:solidFill>
                  <a:schemeClr val="bg1">
                    <a:lumMod val="85000"/>
                  </a:schemeClr>
                </a:solidFill>
              </a:rPr>
              <a:t>complete</a:t>
            </a:r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  <a:p>
            <a:pPr algn="ctr"/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Fill in </a:t>
            </a:r>
            <a:r>
              <a:rPr lang="de-DE" sz="5400" dirty="0" err="1">
                <a:solidFill>
                  <a:schemeClr val="bg1">
                    <a:lumMod val="85000"/>
                  </a:schemeClr>
                </a:solidFill>
              </a:rPr>
              <a:t>your</a:t>
            </a:r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de-DE" sz="5400" dirty="0" err="1">
                <a:solidFill>
                  <a:schemeClr val="bg1">
                    <a:lumMod val="85000"/>
                  </a:schemeClr>
                </a:solidFill>
              </a:rPr>
              <a:t>buddy-book</a:t>
            </a:r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de-DE" sz="5400" dirty="0" err="1">
                <a:solidFill>
                  <a:schemeClr val="bg1">
                    <a:lumMod val="85000"/>
                  </a:schemeClr>
                </a:solidFill>
              </a:rPr>
              <a:t>now</a:t>
            </a:r>
            <a:r>
              <a:rPr lang="de-DE" sz="5400" dirty="0">
                <a:solidFill>
                  <a:schemeClr val="bg1">
                    <a:lumMod val="85000"/>
                  </a:schemeClr>
                </a:solidFill>
              </a:rPr>
              <a:t>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70121" y="-148045"/>
            <a:ext cx="12527584" cy="7574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3956">
            <a:off x="882405" y="743534"/>
            <a:ext cx="5023533" cy="5349519"/>
          </a:xfrm>
          <a:prstGeom prst="rect">
            <a:avLst/>
          </a:prstGeom>
        </p:spPr>
      </p:pic>
      <p:sp>
        <p:nvSpPr>
          <p:cNvPr id="8" name="Stern mit 4 Zacken 7"/>
          <p:cNvSpPr/>
          <p:nvPr/>
        </p:nvSpPr>
        <p:spPr>
          <a:xfrm>
            <a:off x="776614" y="242948"/>
            <a:ext cx="350728" cy="383354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Stern mit 4 Zacken 20"/>
          <p:cNvSpPr/>
          <p:nvPr/>
        </p:nvSpPr>
        <p:spPr>
          <a:xfrm>
            <a:off x="2544635" y="826717"/>
            <a:ext cx="186039" cy="182939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Stern mit 4 Zacken 21"/>
          <p:cNvSpPr/>
          <p:nvPr/>
        </p:nvSpPr>
        <p:spPr>
          <a:xfrm>
            <a:off x="5711868" y="1402915"/>
            <a:ext cx="117148" cy="135134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Stern mit 4 Zacken 22"/>
          <p:cNvSpPr/>
          <p:nvPr/>
        </p:nvSpPr>
        <p:spPr>
          <a:xfrm>
            <a:off x="11722991" y="609213"/>
            <a:ext cx="350728" cy="383354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Stern mit 4 Zacken 23"/>
          <p:cNvSpPr/>
          <p:nvPr/>
        </p:nvSpPr>
        <p:spPr>
          <a:xfrm>
            <a:off x="620812" y="1056228"/>
            <a:ext cx="186039" cy="182939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Stern mit 4 Zacken 24"/>
          <p:cNvSpPr/>
          <p:nvPr/>
        </p:nvSpPr>
        <p:spPr>
          <a:xfrm>
            <a:off x="4216443" y="123587"/>
            <a:ext cx="117148" cy="135134"/>
          </a:xfrm>
          <a:prstGeom prst="star4">
            <a:avLst>
              <a:gd name="adj" fmla="val 555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Mond 9"/>
          <p:cNvSpPr/>
          <p:nvPr/>
        </p:nvSpPr>
        <p:spPr>
          <a:xfrm>
            <a:off x="1715730" y="240169"/>
            <a:ext cx="444500" cy="713072"/>
          </a:xfrm>
          <a:prstGeom prst="moon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Rechteck 15">
            <a:hlinkClick r:id="rId10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 flipH="1">
            <a:off x="-1463040" y="-427445"/>
            <a:ext cx="27271908" cy="7285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3934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83BA24BA-C908-4055-A521-CFAA9D7C4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F9DD9995-6C76-48DE-9715-264AE1CE8CAD}"/>
              </a:ext>
            </a:extLst>
          </p:cNvPr>
          <p:cNvSpPr txBox="1"/>
          <p:nvPr/>
        </p:nvSpPr>
        <p:spPr>
          <a:xfrm>
            <a:off x="766626" y="604701"/>
            <a:ext cx="781074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Working plan:</a:t>
            </a:r>
          </a:p>
          <a:p>
            <a:endParaRPr lang="de-DE" sz="2400" b="1" dirty="0"/>
          </a:p>
          <a:p>
            <a:r>
              <a:rPr lang="de-DE" dirty="0">
                <a:sym typeface="Wingdings" panose="05000000000000000000" pitchFamily="2" charset="2"/>
              </a:rPr>
              <a:t></a:t>
            </a:r>
            <a:r>
              <a:rPr lang="de-DE" dirty="0"/>
              <a:t>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, plan an </a:t>
            </a:r>
            <a:r>
              <a:rPr lang="de-DE" dirty="0" err="1"/>
              <a:t>experiment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r>
              <a:rPr lang="de-DE" dirty="0"/>
              <a:t>    The </a:t>
            </a:r>
            <a:r>
              <a:rPr lang="de-DE" dirty="0" err="1"/>
              <a:t>info</a:t>
            </a:r>
            <a:r>
              <a:rPr lang="de-DE" dirty="0"/>
              <a:t> </a:t>
            </a:r>
            <a:r>
              <a:rPr lang="de-DE" dirty="0" err="1"/>
              <a:t>cards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help </a:t>
            </a:r>
            <a:r>
              <a:rPr lang="de-DE" dirty="0" err="1"/>
              <a:t>you</a:t>
            </a:r>
            <a:r>
              <a:rPr lang="de-DE" dirty="0"/>
              <a:t>. </a:t>
            </a:r>
          </a:p>
          <a:p>
            <a:r>
              <a:rPr lang="de-DE" dirty="0"/>
              <a:t>    Use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flow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 err="1"/>
              <a:t>Now</a:t>
            </a:r>
            <a:r>
              <a:rPr lang="de-DE" dirty="0"/>
              <a:t> carry 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     </a:t>
            </a:r>
            <a:r>
              <a:rPr lang="de-DE" dirty="0" err="1"/>
              <a:t>Mind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 err="1"/>
              <a:t>Done</a:t>
            </a:r>
            <a:r>
              <a:rPr lang="de-DE" dirty="0"/>
              <a:t>? Clean </a:t>
            </a:r>
            <a:r>
              <a:rPr lang="de-DE" dirty="0" err="1"/>
              <a:t>up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/>
              <a:t>Check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backpack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figure</a:t>
            </a:r>
            <a:r>
              <a:rPr lang="de-DE" dirty="0"/>
              <a:t> out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 Jana </a:t>
            </a:r>
          </a:p>
          <a:p>
            <a:r>
              <a:rPr lang="de-DE" dirty="0"/>
              <a:t>     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Write Jana a WhatsApp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Fill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buddy-book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employed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11767119-5567-4742-87DB-119DC492CCB3}"/>
              </a:ext>
            </a:extLst>
          </p:cNvPr>
          <p:cNvGrpSpPr/>
          <p:nvPr/>
        </p:nvGrpSpPr>
        <p:grpSpPr>
          <a:xfrm>
            <a:off x="8429513" y="5216588"/>
            <a:ext cx="2293858" cy="691853"/>
            <a:chOff x="10304238" y="5472538"/>
            <a:chExt cx="1830137" cy="1056537"/>
          </a:xfrm>
          <a:solidFill>
            <a:schemeClr val="bg1">
              <a:lumMod val="75000"/>
            </a:schemeClr>
          </a:solidFill>
        </p:grpSpPr>
        <p:sp>
          <p:nvSpPr>
            <p:cNvPr id="50" name="Pfeil: nach rechts 49">
              <a:hlinkClick r:id="rId3" action="ppaction://hlinksldjump"/>
              <a:extLst>
                <a:ext uri="{FF2B5EF4-FFF2-40B4-BE49-F238E27FC236}">
                  <a16:creationId xmlns:a16="http://schemas.microsoft.com/office/drawing/2014/main" id="{65291A25-0387-4BB7-AF9D-F8384E7CCDFA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52D9D97B-4D21-4AB1-B198-E92DDC293B9E}"/>
                </a:ext>
              </a:extLst>
            </p:cNvPr>
            <p:cNvSpPr txBox="1"/>
            <p:nvPr/>
          </p:nvSpPr>
          <p:spPr>
            <a:xfrm>
              <a:off x="10673517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WhatsApp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3155D0A8-5AC7-4344-AC7D-F4D4C3DDB13F}"/>
              </a:ext>
            </a:extLst>
          </p:cNvPr>
          <p:cNvGrpSpPr/>
          <p:nvPr/>
        </p:nvGrpSpPr>
        <p:grpSpPr>
          <a:xfrm>
            <a:off x="8429512" y="4244855"/>
            <a:ext cx="2293859" cy="691853"/>
            <a:chOff x="10304238" y="5472538"/>
            <a:chExt cx="1830138" cy="1056537"/>
          </a:xfrm>
        </p:grpSpPr>
        <p:sp>
          <p:nvSpPr>
            <p:cNvPr id="53" name="Pfeil: nach rechts 52">
              <a:hlinkClick r:id="rId3" action="ppaction://hlinksldjump"/>
              <a:extLst>
                <a:ext uri="{FF2B5EF4-FFF2-40B4-BE49-F238E27FC236}">
                  <a16:creationId xmlns:a16="http://schemas.microsoft.com/office/drawing/2014/main" id="{0C2E065C-34D2-42FC-AF50-AC6B2DAB7606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92EF0E01-F72F-46D0-B4E4-405BBF6982A6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Backpack</a:t>
              </a:r>
              <a:endParaRPr lang="de-DE" sz="1600" dirty="0"/>
            </a:p>
          </p:txBody>
        </p: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B0A1166E-A68D-4184-96FC-58AF96D5ED4F}"/>
              </a:ext>
            </a:extLst>
          </p:cNvPr>
          <p:cNvGrpSpPr/>
          <p:nvPr/>
        </p:nvGrpSpPr>
        <p:grpSpPr>
          <a:xfrm>
            <a:off x="8429512" y="2404482"/>
            <a:ext cx="2293859" cy="691853"/>
            <a:chOff x="10304238" y="5472538"/>
            <a:chExt cx="1830138" cy="1056537"/>
          </a:xfrm>
        </p:grpSpPr>
        <p:sp>
          <p:nvSpPr>
            <p:cNvPr id="65" name="Pfeil: nach rechts 64">
              <a:hlinkClick r:id="rId3" action="ppaction://hlinksldjump"/>
              <a:extLst>
                <a:ext uri="{FF2B5EF4-FFF2-40B4-BE49-F238E27FC236}">
                  <a16:creationId xmlns:a16="http://schemas.microsoft.com/office/drawing/2014/main" id="{031403E3-6278-4ED2-BB43-2FB01075A6A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C4139DDC-9447-4642-A72A-C747E1E9D838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</a:t>
              </a:r>
            </a:p>
          </p:txBody>
        </p:sp>
      </p:grpSp>
      <p:sp>
        <p:nvSpPr>
          <p:cNvPr id="67" name="Rechteck 66">
            <a:hlinkClick r:id="rId4" action="ppaction://hlinksldjump"/>
            <a:extLst>
              <a:ext uri="{FF2B5EF4-FFF2-40B4-BE49-F238E27FC236}">
                <a16:creationId xmlns:a16="http://schemas.microsoft.com/office/drawing/2014/main" id="{AF0CF44D-C8C9-490C-9CD8-BCD8F966FC44}"/>
              </a:ext>
            </a:extLst>
          </p:cNvPr>
          <p:cNvSpPr/>
          <p:nvPr/>
        </p:nvSpPr>
        <p:spPr>
          <a:xfrm>
            <a:off x="6612556" y="-78151"/>
            <a:ext cx="7474158" cy="3368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 16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9894771" y="-516160"/>
            <a:ext cx="10827257" cy="7515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56B65AC-7D23-46E9-AB10-1170E49954B3}"/>
              </a:ext>
            </a:extLst>
          </p:cNvPr>
          <p:cNvGrpSpPr/>
          <p:nvPr/>
        </p:nvGrpSpPr>
        <p:grpSpPr>
          <a:xfrm>
            <a:off x="8429512" y="1170301"/>
            <a:ext cx="2161200" cy="691853"/>
            <a:chOff x="10304238" y="5472538"/>
            <a:chExt cx="1724297" cy="1056537"/>
          </a:xfrm>
        </p:grpSpPr>
        <p:sp>
          <p:nvSpPr>
            <p:cNvPr id="14" name="Pfeil: nach rechts 13">
              <a:hlinkClick r:id="rId5" action="ppaction://hlinksldjump"/>
              <a:extLst>
                <a:ext uri="{FF2B5EF4-FFF2-40B4-BE49-F238E27FC236}">
                  <a16:creationId xmlns:a16="http://schemas.microsoft.com/office/drawing/2014/main" id="{A84A3AF2-9541-4845-9279-7F9941966A4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>
              <a:hlinkClick r:id="rId5" action="ppaction://hlinksldjump"/>
              <a:extLst>
                <a:ext uri="{FF2B5EF4-FFF2-40B4-BE49-F238E27FC236}">
                  <a16:creationId xmlns:a16="http://schemas.microsoft.com/office/drawing/2014/main" id="{B6636886-8042-4AF6-AB59-73FB8D287B77}"/>
                </a:ext>
              </a:extLst>
            </p:cNvPr>
            <p:cNvSpPr txBox="1"/>
            <p:nvPr/>
          </p:nvSpPr>
          <p:spPr>
            <a:xfrm>
              <a:off x="10376294" y="5730629"/>
              <a:ext cx="1569796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Flow </a:t>
              </a:r>
              <a:r>
                <a:rPr lang="de-DE" sz="1600" dirty="0" err="1"/>
                <a:t>diagram</a:t>
              </a:r>
              <a:endParaRPr lang="de-DE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4438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83BA24BA-C908-4055-A521-CFAA9D7C4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56B65AC-7D23-46E9-AB10-1170E49954B3}"/>
              </a:ext>
            </a:extLst>
          </p:cNvPr>
          <p:cNvGrpSpPr/>
          <p:nvPr/>
        </p:nvGrpSpPr>
        <p:grpSpPr>
          <a:xfrm>
            <a:off x="8429512" y="1170301"/>
            <a:ext cx="2161200" cy="691853"/>
            <a:chOff x="10304238" y="5472538"/>
            <a:chExt cx="1724297" cy="1056537"/>
          </a:xfrm>
        </p:grpSpPr>
        <p:sp>
          <p:nvSpPr>
            <p:cNvPr id="14" name="Pfeil: nach rechts 13">
              <a:hlinkClick r:id="rId3" action="ppaction://hlinksldjump"/>
              <a:extLst>
                <a:ext uri="{FF2B5EF4-FFF2-40B4-BE49-F238E27FC236}">
                  <a16:creationId xmlns:a16="http://schemas.microsoft.com/office/drawing/2014/main" id="{A84A3AF2-9541-4845-9279-7F9941966A4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6636886-8042-4AF6-AB59-73FB8D287B77}"/>
                </a:ext>
              </a:extLst>
            </p:cNvPr>
            <p:cNvSpPr txBox="1"/>
            <p:nvPr/>
          </p:nvSpPr>
          <p:spPr>
            <a:xfrm>
              <a:off x="10376294" y="5730629"/>
              <a:ext cx="1569796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Flow </a:t>
              </a:r>
              <a:r>
                <a:rPr lang="de-DE" sz="1600" dirty="0" err="1"/>
                <a:t>diagram</a:t>
              </a:r>
              <a:endParaRPr lang="de-DE" sz="1600" dirty="0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11767119-5567-4742-87DB-119DC492CCB3}"/>
              </a:ext>
            </a:extLst>
          </p:cNvPr>
          <p:cNvGrpSpPr/>
          <p:nvPr/>
        </p:nvGrpSpPr>
        <p:grpSpPr>
          <a:xfrm>
            <a:off x="8429513" y="5216588"/>
            <a:ext cx="2293858" cy="691853"/>
            <a:chOff x="10304238" y="5472538"/>
            <a:chExt cx="1830137" cy="1056537"/>
          </a:xfrm>
          <a:solidFill>
            <a:schemeClr val="bg1">
              <a:lumMod val="75000"/>
            </a:schemeClr>
          </a:solidFill>
        </p:grpSpPr>
        <p:sp>
          <p:nvSpPr>
            <p:cNvPr id="50" name="Pfeil: nach rechts 49">
              <a:hlinkClick r:id="rId3" action="ppaction://hlinksldjump"/>
              <a:extLst>
                <a:ext uri="{FF2B5EF4-FFF2-40B4-BE49-F238E27FC236}">
                  <a16:creationId xmlns:a16="http://schemas.microsoft.com/office/drawing/2014/main" id="{65291A25-0387-4BB7-AF9D-F8384E7CCDFA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52D9D97B-4D21-4AB1-B198-E92DDC293B9E}"/>
                </a:ext>
              </a:extLst>
            </p:cNvPr>
            <p:cNvSpPr txBox="1"/>
            <p:nvPr/>
          </p:nvSpPr>
          <p:spPr>
            <a:xfrm>
              <a:off x="10673517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WhatsApp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3155D0A8-5AC7-4344-AC7D-F4D4C3DDB13F}"/>
              </a:ext>
            </a:extLst>
          </p:cNvPr>
          <p:cNvGrpSpPr/>
          <p:nvPr/>
        </p:nvGrpSpPr>
        <p:grpSpPr>
          <a:xfrm>
            <a:off x="8429512" y="4244855"/>
            <a:ext cx="2293859" cy="691853"/>
            <a:chOff x="10304238" y="5472538"/>
            <a:chExt cx="1830138" cy="1056537"/>
          </a:xfrm>
        </p:grpSpPr>
        <p:sp>
          <p:nvSpPr>
            <p:cNvPr id="53" name="Pfeil: nach rechts 52">
              <a:hlinkClick r:id="rId3" action="ppaction://hlinksldjump"/>
              <a:extLst>
                <a:ext uri="{FF2B5EF4-FFF2-40B4-BE49-F238E27FC236}">
                  <a16:creationId xmlns:a16="http://schemas.microsoft.com/office/drawing/2014/main" id="{0C2E065C-34D2-42FC-AF50-AC6B2DAB7606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92EF0E01-F72F-46D0-B4E4-405BBF6982A6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Backpack</a:t>
              </a:r>
              <a:endParaRPr lang="de-DE" sz="1600" dirty="0"/>
            </a:p>
          </p:txBody>
        </p:sp>
      </p:grpSp>
      <p:sp>
        <p:nvSpPr>
          <p:cNvPr id="17" name="Rechteck 16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4004" y="5751"/>
            <a:ext cx="12794239" cy="7426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B0A1166E-A68D-4184-96FC-58AF96D5ED4F}"/>
              </a:ext>
            </a:extLst>
          </p:cNvPr>
          <p:cNvGrpSpPr/>
          <p:nvPr/>
        </p:nvGrpSpPr>
        <p:grpSpPr>
          <a:xfrm>
            <a:off x="8429512" y="2404482"/>
            <a:ext cx="2293859" cy="691853"/>
            <a:chOff x="10304238" y="5472538"/>
            <a:chExt cx="1830138" cy="1056537"/>
          </a:xfrm>
        </p:grpSpPr>
        <p:sp>
          <p:nvSpPr>
            <p:cNvPr id="65" name="Pfeil: nach rechts 64">
              <a:hlinkClick r:id="rId5" action="ppaction://hlinksldjump"/>
              <a:extLst>
                <a:ext uri="{FF2B5EF4-FFF2-40B4-BE49-F238E27FC236}">
                  <a16:creationId xmlns:a16="http://schemas.microsoft.com/office/drawing/2014/main" id="{031403E3-6278-4ED2-BB43-2FB01075A6A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6" name="Textfeld 65">
              <a:hlinkClick r:id="rId5" action="ppaction://hlinksldjump"/>
              <a:extLst>
                <a:ext uri="{FF2B5EF4-FFF2-40B4-BE49-F238E27FC236}">
                  <a16:creationId xmlns:a16="http://schemas.microsoft.com/office/drawing/2014/main" id="{C4139DDC-9447-4642-A72A-C747E1E9D838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</a:t>
              </a:r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ACE7D842-7B57-4DCB-BE4A-2D26C42E821E}"/>
              </a:ext>
            </a:extLst>
          </p:cNvPr>
          <p:cNvSpPr txBox="1"/>
          <p:nvPr/>
        </p:nvSpPr>
        <p:spPr>
          <a:xfrm>
            <a:off x="766626" y="604701"/>
            <a:ext cx="781074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Working plan:</a:t>
            </a:r>
          </a:p>
          <a:p>
            <a:endParaRPr lang="de-DE" sz="2400" b="1" dirty="0"/>
          </a:p>
          <a:p>
            <a:r>
              <a:rPr lang="de-DE" dirty="0">
                <a:sym typeface="Wingdings" panose="05000000000000000000" pitchFamily="2" charset="2"/>
              </a:rPr>
              <a:t></a:t>
            </a:r>
            <a:r>
              <a:rPr lang="de-DE" dirty="0"/>
              <a:t>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, plan an </a:t>
            </a:r>
            <a:r>
              <a:rPr lang="de-DE" dirty="0" err="1"/>
              <a:t>experiment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r>
              <a:rPr lang="de-DE" dirty="0"/>
              <a:t>    The </a:t>
            </a:r>
            <a:r>
              <a:rPr lang="de-DE" dirty="0" err="1"/>
              <a:t>info</a:t>
            </a:r>
            <a:r>
              <a:rPr lang="de-DE" dirty="0"/>
              <a:t> </a:t>
            </a:r>
            <a:r>
              <a:rPr lang="de-DE" dirty="0" err="1"/>
              <a:t>cards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help </a:t>
            </a:r>
            <a:r>
              <a:rPr lang="de-DE" dirty="0" err="1"/>
              <a:t>you</a:t>
            </a:r>
            <a:r>
              <a:rPr lang="de-DE" dirty="0"/>
              <a:t>. </a:t>
            </a:r>
          </a:p>
          <a:p>
            <a:r>
              <a:rPr lang="de-DE" dirty="0"/>
              <a:t>    Use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flow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 err="1"/>
              <a:t>Now</a:t>
            </a:r>
            <a:r>
              <a:rPr lang="de-DE" dirty="0"/>
              <a:t> carry 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     </a:t>
            </a:r>
            <a:r>
              <a:rPr lang="de-DE" dirty="0" err="1"/>
              <a:t>Mind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 err="1"/>
              <a:t>Done</a:t>
            </a:r>
            <a:r>
              <a:rPr lang="de-DE" dirty="0"/>
              <a:t>? Clean </a:t>
            </a:r>
            <a:r>
              <a:rPr lang="de-DE" dirty="0" err="1"/>
              <a:t>up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/>
              <a:t>Check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backpack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figure</a:t>
            </a:r>
            <a:r>
              <a:rPr lang="de-DE" dirty="0"/>
              <a:t> out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 Jana </a:t>
            </a:r>
          </a:p>
          <a:p>
            <a:r>
              <a:rPr lang="de-DE" dirty="0"/>
              <a:t>     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Write Jana a WhatsApp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Fill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buddy-book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employed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2400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83BA24BA-C908-4055-A521-CFAA9D7C4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56B65AC-7D23-46E9-AB10-1170E49954B3}"/>
              </a:ext>
            </a:extLst>
          </p:cNvPr>
          <p:cNvGrpSpPr/>
          <p:nvPr/>
        </p:nvGrpSpPr>
        <p:grpSpPr>
          <a:xfrm>
            <a:off x="8429512" y="1170301"/>
            <a:ext cx="2161200" cy="691853"/>
            <a:chOff x="10304238" y="5472538"/>
            <a:chExt cx="1724297" cy="1056537"/>
          </a:xfrm>
          <a:solidFill>
            <a:schemeClr val="bg1">
              <a:lumMod val="75000"/>
            </a:schemeClr>
          </a:solidFill>
        </p:grpSpPr>
        <p:sp>
          <p:nvSpPr>
            <p:cNvPr id="14" name="Pfeil: nach rechts 13">
              <a:hlinkClick r:id="rId3" action="ppaction://hlinksldjump"/>
              <a:extLst>
                <a:ext uri="{FF2B5EF4-FFF2-40B4-BE49-F238E27FC236}">
                  <a16:creationId xmlns:a16="http://schemas.microsoft.com/office/drawing/2014/main" id="{A84A3AF2-9541-4845-9279-7F9941966A4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6636886-8042-4AF6-AB59-73FB8D287B77}"/>
                </a:ext>
              </a:extLst>
            </p:cNvPr>
            <p:cNvSpPr txBox="1"/>
            <p:nvPr/>
          </p:nvSpPr>
          <p:spPr>
            <a:xfrm>
              <a:off x="10376294" y="5730629"/>
              <a:ext cx="1569796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/>
                <a:t>Flow </a:t>
              </a:r>
              <a:r>
                <a:rPr lang="de-DE" sz="1600" dirty="0" err="1"/>
                <a:t>diagram</a:t>
              </a:r>
              <a:endParaRPr lang="de-DE" sz="1600" dirty="0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11767119-5567-4742-87DB-119DC492CCB3}"/>
              </a:ext>
            </a:extLst>
          </p:cNvPr>
          <p:cNvGrpSpPr/>
          <p:nvPr/>
        </p:nvGrpSpPr>
        <p:grpSpPr>
          <a:xfrm>
            <a:off x="8429513" y="5216588"/>
            <a:ext cx="2293858" cy="691853"/>
            <a:chOff x="10304238" y="5472538"/>
            <a:chExt cx="1830137" cy="1056537"/>
          </a:xfrm>
          <a:solidFill>
            <a:schemeClr val="bg1">
              <a:lumMod val="75000"/>
            </a:schemeClr>
          </a:solidFill>
        </p:grpSpPr>
        <p:sp>
          <p:nvSpPr>
            <p:cNvPr id="50" name="Pfeil: nach rechts 49">
              <a:hlinkClick r:id="rId3" action="ppaction://hlinksldjump"/>
              <a:extLst>
                <a:ext uri="{FF2B5EF4-FFF2-40B4-BE49-F238E27FC236}">
                  <a16:creationId xmlns:a16="http://schemas.microsoft.com/office/drawing/2014/main" id="{65291A25-0387-4BB7-AF9D-F8384E7CCDFA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52D9D97B-4D21-4AB1-B198-E92DDC293B9E}"/>
                </a:ext>
              </a:extLst>
            </p:cNvPr>
            <p:cNvSpPr txBox="1"/>
            <p:nvPr/>
          </p:nvSpPr>
          <p:spPr>
            <a:xfrm>
              <a:off x="10673517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WhatsApp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D8ADE27-120F-4BA1-A88B-B1321E4EDE1D}"/>
              </a:ext>
            </a:extLst>
          </p:cNvPr>
          <p:cNvGrpSpPr/>
          <p:nvPr/>
        </p:nvGrpSpPr>
        <p:grpSpPr>
          <a:xfrm>
            <a:off x="8429512" y="2404482"/>
            <a:ext cx="2293859" cy="691853"/>
            <a:chOff x="10304238" y="5472538"/>
            <a:chExt cx="1830138" cy="1056537"/>
          </a:xfrm>
        </p:grpSpPr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70CCCE26-C2F3-4DCF-A7F9-0208CE1B7CA0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2D5B28E0-D9E6-4E81-AF4B-36812B4BA04F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</a:t>
              </a:r>
            </a:p>
          </p:txBody>
        </p:sp>
      </p:grpSp>
      <p:sp>
        <p:nvSpPr>
          <p:cNvPr id="20" name="Rechteck 19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211756" y="-213064"/>
            <a:ext cx="13002598" cy="7639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3155D0A8-5AC7-4344-AC7D-F4D4C3DDB13F}"/>
              </a:ext>
            </a:extLst>
          </p:cNvPr>
          <p:cNvGrpSpPr/>
          <p:nvPr/>
        </p:nvGrpSpPr>
        <p:grpSpPr>
          <a:xfrm>
            <a:off x="8429512" y="4244855"/>
            <a:ext cx="2293859" cy="691853"/>
            <a:chOff x="10304238" y="5472538"/>
            <a:chExt cx="1830138" cy="1056537"/>
          </a:xfrm>
          <a:solidFill>
            <a:srgbClr val="FFC000"/>
          </a:solidFill>
        </p:grpSpPr>
        <p:sp>
          <p:nvSpPr>
            <p:cNvPr id="53" name="Pfeil: nach rechts 52">
              <a:hlinkClick r:id="rId5" action="ppaction://hlinksldjump"/>
              <a:extLst>
                <a:ext uri="{FF2B5EF4-FFF2-40B4-BE49-F238E27FC236}">
                  <a16:creationId xmlns:a16="http://schemas.microsoft.com/office/drawing/2014/main" id="{0C2E065C-34D2-42FC-AF50-AC6B2DAB7606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4" name="Textfeld 53">
              <a:hlinkClick r:id="rId5" action="ppaction://hlinksldjump"/>
              <a:extLst>
                <a:ext uri="{FF2B5EF4-FFF2-40B4-BE49-F238E27FC236}">
                  <a16:creationId xmlns:a16="http://schemas.microsoft.com/office/drawing/2014/main" id="{92EF0E01-F72F-46D0-B4E4-405BBF6982A6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Backpack</a:t>
              </a:r>
              <a:endParaRPr lang="de-DE" sz="1600" dirty="0"/>
            </a:p>
          </p:txBody>
        </p:sp>
      </p:grpSp>
      <p:sp>
        <p:nvSpPr>
          <p:cNvPr id="21" name="Textfeld 20">
            <a:extLst>
              <a:ext uri="{FF2B5EF4-FFF2-40B4-BE49-F238E27FC236}">
                <a16:creationId xmlns:a16="http://schemas.microsoft.com/office/drawing/2014/main" id="{7DF111AE-4184-45FB-B083-333A2143BF40}"/>
              </a:ext>
            </a:extLst>
          </p:cNvPr>
          <p:cNvSpPr txBox="1"/>
          <p:nvPr/>
        </p:nvSpPr>
        <p:spPr>
          <a:xfrm>
            <a:off x="766626" y="604701"/>
            <a:ext cx="781074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Working plan:</a:t>
            </a:r>
          </a:p>
          <a:p>
            <a:endParaRPr lang="de-DE" sz="2400" b="1" dirty="0"/>
          </a:p>
          <a:p>
            <a:r>
              <a:rPr lang="de-DE" dirty="0">
                <a:sym typeface="Wingdings" panose="05000000000000000000" pitchFamily="2" charset="2"/>
              </a:rPr>
              <a:t></a:t>
            </a:r>
            <a:r>
              <a:rPr lang="de-DE" dirty="0"/>
              <a:t>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, plan an </a:t>
            </a:r>
            <a:r>
              <a:rPr lang="de-DE" dirty="0" err="1"/>
              <a:t>experiment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r>
              <a:rPr lang="de-DE" dirty="0"/>
              <a:t>    The </a:t>
            </a:r>
            <a:r>
              <a:rPr lang="de-DE" dirty="0" err="1"/>
              <a:t>info</a:t>
            </a:r>
            <a:r>
              <a:rPr lang="de-DE" dirty="0"/>
              <a:t> </a:t>
            </a:r>
            <a:r>
              <a:rPr lang="de-DE" dirty="0" err="1"/>
              <a:t>cards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help </a:t>
            </a:r>
            <a:r>
              <a:rPr lang="de-DE" dirty="0" err="1"/>
              <a:t>you</a:t>
            </a:r>
            <a:r>
              <a:rPr lang="de-DE" dirty="0"/>
              <a:t>. </a:t>
            </a:r>
          </a:p>
          <a:p>
            <a:r>
              <a:rPr lang="de-DE" dirty="0"/>
              <a:t>    Use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flow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 err="1"/>
              <a:t>Now</a:t>
            </a:r>
            <a:r>
              <a:rPr lang="de-DE" dirty="0"/>
              <a:t> carry 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     </a:t>
            </a:r>
            <a:r>
              <a:rPr lang="de-DE" dirty="0" err="1"/>
              <a:t>Mind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 err="1"/>
              <a:t>Done</a:t>
            </a:r>
            <a:r>
              <a:rPr lang="de-DE" dirty="0"/>
              <a:t>? Clean </a:t>
            </a:r>
            <a:r>
              <a:rPr lang="de-DE" dirty="0" err="1"/>
              <a:t>up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/>
              <a:t>Check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backpack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figure</a:t>
            </a:r>
            <a:r>
              <a:rPr lang="de-DE" dirty="0"/>
              <a:t> out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 Jana </a:t>
            </a:r>
          </a:p>
          <a:p>
            <a:r>
              <a:rPr lang="de-DE" dirty="0"/>
              <a:t>     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Write Jana a WhatsApp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Fill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buddy-book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employed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1432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83BA24BA-C908-4055-A521-CFAA9D7C4D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0" y="0"/>
            <a:ext cx="12192000" cy="686269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56B65AC-7D23-46E9-AB10-1170E49954B3}"/>
              </a:ext>
            </a:extLst>
          </p:cNvPr>
          <p:cNvGrpSpPr/>
          <p:nvPr/>
        </p:nvGrpSpPr>
        <p:grpSpPr>
          <a:xfrm>
            <a:off x="8429512" y="1170301"/>
            <a:ext cx="2293859" cy="691853"/>
            <a:chOff x="10304238" y="5472538"/>
            <a:chExt cx="1830138" cy="1056537"/>
          </a:xfrm>
        </p:grpSpPr>
        <p:sp>
          <p:nvSpPr>
            <p:cNvPr id="14" name="Pfeil: nach rechts 13">
              <a:hlinkClick r:id="rId3" action="ppaction://hlinksldjump"/>
              <a:extLst>
                <a:ext uri="{FF2B5EF4-FFF2-40B4-BE49-F238E27FC236}">
                  <a16:creationId xmlns:a16="http://schemas.microsoft.com/office/drawing/2014/main" id="{A84A3AF2-9541-4845-9279-7F9941966A42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6636886-8042-4AF6-AB59-73FB8D287B77}"/>
                </a:ext>
              </a:extLst>
            </p:cNvPr>
            <p:cNvSpPr txBox="1"/>
            <p:nvPr/>
          </p:nvSpPr>
          <p:spPr>
            <a:xfrm>
              <a:off x="10564580" y="5737947"/>
              <a:ext cx="1569796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Flow </a:t>
              </a:r>
              <a:r>
                <a:rPr lang="de-DE" sz="1600" dirty="0" err="1"/>
                <a:t>diagram</a:t>
              </a:r>
              <a:endParaRPr lang="de-DE" sz="1600" dirty="0"/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3155D0A8-5AC7-4344-AC7D-F4D4C3DDB13F}"/>
              </a:ext>
            </a:extLst>
          </p:cNvPr>
          <p:cNvGrpSpPr/>
          <p:nvPr/>
        </p:nvGrpSpPr>
        <p:grpSpPr>
          <a:xfrm>
            <a:off x="8429512" y="4244855"/>
            <a:ext cx="2293859" cy="691853"/>
            <a:chOff x="10304238" y="5472538"/>
            <a:chExt cx="1830138" cy="1056537"/>
          </a:xfrm>
        </p:grpSpPr>
        <p:sp>
          <p:nvSpPr>
            <p:cNvPr id="53" name="Pfeil: nach rechts 52">
              <a:hlinkClick r:id="rId3" action="ppaction://hlinksldjump"/>
              <a:extLst>
                <a:ext uri="{FF2B5EF4-FFF2-40B4-BE49-F238E27FC236}">
                  <a16:creationId xmlns:a16="http://schemas.microsoft.com/office/drawing/2014/main" id="{0C2E065C-34D2-42FC-AF50-AC6B2DAB7606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92EF0E01-F72F-46D0-B4E4-405BBF6982A6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Backpack</a:t>
              </a:r>
              <a:endParaRPr lang="de-DE" sz="1600" dirty="0"/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7947227-7FCC-4A7C-8587-DE73F2A069D0}"/>
              </a:ext>
            </a:extLst>
          </p:cNvPr>
          <p:cNvGrpSpPr/>
          <p:nvPr/>
        </p:nvGrpSpPr>
        <p:grpSpPr>
          <a:xfrm>
            <a:off x="8429512" y="2404482"/>
            <a:ext cx="2293859" cy="691853"/>
            <a:chOff x="10304238" y="5472538"/>
            <a:chExt cx="1830138" cy="1056537"/>
          </a:xfrm>
        </p:grpSpPr>
        <p:sp>
          <p:nvSpPr>
            <p:cNvPr id="18" name="Pfeil: nach recht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D37C695F-7F71-4E83-9223-5A885B4F31E6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EA7F73FE-B3B4-4D78-AA7A-3F78EAD6FF3B}"/>
                </a:ext>
              </a:extLst>
            </p:cNvPr>
            <p:cNvSpPr txBox="1"/>
            <p:nvPr/>
          </p:nvSpPr>
          <p:spPr>
            <a:xfrm>
              <a:off x="10673518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Experiment</a:t>
              </a:r>
            </a:p>
          </p:txBody>
        </p:sp>
      </p:grpSp>
      <p:sp>
        <p:nvSpPr>
          <p:cNvPr id="20" name="Rechteck 19">
            <a:hlinkClick r:id="rId4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2088682" y="-99896"/>
            <a:ext cx="14646946" cy="749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11767119-5567-4742-87DB-119DC492CCB3}"/>
              </a:ext>
            </a:extLst>
          </p:cNvPr>
          <p:cNvGrpSpPr/>
          <p:nvPr/>
        </p:nvGrpSpPr>
        <p:grpSpPr>
          <a:xfrm>
            <a:off x="8429513" y="5216588"/>
            <a:ext cx="2293858" cy="691853"/>
            <a:chOff x="10304238" y="5472538"/>
            <a:chExt cx="1830137" cy="1056537"/>
          </a:xfrm>
          <a:solidFill>
            <a:schemeClr val="bg1">
              <a:lumMod val="75000"/>
            </a:schemeClr>
          </a:solidFill>
        </p:grpSpPr>
        <p:sp>
          <p:nvSpPr>
            <p:cNvPr id="50" name="Pfeil: nach rechts 49">
              <a:hlinkClick r:id="rId5" action="ppaction://hlinksldjump"/>
              <a:extLst>
                <a:ext uri="{FF2B5EF4-FFF2-40B4-BE49-F238E27FC236}">
                  <a16:creationId xmlns:a16="http://schemas.microsoft.com/office/drawing/2014/main" id="{65291A25-0387-4BB7-AF9D-F8384E7CCDFA}"/>
                </a:ext>
              </a:extLst>
            </p:cNvPr>
            <p:cNvSpPr/>
            <p:nvPr/>
          </p:nvSpPr>
          <p:spPr>
            <a:xfrm>
              <a:off x="10304238" y="5472538"/>
              <a:ext cx="1724297" cy="105653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hlinkClick r:id="rId5" action="ppaction://hlinksldjump"/>
              <a:extLst>
                <a:ext uri="{FF2B5EF4-FFF2-40B4-BE49-F238E27FC236}">
                  <a16:creationId xmlns:a16="http://schemas.microsoft.com/office/drawing/2014/main" id="{52D9D97B-4D21-4AB1-B198-E92DDC293B9E}"/>
                </a:ext>
              </a:extLst>
            </p:cNvPr>
            <p:cNvSpPr txBox="1"/>
            <p:nvPr/>
          </p:nvSpPr>
          <p:spPr>
            <a:xfrm>
              <a:off x="10673517" y="5742301"/>
              <a:ext cx="1460858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WhatsApp</a:t>
              </a:r>
            </a:p>
          </p:txBody>
        </p:sp>
      </p:grpSp>
      <p:sp>
        <p:nvSpPr>
          <p:cNvPr id="21" name="Textfeld 20">
            <a:extLst>
              <a:ext uri="{FF2B5EF4-FFF2-40B4-BE49-F238E27FC236}">
                <a16:creationId xmlns:a16="http://schemas.microsoft.com/office/drawing/2014/main" id="{602D3BE3-1D13-4D30-ACD8-1845279F4EFA}"/>
              </a:ext>
            </a:extLst>
          </p:cNvPr>
          <p:cNvSpPr txBox="1"/>
          <p:nvPr/>
        </p:nvSpPr>
        <p:spPr>
          <a:xfrm>
            <a:off x="766626" y="604701"/>
            <a:ext cx="7810749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Working plan:</a:t>
            </a:r>
          </a:p>
          <a:p>
            <a:endParaRPr lang="de-DE" sz="2400" b="1" dirty="0"/>
          </a:p>
          <a:p>
            <a:r>
              <a:rPr lang="de-DE" dirty="0">
                <a:sym typeface="Wingdings" panose="05000000000000000000" pitchFamily="2" charset="2"/>
              </a:rPr>
              <a:t></a:t>
            </a:r>
            <a:r>
              <a:rPr lang="de-DE" dirty="0"/>
              <a:t>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, plan an </a:t>
            </a:r>
            <a:r>
              <a:rPr lang="de-DE" dirty="0" err="1"/>
              <a:t>experiment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solve</a:t>
            </a:r>
            <a:r>
              <a:rPr lang="de-DE" dirty="0"/>
              <a:t>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.</a:t>
            </a:r>
          </a:p>
          <a:p>
            <a:r>
              <a:rPr lang="de-DE" dirty="0"/>
              <a:t>    The </a:t>
            </a:r>
            <a:r>
              <a:rPr lang="de-DE" dirty="0" err="1"/>
              <a:t>info</a:t>
            </a:r>
            <a:r>
              <a:rPr lang="de-DE" dirty="0"/>
              <a:t> </a:t>
            </a:r>
            <a:r>
              <a:rPr lang="de-DE" dirty="0" err="1"/>
              <a:t>cards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help </a:t>
            </a:r>
            <a:r>
              <a:rPr lang="de-DE" dirty="0" err="1"/>
              <a:t>you</a:t>
            </a:r>
            <a:r>
              <a:rPr lang="de-DE" dirty="0"/>
              <a:t>. </a:t>
            </a:r>
          </a:p>
          <a:p>
            <a:r>
              <a:rPr lang="de-DE" dirty="0"/>
              <a:t>    Use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flow</a:t>
            </a:r>
            <a:r>
              <a:rPr lang="de-DE" dirty="0"/>
              <a:t> </a:t>
            </a:r>
            <a:r>
              <a:rPr lang="de-DE" dirty="0" err="1"/>
              <a:t>diagram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 err="1"/>
              <a:t>Now</a:t>
            </a:r>
            <a:r>
              <a:rPr lang="de-DE" dirty="0"/>
              <a:t> carry 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experiment</a:t>
            </a:r>
            <a:r>
              <a:rPr lang="de-DE" dirty="0"/>
              <a:t>!</a:t>
            </a:r>
          </a:p>
          <a:p>
            <a:r>
              <a:rPr lang="de-DE" dirty="0"/>
              <a:t>     </a:t>
            </a:r>
            <a:r>
              <a:rPr lang="de-DE" dirty="0" err="1"/>
              <a:t>Mind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safety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 err="1"/>
              <a:t>Done</a:t>
            </a:r>
            <a:r>
              <a:rPr lang="de-DE" dirty="0"/>
              <a:t>? Clean </a:t>
            </a:r>
            <a:r>
              <a:rPr lang="de-DE" dirty="0" err="1"/>
              <a:t>up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pPr marL="285750" indent="-285750">
              <a:buFont typeface="Wingdings" panose="05000000000000000000" pitchFamily="2" charset="2"/>
              <a:buChar char="ð"/>
            </a:pPr>
            <a:r>
              <a:rPr lang="de-DE" dirty="0"/>
              <a:t>Check </a:t>
            </a:r>
            <a:r>
              <a:rPr lang="de-DE" dirty="0" err="1"/>
              <a:t>Jana‘s</a:t>
            </a:r>
            <a:r>
              <a:rPr lang="de-DE" dirty="0"/>
              <a:t> </a:t>
            </a:r>
            <a:r>
              <a:rPr lang="de-DE" dirty="0" err="1"/>
              <a:t>backpack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figure</a:t>
            </a:r>
            <a:r>
              <a:rPr lang="de-DE" dirty="0"/>
              <a:t> out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 Jana </a:t>
            </a:r>
          </a:p>
          <a:p>
            <a:r>
              <a:rPr lang="de-DE" dirty="0"/>
              <a:t>     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Write Jana a WhatsApp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problem</a:t>
            </a:r>
            <a:r>
              <a:rPr lang="de-DE" dirty="0"/>
              <a:t>!</a:t>
            </a:r>
          </a:p>
          <a:p>
            <a:r>
              <a:rPr lang="de-DE" dirty="0"/>
              <a:t> 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 </a:t>
            </a:r>
            <a:r>
              <a:rPr lang="de-DE" dirty="0"/>
              <a:t>Fill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buddy-book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seperating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employed</a:t>
            </a:r>
            <a:r>
              <a:rPr lang="de-DE" dirty="0"/>
              <a:t>.</a:t>
            </a:r>
          </a:p>
          <a:p>
            <a:r>
              <a:rPr lang="de-DE" dirty="0"/>
              <a:t> 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380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Natur, Boot enthält.&#10;&#10;Automatisch generierte Beschreibung">
            <a:extLst>
              <a:ext uri="{FF2B5EF4-FFF2-40B4-BE49-F238E27FC236}">
                <a16:creationId xmlns:a16="http://schemas.microsoft.com/office/drawing/2014/main" id="{59890989-9B59-4B53-876A-9B0209C4F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" t="3750" r="2750" b="3195"/>
          <a:stretch/>
        </p:blipFill>
        <p:spPr>
          <a:xfrm>
            <a:off x="-1521" y="0"/>
            <a:ext cx="12192000" cy="6862695"/>
          </a:xfrm>
          <a:prstGeom prst="rect">
            <a:avLst/>
          </a:prstGeom>
        </p:spPr>
      </p:pic>
      <p:sp>
        <p:nvSpPr>
          <p:cNvPr id="4" name="Pfeil nach unten 6">
            <a:extLst>
              <a:ext uri="{FF2B5EF4-FFF2-40B4-BE49-F238E27FC236}">
                <a16:creationId xmlns:a16="http://schemas.microsoft.com/office/drawing/2014/main" id="{78687E01-275C-4F26-8ACA-F9596E712E8E}"/>
              </a:ext>
            </a:extLst>
          </p:cNvPr>
          <p:cNvSpPr/>
          <p:nvPr/>
        </p:nvSpPr>
        <p:spPr>
          <a:xfrm>
            <a:off x="7057143" y="2611334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Pfeil nach unten 10">
            <a:extLst>
              <a:ext uri="{FF2B5EF4-FFF2-40B4-BE49-F238E27FC236}">
                <a16:creationId xmlns:a16="http://schemas.microsoft.com/office/drawing/2014/main" id="{490091E8-F2F9-48F3-B79B-0BE501053BFF}"/>
              </a:ext>
            </a:extLst>
          </p:cNvPr>
          <p:cNvSpPr/>
          <p:nvPr/>
        </p:nvSpPr>
        <p:spPr>
          <a:xfrm>
            <a:off x="7076071" y="4293982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Pfeil nach rechts 43">
            <a:extLst>
              <a:ext uri="{FF2B5EF4-FFF2-40B4-BE49-F238E27FC236}">
                <a16:creationId xmlns:a16="http://schemas.microsoft.com/office/drawing/2014/main" id="{0B704D27-92E7-4467-81A1-64DC09A57555}"/>
              </a:ext>
            </a:extLst>
          </p:cNvPr>
          <p:cNvSpPr/>
          <p:nvPr/>
        </p:nvSpPr>
        <p:spPr>
          <a:xfrm>
            <a:off x="8478352" y="3595975"/>
            <a:ext cx="572173" cy="374227"/>
          </a:xfrm>
          <a:prstGeom prst="right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2" name="Pfeil nach unten 19">
            <a:extLst>
              <a:ext uri="{FF2B5EF4-FFF2-40B4-BE49-F238E27FC236}">
                <a16:creationId xmlns:a16="http://schemas.microsoft.com/office/drawing/2014/main" id="{43C59D08-1C99-4181-8A8E-2B2BACF67CC3}"/>
              </a:ext>
            </a:extLst>
          </p:cNvPr>
          <p:cNvSpPr/>
          <p:nvPr/>
        </p:nvSpPr>
        <p:spPr>
          <a:xfrm>
            <a:off x="7057143" y="5858305"/>
            <a:ext cx="325602" cy="669574"/>
          </a:xfrm>
          <a:prstGeom prst="downArrow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22" name="Rechteck 21">
            <a:hlinkClick r:id="rId3" action="ppaction://hlinksldjump"/>
            <a:extLst>
              <a:ext uri="{FF2B5EF4-FFF2-40B4-BE49-F238E27FC236}">
                <a16:creationId xmlns:a16="http://schemas.microsoft.com/office/drawing/2014/main" id="{A4F9C527-5762-4B41-B3A2-B365176362B4}"/>
              </a:ext>
            </a:extLst>
          </p:cNvPr>
          <p:cNvSpPr/>
          <p:nvPr/>
        </p:nvSpPr>
        <p:spPr>
          <a:xfrm>
            <a:off x="-156753" y="-620889"/>
            <a:ext cx="12546461" cy="8047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6" y="5858305"/>
            <a:ext cx="3138314" cy="691853"/>
            <a:chOff x="10304238" y="5472538"/>
            <a:chExt cx="2094838" cy="1056537"/>
          </a:xfrm>
          <a:solidFill>
            <a:schemeClr val="bg1">
              <a:lumMod val="75000"/>
            </a:schemeClr>
          </a:solidFill>
        </p:grpSpPr>
        <p:sp>
          <p:nvSpPr>
            <p:cNvPr id="19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424805" y="5723719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Zurück zur Vorgehensweise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74662853-6142-4190-8903-5241481BA018}"/>
              </a:ext>
            </a:extLst>
          </p:cNvPr>
          <p:cNvGrpSpPr/>
          <p:nvPr/>
        </p:nvGrpSpPr>
        <p:grpSpPr>
          <a:xfrm>
            <a:off x="9717487" y="5012336"/>
            <a:ext cx="2161200" cy="1482446"/>
            <a:chOff x="9717487" y="5012336"/>
            <a:chExt cx="2161200" cy="1482446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96005EF-67B9-44B3-8D18-853CAC5CCFBA}"/>
                </a:ext>
              </a:extLst>
            </p:cNvPr>
            <p:cNvGrpSpPr/>
            <p:nvPr/>
          </p:nvGrpSpPr>
          <p:grpSpPr>
            <a:xfrm>
              <a:off x="9717487" y="5802929"/>
              <a:ext cx="2161200" cy="691853"/>
              <a:chOff x="10304238" y="5472538"/>
              <a:chExt cx="1724297" cy="1056537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Pfeil: nach rechts 1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DB0C24D6-755D-4F1B-AEBE-ED5C7A45895A}"/>
                  </a:ext>
                </a:extLst>
              </p:cNvPr>
              <p:cNvSpPr/>
              <p:nvPr/>
            </p:nvSpPr>
            <p:spPr>
              <a:xfrm>
                <a:off x="10304238" y="5472538"/>
                <a:ext cx="1724297" cy="1056537"/>
              </a:xfrm>
              <a:prstGeom prst="righ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Textfeld 1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280458B-BB2E-42AE-A7A6-CCDC2E975D0A}"/>
                  </a:ext>
                </a:extLst>
              </p:cNvPr>
              <p:cNvSpPr txBox="1"/>
              <p:nvPr/>
            </p:nvSpPr>
            <p:spPr>
              <a:xfrm>
                <a:off x="10488878" y="5723719"/>
                <a:ext cx="1460858" cy="51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/>
                  <a:t>Help</a:t>
                </a:r>
              </a:p>
            </p:txBody>
          </p:sp>
        </p:grpSp>
        <p:pic>
          <p:nvPicPr>
            <p:cNvPr id="3" name="Grafik 2" descr="Ein Bild, das Vektorgrafiken enthält.&#10;&#10;Automatisch generierte Beschreibung">
              <a:hlinkClick r:id="rId6" action="ppaction://hlinksldjump"/>
              <a:extLst>
                <a:ext uri="{FF2B5EF4-FFF2-40B4-BE49-F238E27FC236}">
                  <a16:creationId xmlns:a16="http://schemas.microsoft.com/office/drawing/2014/main" id="{52D12579-F6B5-4A20-9234-AAB3576CB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228" y="5012336"/>
              <a:ext cx="848533" cy="1124351"/>
            </a:xfrm>
            <a:prstGeom prst="rect">
              <a:avLst/>
            </a:prstGeom>
          </p:spPr>
        </p:pic>
      </p:grpSp>
      <p:sp>
        <p:nvSpPr>
          <p:cNvPr id="6" name="Textfeld 25">
            <a:hlinkClick r:id="rId3" action="ppaction://hlinksldjump"/>
            <a:hlinkHover r:id="rId8" action="ppaction://hlinksldjump"/>
            <a:extLst>
              <a:ext uri="{FF2B5EF4-FFF2-40B4-BE49-F238E27FC236}">
                <a16:creationId xmlns:a16="http://schemas.microsoft.com/office/drawing/2014/main" id="{2C3FCFB4-223B-417B-B5FD-4E6B70CAE820}"/>
              </a:ext>
            </a:extLst>
          </p:cNvPr>
          <p:cNvSpPr txBox="1"/>
          <p:nvPr/>
        </p:nvSpPr>
        <p:spPr>
          <a:xfrm>
            <a:off x="1038908" y="812195"/>
            <a:ext cx="9845256" cy="505284"/>
          </a:xfrm>
          <a:prstGeom prst="rect">
            <a:avLst/>
          </a:prstGeom>
          <a:solidFill>
            <a:schemeClr val="bg1"/>
          </a:solidFill>
          <a:ln w="28575">
            <a:solidFill>
              <a:schemeClr val="dk1">
                <a:shade val="50000"/>
              </a:scheme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de-DE" sz="26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</a:t>
            </a:r>
            <a:r>
              <a:rPr lang="de-DE" sz="26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DE" sz="1100" b="1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Denkblase: wolkenförmig 12">
            <a:hlinkClick r:id="rId3" action="ppaction://hlinksldjump"/>
            <a:hlinkHover r:id="rId9" action="ppaction://hlinksldjump"/>
            <a:extLst>
              <a:ext uri="{FF2B5EF4-FFF2-40B4-BE49-F238E27FC236}">
                <a16:creationId xmlns:a16="http://schemas.microsoft.com/office/drawing/2014/main" id="{7561AA03-3B82-408D-A23C-BF38CFC074A3}"/>
              </a:ext>
            </a:extLst>
          </p:cNvPr>
          <p:cNvSpPr/>
          <p:nvPr/>
        </p:nvSpPr>
        <p:spPr>
          <a:xfrm>
            <a:off x="2456586" y="1744558"/>
            <a:ext cx="2988096" cy="1785278"/>
          </a:xfrm>
          <a:prstGeom prst="cloudCallout">
            <a:avLst>
              <a:gd name="adj1" fmla="val 47820"/>
              <a:gd name="adj2" fmla="val 68231"/>
            </a:avLst>
          </a:prstGeom>
          <a:solidFill>
            <a:schemeClr val="bg1"/>
          </a:solidFill>
          <a:ln w="381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>
            <a:hlinkClick r:id="rId3" action="ppaction://hlinksldjump"/>
            <a:hlinkHover r:id="rId10" action="ppaction://hlinksldjump"/>
            <a:extLst>
              <a:ext uri="{FF2B5EF4-FFF2-40B4-BE49-F238E27FC236}">
                <a16:creationId xmlns:a16="http://schemas.microsoft.com/office/drawing/2014/main" id="{6C425801-E6AC-477D-91D8-D442FBB03FAE}"/>
              </a:ext>
            </a:extLst>
          </p:cNvPr>
          <p:cNvSpPr/>
          <p:nvPr/>
        </p:nvSpPr>
        <p:spPr>
          <a:xfrm>
            <a:off x="5893478" y="1744558"/>
            <a:ext cx="3541369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sp>
        <p:nvSpPr>
          <p:cNvPr id="7" name="Ellipse 6">
            <a:hlinkClick r:id="rId3" action="ppaction://hlinksldjump"/>
            <a:hlinkHover r:id="rId11" action="ppaction://hlinksldjump"/>
            <a:extLst>
              <a:ext uri="{FF2B5EF4-FFF2-40B4-BE49-F238E27FC236}">
                <a16:creationId xmlns:a16="http://schemas.microsoft.com/office/drawing/2014/main" id="{EA6945F4-FF9F-4191-A20F-081EA301E0AA}"/>
              </a:ext>
            </a:extLst>
          </p:cNvPr>
          <p:cNvSpPr/>
          <p:nvPr/>
        </p:nvSpPr>
        <p:spPr>
          <a:xfrm>
            <a:off x="5893478" y="3287016"/>
            <a:ext cx="2610879" cy="96583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200" b="1" dirty="0">
              <a:latin typeface="Century Gothic" panose="020B0502020202020204" pitchFamily="34" charset="0"/>
            </a:endParaRPr>
          </a:p>
        </p:txBody>
      </p:sp>
      <p:sp>
        <p:nvSpPr>
          <p:cNvPr id="10" name="Rechteck 9">
            <a:hlinkClick r:id="rId3" action="ppaction://hlinksldjump"/>
            <a:hlinkHover r:id="rId12" action="ppaction://hlinksldjump"/>
            <a:extLst>
              <a:ext uri="{FF2B5EF4-FFF2-40B4-BE49-F238E27FC236}">
                <a16:creationId xmlns:a16="http://schemas.microsoft.com/office/drawing/2014/main" id="{3EC8F4E5-85DD-4D37-BC04-3002210866AB}"/>
              </a:ext>
            </a:extLst>
          </p:cNvPr>
          <p:cNvSpPr/>
          <p:nvPr/>
        </p:nvSpPr>
        <p:spPr>
          <a:xfrm>
            <a:off x="9050525" y="3349700"/>
            <a:ext cx="2828162" cy="866776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/>
          </a:p>
        </p:txBody>
      </p:sp>
      <p:sp>
        <p:nvSpPr>
          <p:cNvPr id="8" name="Rechteck 7">
            <a:hlinkClick r:id="rId3" action="ppaction://hlinksldjump"/>
            <a:hlinkHover r:id="rId13" action="ppaction://hlinksldjump"/>
            <a:extLst>
              <a:ext uri="{FF2B5EF4-FFF2-40B4-BE49-F238E27FC236}">
                <a16:creationId xmlns:a16="http://schemas.microsoft.com/office/drawing/2014/main" id="{042D9521-5889-4730-A892-94503763EE80}"/>
              </a:ext>
            </a:extLst>
          </p:cNvPr>
          <p:cNvSpPr/>
          <p:nvPr/>
        </p:nvSpPr>
        <p:spPr>
          <a:xfrm>
            <a:off x="5961537" y="4991530"/>
            <a:ext cx="2516816" cy="866777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2400" b="1" dirty="0">
              <a:latin typeface="Century Gothic" panose="020B0502020202020204" pitchFamily="34" charset="0"/>
            </a:endParaRP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5E8D81-32B7-4D8D-8DC2-25081A642331}"/>
              </a:ext>
            </a:extLst>
          </p:cNvPr>
          <p:cNvGrpSpPr/>
          <p:nvPr/>
        </p:nvGrpSpPr>
        <p:grpSpPr>
          <a:xfrm>
            <a:off x="269337" y="5858305"/>
            <a:ext cx="3508222" cy="691853"/>
            <a:chOff x="10304238" y="5472538"/>
            <a:chExt cx="2341753" cy="1056537"/>
          </a:xfrm>
          <a:solidFill>
            <a:schemeClr val="bg1">
              <a:lumMod val="75000"/>
            </a:schemeClr>
          </a:solidFill>
        </p:grpSpPr>
        <p:sp>
          <p:nvSpPr>
            <p:cNvPr id="24" name="Pfeil: nach recht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8537C53A-E366-4D7B-8F72-CE8724B01A02}"/>
                </a:ext>
              </a:extLst>
            </p:cNvPr>
            <p:cNvSpPr/>
            <p:nvPr/>
          </p:nvSpPr>
          <p:spPr>
            <a:xfrm flipH="1">
              <a:off x="10304238" y="5472538"/>
              <a:ext cx="1724297" cy="1056537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Textfeld 24">
              <a:hlinkClick r:id="rId4" action="ppaction://hlinksldjump"/>
              <a:extLst>
                <a:ext uri="{FF2B5EF4-FFF2-40B4-BE49-F238E27FC236}">
                  <a16:creationId xmlns:a16="http://schemas.microsoft.com/office/drawing/2014/main" id="{57C055D6-EB1B-4368-9C3B-FEEE8FE6F0BD}"/>
                </a:ext>
              </a:extLst>
            </p:cNvPr>
            <p:cNvSpPr txBox="1"/>
            <p:nvPr/>
          </p:nvSpPr>
          <p:spPr>
            <a:xfrm>
              <a:off x="10671720" y="5725290"/>
              <a:ext cx="1974271" cy="517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err="1"/>
                <a:t>Planning</a:t>
              </a:r>
              <a:r>
                <a:rPr lang="de-DE" sz="1600" dirty="0"/>
                <a:t> </a:t>
              </a:r>
              <a:r>
                <a:rPr lang="de-DE" sz="1600" dirty="0" err="1"/>
                <a:t>done</a:t>
              </a:r>
              <a:r>
                <a:rPr lang="de-DE" sz="16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489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1628</Words>
  <Application>Microsoft Office PowerPoint</Application>
  <PresentationFormat>Breitbild</PresentationFormat>
  <Paragraphs>341</Paragraphs>
  <Slides>42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42</vt:i4>
      </vt:variant>
    </vt:vector>
  </HeadingPairs>
  <TitlesOfParts>
    <vt:vector size="50" baseType="lpstr">
      <vt:lpstr>Arial</vt:lpstr>
      <vt:lpstr>Bradley Hand ITC</vt:lpstr>
      <vt:lpstr>Calibri</vt:lpstr>
      <vt:lpstr>Calibri Light</vt:lpstr>
      <vt:lpstr>Century Gothic</vt:lpstr>
      <vt:lpstr>Footlight MT Light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Contents of the backpack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Sieving</vt:lpstr>
      <vt:lpstr>Sorting</vt:lpstr>
      <vt:lpstr>Filtration</vt:lpstr>
      <vt:lpstr>Sedimentation</vt:lpstr>
      <vt:lpstr>Decantation</vt:lpstr>
      <vt:lpstr>Evaporation</vt:lpstr>
      <vt:lpstr>Distillation</vt:lpstr>
      <vt:lpstr>Extraction</vt:lpstr>
      <vt:lpstr>PowerPoint-Präsentation</vt:lpstr>
      <vt:lpstr>PowerPoint-Präsentation</vt:lpstr>
      <vt:lpstr>PowerPoint-Präsentation</vt:lpstr>
      <vt:lpstr>PowerPoint-Präsentation</vt:lpstr>
      <vt:lpstr>Sieving</vt:lpstr>
      <vt:lpstr>Sorting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 w</dc:creator>
  <cp:lastModifiedBy>Sven Sebastian</cp:lastModifiedBy>
  <cp:revision>94</cp:revision>
  <dcterms:created xsi:type="dcterms:W3CDTF">2019-09-19T15:43:56Z</dcterms:created>
  <dcterms:modified xsi:type="dcterms:W3CDTF">2022-03-20T15:46:00Z</dcterms:modified>
</cp:coreProperties>
</file>