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5126" autoAdjust="0"/>
  </p:normalViewPr>
  <p:slideViewPr>
    <p:cSldViewPr snapToGrid="0">
      <p:cViewPr varScale="1">
        <p:scale>
          <a:sx n="39" d="100"/>
          <a:sy n="39" d="100"/>
        </p:scale>
        <p:origin x="86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fan Manglus" userId="178e9b3b-f514-4d7c-ae58-b8fb05146725" providerId="ADAL" clId="{4A1B2BFA-603E-4499-ADD6-6F3A60760355}"/>
    <pc:docChg chg="modSld">
      <pc:chgData name="Stefan Manglus" userId="178e9b3b-f514-4d7c-ae58-b8fb05146725" providerId="ADAL" clId="{4A1B2BFA-603E-4499-ADD6-6F3A60760355}" dt="2021-12-19T20:09:57.117" v="5" actId="20577"/>
      <pc:docMkLst>
        <pc:docMk/>
      </pc:docMkLst>
      <pc:sldChg chg="modSp mod">
        <pc:chgData name="Stefan Manglus" userId="178e9b3b-f514-4d7c-ae58-b8fb05146725" providerId="ADAL" clId="{4A1B2BFA-603E-4499-ADD6-6F3A60760355}" dt="2021-12-19T20:09:57.117" v="5" actId="20577"/>
        <pc:sldMkLst>
          <pc:docMk/>
          <pc:sldMk cId="3413319666" sldId="258"/>
        </pc:sldMkLst>
        <pc:spChg chg="mod">
          <ac:chgData name="Stefan Manglus" userId="178e9b3b-f514-4d7c-ae58-b8fb05146725" providerId="ADAL" clId="{4A1B2BFA-603E-4499-ADD6-6F3A60760355}" dt="2021-12-19T20:09:30.224" v="0" actId="20577"/>
          <ac:spMkLst>
            <pc:docMk/>
            <pc:sldMk cId="3413319666" sldId="258"/>
            <ac:spMk id="54" creationId="{3045D8C0-428A-4209-A2D9-066FA7C14B2F}"/>
          </ac:spMkLst>
        </pc:spChg>
        <pc:spChg chg="mod">
          <ac:chgData name="Stefan Manglus" userId="178e9b3b-f514-4d7c-ae58-b8fb05146725" providerId="ADAL" clId="{4A1B2BFA-603E-4499-ADD6-6F3A60760355}" dt="2021-12-19T20:09:35.997" v="1" actId="20577"/>
          <ac:spMkLst>
            <pc:docMk/>
            <pc:sldMk cId="3413319666" sldId="258"/>
            <ac:spMk id="55" creationId="{01458B72-3777-44C7-97EC-AD5B815AA15E}"/>
          </ac:spMkLst>
        </pc:spChg>
        <pc:spChg chg="mod">
          <ac:chgData name="Stefan Manglus" userId="178e9b3b-f514-4d7c-ae58-b8fb05146725" providerId="ADAL" clId="{4A1B2BFA-603E-4499-ADD6-6F3A60760355}" dt="2021-12-19T20:09:45.545" v="3" actId="14100"/>
          <ac:spMkLst>
            <pc:docMk/>
            <pc:sldMk cId="3413319666" sldId="258"/>
            <ac:spMk id="56" creationId="{99AAFB76-BF47-41AA-BD4C-82B9BCBFB5C1}"/>
          </ac:spMkLst>
        </pc:spChg>
        <pc:spChg chg="mod">
          <ac:chgData name="Stefan Manglus" userId="178e9b3b-f514-4d7c-ae58-b8fb05146725" providerId="ADAL" clId="{4A1B2BFA-603E-4499-ADD6-6F3A60760355}" dt="2021-12-19T20:09:50.812" v="4" actId="20577"/>
          <ac:spMkLst>
            <pc:docMk/>
            <pc:sldMk cId="3413319666" sldId="258"/>
            <ac:spMk id="57" creationId="{ECE8BC9D-5972-4160-B025-63FAC65CA4B4}"/>
          </ac:spMkLst>
        </pc:spChg>
        <pc:spChg chg="mod">
          <ac:chgData name="Stefan Manglus" userId="178e9b3b-f514-4d7c-ae58-b8fb05146725" providerId="ADAL" clId="{4A1B2BFA-603E-4499-ADD6-6F3A60760355}" dt="2021-12-19T20:09:57.117" v="5" actId="20577"/>
          <ac:spMkLst>
            <pc:docMk/>
            <pc:sldMk cId="3413319666" sldId="258"/>
            <ac:spMk id="58" creationId="{D1F1F105-5FB6-4C65-A4DC-D183A8E836F9}"/>
          </ac:spMkLst>
        </pc:spChg>
      </pc:sldChg>
    </pc:docChg>
  </pc:docChgLst>
  <pc:docChgLst>
    <pc:chgData name="Stefan Manglus" userId="178e9b3b-f514-4d7c-ae58-b8fb05146725" providerId="ADAL" clId="{F39E7E58-CEC1-4DFA-8EBC-39BC6A15D588}"/>
    <pc:docChg chg="undo custSel modSld">
      <pc:chgData name="Stefan Manglus" userId="178e9b3b-f514-4d7c-ae58-b8fb05146725" providerId="ADAL" clId="{F39E7E58-CEC1-4DFA-8EBC-39BC6A15D588}" dt="2021-11-22T12:14:40.915" v="413" actId="1076"/>
      <pc:docMkLst>
        <pc:docMk/>
      </pc:docMkLst>
      <pc:sldChg chg="addSp delSp modSp mod">
        <pc:chgData name="Stefan Manglus" userId="178e9b3b-f514-4d7c-ae58-b8fb05146725" providerId="ADAL" clId="{F39E7E58-CEC1-4DFA-8EBC-39BC6A15D588}" dt="2021-11-22T12:14:40.915" v="413" actId="1076"/>
        <pc:sldMkLst>
          <pc:docMk/>
          <pc:sldMk cId="3413319666" sldId="258"/>
        </pc:sldMkLst>
        <pc:spChg chg="add mod">
          <ac:chgData name="Stefan Manglus" userId="178e9b3b-f514-4d7c-ae58-b8fb05146725" providerId="ADAL" clId="{F39E7E58-CEC1-4DFA-8EBC-39BC6A15D588}" dt="2021-11-22T12:09:32.839" v="49" actId="1076"/>
          <ac:spMkLst>
            <pc:docMk/>
            <pc:sldMk cId="3413319666" sldId="258"/>
            <ac:spMk id="2" creationId="{0426A22C-FFA4-4AB5-B664-9A910AEE6F42}"/>
          </ac:spMkLst>
        </pc:spChg>
        <pc:spChg chg="add mod">
          <ac:chgData name="Stefan Manglus" userId="178e9b3b-f514-4d7c-ae58-b8fb05146725" providerId="ADAL" clId="{F39E7E58-CEC1-4DFA-8EBC-39BC6A15D588}" dt="2021-11-22T12:09:43.124" v="51" actId="1076"/>
          <ac:spMkLst>
            <pc:docMk/>
            <pc:sldMk cId="3413319666" sldId="258"/>
            <ac:spMk id="43" creationId="{C1EED6BE-B595-4AD8-BBFC-450F161E0E50}"/>
          </ac:spMkLst>
        </pc:spChg>
        <pc:spChg chg="mod">
          <ac:chgData name="Stefan Manglus" userId="178e9b3b-f514-4d7c-ae58-b8fb05146725" providerId="ADAL" clId="{F39E7E58-CEC1-4DFA-8EBC-39BC6A15D588}" dt="2021-11-22T12:14:40.915" v="413" actId="1076"/>
          <ac:spMkLst>
            <pc:docMk/>
            <pc:sldMk cId="3413319666" sldId="258"/>
            <ac:spMk id="45" creationId="{53630091-9B1E-460F-BE42-8E05E3DE6D3E}"/>
          </ac:spMkLst>
        </pc:spChg>
        <pc:spChg chg="add mod">
          <ac:chgData name="Stefan Manglus" userId="178e9b3b-f514-4d7c-ae58-b8fb05146725" providerId="ADAL" clId="{F39E7E58-CEC1-4DFA-8EBC-39BC6A15D588}" dt="2021-11-22T12:09:57.371" v="53" actId="1076"/>
          <ac:spMkLst>
            <pc:docMk/>
            <pc:sldMk cId="3413319666" sldId="258"/>
            <ac:spMk id="46" creationId="{CF85D515-9676-4440-9522-F8FE66CADC0C}"/>
          </ac:spMkLst>
        </pc:spChg>
        <pc:spChg chg="add mod">
          <ac:chgData name="Stefan Manglus" userId="178e9b3b-f514-4d7c-ae58-b8fb05146725" providerId="ADAL" clId="{F39E7E58-CEC1-4DFA-8EBC-39BC6A15D588}" dt="2021-11-22T12:10:05.888" v="55" actId="1076"/>
          <ac:spMkLst>
            <pc:docMk/>
            <pc:sldMk cId="3413319666" sldId="258"/>
            <ac:spMk id="47" creationId="{878E5669-AC72-4742-9E0B-190D124CB844}"/>
          </ac:spMkLst>
        </pc:spChg>
        <pc:spChg chg="add mod">
          <ac:chgData name="Stefan Manglus" userId="178e9b3b-f514-4d7c-ae58-b8fb05146725" providerId="ADAL" clId="{F39E7E58-CEC1-4DFA-8EBC-39BC6A15D588}" dt="2021-11-22T12:10:14.899" v="57" actId="1076"/>
          <ac:spMkLst>
            <pc:docMk/>
            <pc:sldMk cId="3413319666" sldId="258"/>
            <ac:spMk id="48" creationId="{816A12E1-9BC4-4589-97A4-9C4972B09970}"/>
          </ac:spMkLst>
        </pc:spChg>
        <pc:spChg chg="add mod">
          <ac:chgData name="Stefan Manglus" userId="178e9b3b-f514-4d7c-ae58-b8fb05146725" providerId="ADAL" clId="{F39E7E58-CEC1-4DFA-8EBC-39BC6A15D588}" dt="2021-11-22T12:10:26.985" v="59" actId="1076"/>
          <ac:spMkLst>
            <pc:docMk/>
            <pc:sldMk cId="3413319666" sldId="258"/>
            <ac:spMk id="49" creationId="{09C2B649-B3A0-4AEE-BB45-601AEF90C641}"/>
          </ac:spMkLst>
        </pc:spChg>
        <pc:spChg chg="add mod">
          <ac:chgData name="Stefan Manglus" userId="178e9b3b-f514-4d7c-ae58-b8fb05146725" providerId="ADAL" clId="{F39E7E58-CEC1-4DFA-8EBC-39BC6A15D588}" dt="2021-11-22T12:10:33.578" v="61" actId="1076"/>
          <ac:spMkLst>
            <pc:docMk/>
            <pc:sldMk cId="3413319666" sldId="258"/>
            <ac:spMk id="50" creationId="{F5AA97CA-187E-48DA-9BC0-0719D812D8E8}"/>
          </ac:spMkLst>
        </pc:spChg>
        <pc:spChg chg="add mod">
          <ac:chgData name="Stefan Manglus" userId="178e9b3b-f514-4d7c-ae58-b8fb05146725" providerId="ADAL" clId="{F39E7E58-CEC1-4DFA-8EBC-39BC6A15D588}" dt="2021-11-22T12:10:40.168" v="63" actId="1076"/>
          <ac:spMkLst>
            <pc:docMk/>
            <pc:sldMk cId="3413319666" sldId="258"/>
            <ac:spMk id="51" creationId="{B92433D7-07B0-4465-B9DA-108635623620}"/>
          </ac:spMkLst>
        </pc:spChg>
        <pc:spChg chg="add mod">
          <ac:chgData name="Stefan Manglus" userId="178e9b3b-f514-4d7c-ae58-b8fb05146725" providerId="ADAL" clId="{F39E7E58-CEC1-4DFA-8EBC-39BC6A15D588}" dt="2021-11-22T12:10:49.496" v="65" actId="1076"/>
          <ac:spMkLst>
            <pc:docMk/>
            <pc:sldMk cId="3413319666" sldId="258"/>
            <ac:spMk id="52" creationId="{DDB760E1-BA7E-41D7-82C1-C982B1338A44}"/>
          </ac:spMkLst>
        </pc:spChg>
        <pc:spChg chg="add mod">
          <ac:chgData name="Stefan Manglus" userId="178e9b3b-f514-4d7c-ae58-b8fb05146725" providerId="ADAL" clId="{F39E7E58-CEC1-4DFA-8EBC-39BC6A15D588}" dt="2021-11-22T12:10:56.156" v="67" actId="1076"/>
          <ac:spMkLst>
            <pc:docMk/>
            <pc:sldMk cId="3413319666" sldId="258"/>
            <ac:spMk id="53" creationId="{4880D9FD-8FC7-44D8-B71C-91985E72112B}"/>
          </ac:spMkLst>
        </pc:spChg>
        <pc:spChg chg="add mod">
          <ac:chgData name="Stefan Manglus" userId="178e9b3b-f514-4d7c-ae58-b8fb05146725" providerId="ADAL" clId="{F39E7E58-CEC1-4DFA-8EBC-39BC6A15D588}" dt="2021-11-22T12:12:18.782" v="184" actId="20577"/>
          <ac:spMkLst>
            <pc:docMk/>
            <pc:sldMk cId="3413319666" sldId="258"/>
            <ac:spMk id="54" creationId="{3045D8C0-428A-4209-A2D9-066FA7C14B2F}"/>
          </ac:spMkLst>
        </pc:spChg>
        <pc:spChg chg="add mod">
          <ac:chgData name="Stefan Manglus" userId="178e9b3b-f514-4d7c-ae58-b8fb05146725" providerId="ADAL" clId="{F39E7E58-CEC1-4DFA-8EBC-39BC6A15D588}" dt="2021-11-22T12:12:43.536" v="208" actId="20577"/>
          <ac:spMkLst>
            <pc:docMk/>
            <pc:sldMk cId="3413319666" sldId="258"/>
            <ac:spMk id="55" creationId="{01458B72-3777-44C7-97EC-AD5B815AA15E}"/>
          </ac:spMkLst>
        </pc:spChg>
        <pc:spChg chg="add mod">
          <ac:chgData name="Stefan Manglus" userId="178e9b3b-f514-4d7c-ae58-b8fb05146725" providerId="ADAL" clId="{F39E7E58-CEC1-4DFA-8EBC-39BC6A15D588}" dt="2021-11-22T12:13:16.073" v="246" actId="14100"/>
          <ac:spMkLst>
            <pc:docMk/>
            <pc:sldMk cId="3413319666" sldId="258"/>
            <ac:spMk id="56" creationId="{99AAFB76-BF47-41AA-BD4C-82B9BCBFB5C1}"/>
          </ac:spMkLst>
        </pc:spChg>
        <pc:spChg chg="add mod">
          <ac:chgData name="Stefan Manglus" userId="178e9b3b-f514-4d7c-ae58-b8fb05146725" providerId="ADAL" clId="{F39E7E58-CEC1-4DFA-8EBC-39BC6A15D588}" dt="2021-11-22T12:14:06.684" v="349" actId="14100"/>
          <ac:spMkLst>
            <pc:docMk/>
            <pc:sldMk cId="3413319666" sldId="258"/>
            <ac:spMk id="57" creationId="{ECE8BC9D-5972-4160-B025-63FAC65CA4B4}"/>
          </ac:spMkLst>
        </pc:spChg>
        <pc:spChg chg="add mod">
          <ac:chgData name="Stefan Manglus" userId="178e9b3b-f514-4d7c-ae58-b8fb05146725" providerId="ADAL" clId="{F39E7E58-CEC1-4DFA-8EBC-39BC6A15D588}" dt="2021-11-22T12:14:31.850" v="412" actId="20577"/>
          <ac:spMkLst>
            <pc:docMk/>
            <pc:sldMk cId="3413319666" sldId="258"/>
            <ac:spMk id="58" creationId="{D1F1F105-5FB6-4C65-A4DC-D183A8E836F9}"/>
          </ac:spMkLst>
        </pc:spChg>
        <pc:picChg chg="add del">
          <ac:chgData name="Stefan Manglus" userId="178e9b3b-f514-4d7c-ae58-b8fb05146725" providerId="ADAL" clId="{F39E7E58-CEC1-4DFA-8EBC-39BC6A15D588}" dt="2021-11-22T12:07:19.639" v="20" actId="478"/>
          <ac:picMkLst>
            <pc:docMk/>
            <pc:sldMk cId="3413319666" sldId="258"/>
            <ac:picMk id="4" creationId="{2FCF9E3B-F72D-4D13-BC0C-06DCE1A77B25}"/>
          </ac:picMkLst>
        </pc:picChg>
        <pc:picChg chg="add del">
          <ac:chgData name="Stefan Manglus" userId="178e9b3b-f514-4d7c-ae58-b8fb05146725" providerId="ADAL" clId="{F39E7E58-CEC1-4DFA-8EBC-39BC6A15D588}" dt="2021-11-22T12:07:21.789" v="23" actId="478"/>
          <ac:picMkLst>
            <pc:docMk/>
            <pc:sldMk cId="3413319666" sldId="258"/>
            <ac:picMk id="6" creationId="{7829A00C-812F-4B8B-B012-A731680F2868}"/>
          </ac:picMkLst>
        </pc:picChg>
        <pc:picChg chg="add del">
          <ac:chgData name="Stefan Manglus" userId="178e9b3b-f514-4d7c-ae58-b8fb05146725" providerId="ADAL" clId="{F39E7E58-CEC1-4DFA-8EBC-39BC6A15D588}" dt="2021-11-22T12:07:22.435" v="24" actId="478"/>
          <ac:picMkLst>
            <pc:docMk/>
            <pc:sldMk cId="3413319666" sldId="258"/>
            <ac:picMk id="12" creationId="{663793FB-6F03-4B5E-BD7C-B66AC671C07E}"/>
          </ac:picMkLst>
        </pc:picChg>
        <pc:picChg chg="add del">
          <ac:chgData name="Stefan Manglus" userId="178e9b3b-f514-4d7c-ae58-b8fb05146725" providerId="ADAL" clId="{F39E7E58-CEC1-4DFA-8EBC-39BC6A15D588}" dt="2021-11-22T12:07:20.373" v="21" actId="478"/>
          <ac:picMkLst>
            <pc:docMk/>
            <pc:sldMk cId="3413319666" sldId="258"/>
            <ac:picMk id="15" creationId="{B46BB256-AF1A-40D0-AF30-D1335068EC84}"/>
          </ac:picMkLst>
        </pc:picChg>
        <pc:picChg chg="add del">
          <ac:chgData name="Stefan Manglus" userId="178e9b3b-f514-4d7c-ae58-b8fb05146725" providerId="ADAL" clId="{F39E7E58-CEC1-4DFA-8EBC-39BC6A15D588}" dt="2021-11-22T12:07:21.207" v="22" actId="478"/>
          <ac:picMkLst>
            <pc:docMk/>
            <pc:sldMk cId="3413319666" sldId="258"/>
            <ac:picMk id="17" creationId="{F747492E-F71A-41EA-95E7-9CB75599BB6D}"/>
          </ac:picMkLst>
        </pc:picChg>
        <pc:picChg chg="add del mod">
          <ac:chgData name="Stefan Manglus" userId="178e9b3b-f514-4d7c-ae58-b8fb05146725" providerId="ADAL" clId="{F39E7E58-CEC1-4DFA-8EBC-39BC6A15D588}" dt="2021-11-22T12:11:10.194" v="69" actId="478"/>
          <ac:picMkLst>
            <pc:docMk/>
            <pc:sldMk cId="3413319666" sldId="258"/>
            <ac:picMk id="21" creationId="{58C99DAF-4CE7-4DED-8E3E-F020B2915D52}"/>
          </ac:picMkLst>
        </pc:picChg>
        <pc:picChg chg="add del mod">
          <ac:chgData name="Stefan Manglus" userId="178e9b3b-f514-4d7c-ae58-b8fb05146725" providerId="ADAL" clId="{F39E7E58-CEC1-4DFA-8EBC-39BC6A15D588}" dt="2021-11-22T12:12:27.894" v="186" actId="478"/>
          <ac:picMkLst>
            <pc:docMk/>
            <pc:sldMk cId="3413319666" sldId="258"/>
            <ac:picMk id="22" creationId="{4A705D9D-F632-4BEB-AC87-73C726CE35FC}"/>
          </ac:picMkLst>
        </pc:picChg>
        <pc:picChg chg="add del">
          <ac:chgData name="Stefan Manglus" userId="178e9b3b-f514-4d7c-ae58-b8fb05146725" providerId="ADAL" clId="{F39E7E58-CEC1-4DFA-8EBC-39BC6A15D588}" dt="2021-11-22T12:07:29.600" v="30" actId="478"/>
          <ac:picMkLst>
            <pc:docMk/>
            <pc:sldMk cId="3413319666" sldId="258"/>
            <ac:picMk id="23" creationId="{F4DBA38A-8F67-43C2-9D53-5B37F2F4FD94}"/>
          </ac:picMkLst>
        </pc:picChg>
        <pc:picChg chg="add del">
          <ac:chgData name="Stefan Manglus" userId="178e9b3b-f514-4d7c-ae58-b8fb05146725" providerId="ADAL" clId="{F39E7E58-CEC1-4DFA-8EBC-39BC6A15D588}" dt="2021-11-22T12:07:36.602" v="31" actId="478"/>
          <ac:picMkLst>
            <pc:docMk/>
            <pc:sldMk cId="3413319666" sldId="258"/>
            <ac:picMk id="24" creationId="{5A0D19E5-85B0-4C1C-BFEC-E953872DCC0D}"/>
          </ac:picMkLst>
        </pc:picChg>
        <pc:picChg chg="add del">
          <ac:chgData name="Stefan Manglus" userId="178e9b3b-f514-4d7c-ae58-b8fb05146725" providerId="ADAL" clId="{F39E7E58-CEC1-4DFA-8EBC-39BC6A15D588}" dt="2021-11-22T12:14:09.238" v="350" actId="478"/>
          <ac:picMkLst>
            <pc:docMk/>
            <pc:sldMk cId="3413319666" sldId="258"/>
            <ac:picMk id="25" creationId="{446AEC3F-4328-4194-9A42-FA3ACD8FA052}"/>
          </ac:picMkLst>
        </pc:picChg>
        <pc:picChg chg="del">
          <ac:chgData name="Stefan Manglus" userId="178e9b3b-f514-4d7c-ae58-b8fb05146725" providerId="ADAL" clId="{F39E7E58-CEC1-4DFA-8EBC-39BC6A15D588}" dt="2021-11-22T12:07:26.247" v="27" actId="478"/>
          <ac:picMkLst>
            <pc:docMk/>
            <pc:sldMk cId="3413319666" sldId="258"/>
            <ac:picMk id="36" creationId="{9EE273CC-0A34-4822-A5FA-0EC8988F32CC}"/>
          </ac:picMkLst>
        </pc:picChg>
        <pc:picChg chg="del">
          <ac:chgData name="Stefan Manglus" userId="178e9b3b-f514-4d7c-ae58-b8fb05146725" providerId="ADAL" clId="{F39E7E58-CEC1-4DFA-8EBC-39BC6A15D588}" dt="2021-11-22T12:07:24.849" v="25" actId="478"/>
          <ac:picMkLst>
            <pc:docMk/>
            <pc:sldMk cId="3413319666" sldId="258"/>
            <ac:picMk id="39" creationId="{62823ADC-D0E9-4094-8E7F-DD13DF75ACBD}"/>
          </ac:picMkLst>
        </pc:picChg>
        <pc:picChg chg="del">
          <ac:chgData name="Stefan Manglus" userId="178e9b3b-f514-4d7c-ae58-b8fb05146725" providerId="ADAL" clId="{F39E7E58-CEC1-4DFA-8EBC-39BC6A15D588}" dt="2021-11-22T12:07:25.545" v="26" actId="478"/>
          <ac:picMkLst>
            <pc:docMk/>
            <pc:sldMk cId="3413319666" sldId="258"/>
            <ac:picMk id="40" creationId="{D855D077-3071-445D-AC95-C8018ED9492E}"/>
          </ac:picMkLst>
        </pc:picChg>
        <pc:picChg chg="del">
          <ac:chgData name="Stefan Manglus" userId="178e9b3b-f514-4d7c-ae58-b8fb05146725" providerId="ADAL" clId="{F39E7E58-CEC1-4DFA-8EBC-39BC6A15D588}" dt="2021-11-22T12:07:26.879" v="28" actId="478"/>
          <ac:picMkLst>
            <pc:docMk/>
            <pc:sldMk cId="3413319666" sldId="258"/>
            <ac:picMk id="41" creationId="{0ACD7068-BD0A-48F1-BC45-47683C04C7DB}"/>
          </ac:picMkLst>
        </pc:picChg>
        <pc:picChg chg="del">
          <ac:chgData name="Stefan Manglus" userId="178e9b3b-f514-4d7c-ae58-b8fb05146725" providerId="ADAL" clId="{F39E7E58-CEC1-4DFA-8EBC-39BC6A15D588}" dt="2021-11-22T12:07:27.544" v="29" actId="478"/>
          <ac:picMkLst>
            <pc:docMk/>
            <pc:sldMk cId="3413319666" sldId="258"/>
            <ac:picMk id="42" creationId="{8B11E735-86A8-4F5D-9093-787DA5BAB17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719608-08DA-4268-9501-35B3D4F0A1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34191E5-F521-44DB-BAFF-29EA18D085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7C0EE1C-2832-4B8D-A042-2822F33DE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85DB-AA8F-4039-B27B-C6996D0D4A0B}" type="datetimeFigureOut">
              <a:rPr lang="de-DE" smtClean="0"/>
              <a:t>20.12.2021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DB53029-3B12-4700-A0DC-E2B0CA7AA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98493C-03FB-4CDF-B672-52C166F07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3EDB4-BFB1-4624-A829-97F39B3326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1449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4E6FF8-840C-4521-986C-5AB385AEA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6E28D80-1651-4800-A786-D734CC9A5A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40A3493-32BA-49B0-BDE0-C6CE85B71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85DB-AA8F-4039-B27B-C6996D0D4A0B}" type="datetimeFigureOut">
              <a:rPr lang="de-DE" smtClean="0"/>
              <a:t>20.12.2021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9B4F8C-47D9-4F06-9503-5BAAE9D90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A9E8519-BD74-4557-B998-A56288559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3EDB4-BFB1-4624-A829-97F39B3326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266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8EDA472-E43E-4FC3-8768-EE83CC0205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13B15A6-A169-4BC7-B710-4433B54262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385B10-C1BF-4723-8805-F3D2EAE40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85DB-AA8F-4039-B27B-C6996D0D4A0B}" type="datetimeFigureOut">
              <a:rPr lang="de-DE" smtClean="0"/>
              <a:t>20.12.2021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6FF7A29-B6EA-4362-BD8D-40513A26B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BC75B57-6A37-4F9A-8250-75B7DA619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3EDB4-BFB1-4624-A829-97F39B3326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1621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DC356C-279C-44B5-8F15-09FF4B388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185FB5E-1463-4FCE-A21F-106584CABB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25FE770-8F6D-4C7A-9FFB-9526F4090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85DB-AA8F-4039-B27B-C6996D0D4A0B}" type="datetimeFigureOut">
              <a:rPr lang="de-DE" smtClean="0"/>
              <a:t>20.12.2021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F8D2517-5D90-4DDB-9599-4867C5BA9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51589D0-5475-4B1A-9054-66259CA36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3EDB4-BFB1-4624-A829-97F39B3326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6229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E2589F-2662-4AA9-9F3B-501DB7A6C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4070A7A-4F00-44B6-BA66-2E69FF6FFD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CFC0585-61A8-4A52-BB67-2992B1E81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85DB-AA8F-4039-B27B-C6996D0D4A0B}" type="datetimeFigureOut">
              <a:rPr lang="de-DE" smtClean="0"/>
              <a:t>20.12.2021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D57571-8397-4341-BD77-2C73736CF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F580C6F-BEF9-4259-B4B8-6AF2E4CDB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3EDB4-BFB1-4624-A829-97F39B3326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5344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953D4F-E1FC-4A7B-8606-663FFD8E4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D677201-1C37-4780-9941-F52BF90609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C00AFC-1310-4455-8356-262B53926E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F49D279-CD10-40A2-8E99-EBC6EB04A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85DB-AA8F-4039-B27B-C6996D0D4A0B}" type="datetimeFigureOut">
              <a:rPr lang="de-DE" smtClean="0"/>
              <a:t>20.12.2021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E54738B-B987-4650-9317-E9E4EDB86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4B2068F-473A-434B-91B7-498D084A7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3EDB4-BFB1-4624-A829-97F39B3326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1710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9255A0-43C6-4C1A-9832-6A3DA3941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DE3DC7D-4ADB-482B-85DE-A50B32B8D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5C110B4-E0A0-4A81-A5EA-C52525EB9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11584E4-9292-4009-ACAE-5D3309C80D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8178003-9C21-433A-A82A-C000483A50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A5C8E58-91B1-42A7-9E4C-89C0A450C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85DB-AA8F-4039-B27B-C6996D0D4A0B}" type="datetimeFigureOut">
              <a:rPr lang="de-DE" smtClean="0"/>
              <a:t>20.12.2021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48483C2-D87A-45EE-B9DE-8F61EC1CD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C6ADFBD-0E0A-4D03-98A6-68BDC5097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3EDB4-BFB1-4624-A829-97F39B3326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9389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C6FB8C-3A5A-4731-9300-0E55ADBDB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0325-9107-4C3B-911E-59DD9071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85DB-AA8F-4039-B27B-C6996D0D4A0B}" type="datetimeFigureOut">
              <a:rPr lang="de-DE" smtClean="0"/>
              <a:t>20.12.2021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50CB788-4D8C-44BA-B364-F97D20C96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0E5D150-BF89-434A-B35C-E9D84087C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3EDB4-BFB1-4624-A829-97F39B3326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7588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117BCC7-73E3-4A8A-B907-8B388E265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85DB-AA8F-4039-B27B-C6996D0D4A0B}" type="datetimeFigureOut">
              <a:rPr lang="de-DE" smtClean="0"/>
              <a:t>20.12.2021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CE49A79-1310-434D-867C-64F35817A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70B0EC6-5F3C-42B0-A8A9-E9498C348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3EDB4-BFB1-4624-A829-97F39B3326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9845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DB24C8-BD3C-4AAC-86B4-B631FF43B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5989E46-D789-4364-98B5-E15E3D432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4820AE8-C7B3-4027-9851-432F94F527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3F06A3B-5FE3-4841-AAAF-EFFE2E0D3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85DB-AA8F-4039-B27B-C6996D0D4A0B}" type="datetimeFigureOut">
              <a:rPr lang="de-DE" smtClean="0"/>
              <a:t>20.12.2021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71EE2A3-D6B0-453A-807F-885BF2D3C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8FE3684-ECF5-4060-A15B-BF30CB84A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3EDB4-BFB1-4624-A829-97F39B3326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6262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EEAFB6-577C-4059-87FA-5195003FC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8EDF5BE-B4A1-4C62-A444-9113D72E40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CAC5856-ACB5-44CA-A2FF-F28AA4FCA8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5983284-0623-42BE-8A86-C2D8BCA14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85DB-AA8F-4039-B27B-C6996D0D4A0B}" type="datetimeFigureOut">
              <a:rPr lang="de-DE" smtClean="0"/>
              <a:t>20.12.2021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BFEC64A-A36A-4994-9DF1-38ADC6E17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A476879-D7E0-418B-BC61-4D867296C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3EDB4-BFB1-4624-A829-97F39B3326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7059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4FDF4F5-6BFC-42D3-BCE0-945E7AF24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0A1FF70-F843-47E0-BFBF-4491F150FC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3F103A-8E33-494A-9EAA-B7BA21F4C6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885DB-AA8F-4039-B27B-C6996D0D4A0B}" type="datetimeFigureOut">
              <a:rPr lang="de-DE" smtClean="0"/>
              <a:t>20.12.2021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59332D-C58D-4053-B747-DFCF74C5F0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72D71C0-BA2E-4826-98A4-455F0EFD53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3EDB4-BFB1-4624-A829-97F39B3326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7992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feil: nach oben 4">
            <a:extLst>
              <a:ext uri="{FF2B5EF4-FFF2-40B4-BE49-F238E27FC236}">
                <a16:creationId xmlns:a16="http://schemas.microsoft.com/office/drawing/2014/main" id="{C528E12D-FE6E-4AD4-8437-E8BEEE255C95}"/>
              </a:ext>
            </a:extLst>
          </p:cNvPr>
          <p:cNvSpPr/>
          <p:nvPr/>
        </p:nvSpPr>
        <p:spPr>
          <a:xfrm>
            <a:off x="35158" y="0"/>
            <a:ext cx="1888027" cy="4952361"/>
          </a:xfrm>
          <a:prstGeom prst="upArrow">
            <a:avLst>
              <a:gd name="adj1" fmla="val 51951"/>
              <a:gd name="adj2" fmla="val 5536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de-DE" sz="2800" b="1" dirty="0">
                <a:solidFill>
                  <a:srgbClr val="FF0000"/>
                </a:solidFill>
              </a:rPr>
              <a:t>味</a:t>
            </a:r>
            <a:r>
              <a:rPr lang="zh-CN" altLang="en-US" sz="2800" b="1" dirty="0">
                <a:solidFill>
                  <a:srgbClr val="FF0000"/>
                </a:solidFill>
              </a:rPr>
              <a:t> </a:t>
            </a:r>
            <a:r>
              <a:rPr lang="zh-CN" altLang="de-DE" sz="2800" b="1" dirty="0">
                <a:solidFill>
                  <a:srgbClr val="FF0000"/>
                </a:solidFill>
              </a:rPr>
              <a:t>道</a:t>
            </a:r>
            <a:endParaRPr lang="de-DE" altLang="zh-CN" sz="2800" b="1" dirty="0">
              <a:solidFill>
                <a:srgbClr val="FF0000"/>
              </a:solidFill>
            </a:endParaRPr>
          </a:p>
          <a:p>
            <a:pPr algn="ctr"/>
            <a:r>
              <a:rPr lang="de-DE" sz="2000" dirty="0">
                <a:solidFill>
                  <a:srgbClr val="FF0000"/>
                </a:solidFill>
              </a:rPr>
              <a:t>wèidào</a:t>
            </a:r>
            <a:r>
              <a:rPr lang="de-DE" sz="24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A5B3004-0539-4BE3-B68F-9C2C47A8D11D}"/>
              </a:ext>
            </a:extLst>
          </p:cNvPr>
          <p:cNvSpPr txBox="1"/>
          <p:nvPr/>
        </p:nvSpPr>
        <p:spPr>
          <a:xfrm>
            <a:off x="2495945" y="253081"/>
            <a:ext cx="141577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de-DE" sz="2400" b="1" dirty="0">
                <a:solidFill>
                  <a:srgbClr val="FF0000"/>
                </a:solidFill>
              </a:rPr>
              <a:t>特别</a:t>
            </a:r>
            <a:r>
              <a:rPr lang="zh-CN" altLang="de-DE" sz="2400" dirty="0"/>
              <a:t>好吃</a:t>
            </a:r>
            <a:endParaRPr lang="de-DE" altLang="zh-CN" sz="2400" dirty="0"/>
          </a:p>
          <a:p>
            <a:r>
              <a:rPr lang="de-DE" dirty="0">
                <a:solidFill>
                  <a:srgbClr val="FF0000"/>
                </a:solidFill>
              </a:rPr>
              <a:t>tèbié</a:t>
            </a:r>
            <a:r>
              <a:rPr lang="de-DE" dirty="0"/>
              <a:t> </a:t>
            </a:r>
            <a:r>
              <a:rPr lang="de-DE" dirty="0" err="1"/>
              <a:t>hǎochī</a:t>
            </a:r>
            <a:r>
              <a:rPr lang="de-DE" dirty="0"/>
              <a:t> 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781905F-B37A-478E-AB0C-A516FCAAF85E}"/>
              </a:ext>
            </a:extLst>
          </p:cNvPr>
          <p:cNvSpPr txBox="1"/>
          <p:nvPr/>
        </p:nvSpPr>
        <p:spPr>
          <a:xfrm>
            <a:off x="2505060" y="1327637"/>
            <a:ext cx="127631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</a:rPr>
              <a:t>很</a:t>
            </a:r>
            <a:r>
              <a:rPr lang="zh-CN" altLang="de-DE" sz="2400" dirty="0"/>
              <a:t>好吃</a:t>
            </a:r>
            <a:endParaRPr lang="de-DE" altLang="zh-CN" sz="2400" dirty="0"/>
          </a:p>
          <a:p>
            <a:r>
              <a:rPr lang="de-DE" dirty="0"/>
              <a:t>hěn </a:t>
            </a:r>
            <a:r>
              <a:rPr lang="de-DE" dirty="0" err="1"/>
              <a:t>hǎo</a:t>
            </a:r>
            <a:r>
              <a:rPr lang="de-DE" dirty="0"/>
              <a:t> </a:t>
            </a:r>
            <a:r>
              <a:rPr lang="de-DE" dirty="0" err="1"/>
              <a:t>chī</a:t>
            </a:r>
            <a:endParaRPr lang="de-DE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5F9DE7D-510C-4338-90F2-53049ECCC9C3}"/>
              </a:ext>
            </a:extLst>
          </p:cNvPr>
          <p:cNvSpPr txBox="1"/>
          <p:nvPr/>
        </p:nvSpPr>
        <p:spPr>
          <a:xfrm>
            <a:off x="2505060" y="3274868"/>
            <a:ext cx="150432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de-DE" sz="2400" b="1" dirty="0">
                <a:solidFill>
                  <a:srgbClr val="FF0000"/>
                </a:solidFill>
              </a:rPr>
              <a:t>不太</a:t>
            </a:r>
            <a:r>
              <a:rPr lang="zh-CN" altLang="de-DE" sz="2400" dirty="0"/>
              <a:t>好吃</a:t>
            </a:r>
            <a:endParaRPr lang="de-DE" altLang="zh-CN" sz="2400" dirty="0"/>
          </a:p>
          <a:p>
            <a:r>
              <a:rPr lang="de-DE" dirty="0" err="1"/>
              <a:t>bú</a:t>
            </a:r>
            <a:r>
              <a:rPr lang="de-DE" dirty="0"/>
              <a:t> </a:t>
            </a:r>
            <a:r>
              <a:rPr lang="de-DE" dirty="0" err="1"/>
              <a:t>tài</a:t>
            </a:r>
            <a:r>
              <a:rPr lang="de-DE" dirty="0"/>
              <a:t> </a:t>
            </a:r>
            <a:r>
              <a:rPr lang="de-DE" dirty="0" err="1"/>
              <a:t>hǎochī</a:t>
            </a:r>
            <a:r>
              <a:rPr lang="de-DE" dirty="0"/>
              <a:t> </a:t>
            </a:r>
          </a:p>
        </p:txBody>
      </p:sp>
      <p:sp>
        <p:nvSpPr>
          <p:cNvPr id="11" name="Pfeil: nach unten 10">
            <a:extLst>
              <a:ext uri="{FF2B5EF4-FFF2-40B4-BE49-F238E27FC236}">
                <a16:creationId xmlns:a16="http://schemas.microsoft.com/office/drawing/2014/main" id="{0D368033-B2D4-4544-9E2E-3F8635522FB1}"/>
              </a:ext>
            </a:extLst>
          </p:cNvPr>
          <p:cNvSpPr/>
          <p:nvPr/>
        </p:nvSpPr>
        <p:spPr>
          <a:xfrm>
            <a:off x="-10844" y="4952361"/>
            <a:ext cx="1980030" cy="1710267"/>
          </a:xfrm>
          <a:prstGeom prst="downArrow">
            <a:avLst>
              <a:gd name="adj1" fmla="val 50000"/>
              <a:gd name="adj2" fmla="val 69802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679D5522-D293-4B31-8A02-3B3895ADAA07}"/>
              </a:ext>
            </a:extLst>
          </p:cNvPr>
          <p:cNvSpPr txBox="1"/>
          <p:nvPr/>
        </p:nvSpPr>
        <p:spPr>
          <a:xfrm>
            <a:off x="2461696" y="4349424"/>
            <a:ext cx="11608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de-DE" sz="2400" b="1" dirty="0">
                <a:solidFill>
                  <a:srgbClr val="FF0000"/>
                </a:solidFill>
              </a:rPr>
              <a:t>不</a:t>
            </a:r>
            <a:r>
              <a:rPr lang="zh-CN" altLang="de-DE" sz="2400" dirty="0"/>
              <a:t>好吃</a:t>
            </a:r>
            <a:endParaRPr lang="de-DE" altLang="zh-CN" sz="2400" dirty="0"/>
          </a:p>
          <a:p>
            <a:r>
              <a:rPr lang="de-DE" dirty="0"/>
              <a:t>b</a:t>
            </a:r>
            <a:r>
              <a:rPr lang="en-US" altLang="zh-CN" dirty="0"/>
              <a:t>ù</a:t>
            </a:r>
            <a:r>
              <a:rPr lang="de-DE" dirty="0"/>
              <a:t> </a:t>
            </a:r>
            <a:r>
              <a:rPr lang="de-DE" dirty="0" err="1"/>
              <a:t>hǎochī</a:t>
            </a:r>
            <a:r>
              <a:rPr lang="de-DE" dirty="0"/>
              <a:t> 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49A720D9-8B89-44CC-BE3D-5B96D66B561E}"/>
              </a:ext>
            </a:extLst>
          </p:cNvPr>
          <p:cNvSpPr txBox="1"/>
          <p:nvPr/>
        </p:nvSpPr>
        <p:spPr>
          <a:xfrm>
            <a:off x="2730506" y="2379185"/>
            <a:ext cx="85311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de-DE" sz="2400" b="1" dirty="0">
                <a:solidFill>
                  <a:srgbClr val="FF0000"/>
                </a:solidFill>
              </a:rPr>
              <a:t>还行</a:t>
            </a:r>
            <a:endParaRPr lang="de-DE" altLang="zh-CN" sz="2400" b="1" dirty="0">
              <a:solidFill>
                <a:srgbClr val="FF0000"/>
              </a:solidFill>
            </a:endParaRPr>
          </a:p>
          <a:p>
            <a:r>
              <a:rPr lang="de-DE" altLang="zh-CN" dirty="0" err="1">
                <a:solidFill>
                  <a:srgbClr val="FF0000"/>
                </a:solidFill>
              </a:rPr>
              <a:t>háixíng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9" name="Pfeil: nach oben 18">
            <a:extLst>
              <a:ext uri="{FF2B5EF4-FFF2-40B4-BE49-F238E27FC236}">
                <a16:creationId xmlns:a16="http://schemas.microsoft.com/office/drawing/2014/main" id="{302AC3F0-B3DF-45B5-9000-398AA08D2C91}"/>
              </a:ext>
            </a:extLst>
          </p:cNvPr>
          <p:cNvSpPr/>
          <p:nvPr/>
        </p:nvSpPr>
        <p:spPr>
          <a:xfrm>
            <a:off x="3781371" y="135727"/>
            <a:ext cx="1888027" cy="4952361"/>
          </a:xfrm>
          <a:prstGeom prst="upArrow">
            <a:avLst>
              <a:gd name="adj1" fmla="val 51951"/>
              <a:gd name="adj2" fmla="val 5536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de-DE" sz="2800" b="1" dirty="0">
                <a:solidFill>
                  <a:srgbClr val="FF0000"/>
                </a:solidFill>
              </a:rPr>
              <a:t>价格</a:t>
            </a:r>
            <a:endParaRPr lang="de-DE" altLang="zh-CN" sz="2800" b="1" dirty="0">
              <a:solidFill>
                <a:srgbClr val="FF0000"/>
              </a:solidFill>
            </a:endParaRPr>
          </a:p>
          <a:p>
            <a:pPr algn="ctr"/>
            <a:r>
              <a:rPr lang="de-DE" sz="2400" dirty="0">
                <a:solidFill>
                  <a:srgbClr val="FF0000"/>
                </a:solidFill>
              </a:rPr>
              <a:t>jiàgé</a:t>
            </a:r>
            <a:endParaRPr lang="de-DE" sz="2400" dirty="0"/>
          </a:p>
        </p:txBody>
      </p:sp>
      <p:sp>
        <p:nvSpPr>
          <p:cNvPr id="20" name="Pfeil: nach unten 19">
            <a:extLst>
              <a:ext uri="{FF2B5EF4-FFF2-40B4-BE49-F238E27FC236}">
                <a16:creationId xmlns:a16="http://schemas.microsoft.com/office/drawing/2014/main" id="{FBAE6376-427B-49B1-ACF1-73DF846F9A2A}"/>
              </a:ext>
            </a:extLst>
          </p:cNvPr>
          <p:cNvSpPr/>
          <p:nvPr/>
        </p:nvSpPr>
        <p:spPr>
          <a:xfrm>
            <a:off x="3735369" y="5059226"/>
            <a:ext cx="1980030" cy="1710267"/>
          </a:xfrm>
          <a:prstGeom prst="downArrow">
            <a:avLst>
              <a:gd name="adj1" fmla="val 50000"/>
              <a:gd name="adj2" fmla="val 69802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28750754-41BD-4AF7-BB11-35F20C115F22}"/>
              </a:ext>
            </a:extLst>
          </p:cNvPr>
          <p:cNvSpPr txBox="1"/>
          <p:nvPr/>
        </p:nvSpPr>
        <p:spPr>
          <a:xfrm>
            <a:off x="6430284" y="453772"/>
            <a:ext cx="135646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</a:rPr>
              <a:t>   </a:t>
            </a:r>
            <a:r>
              <a:rPr lang="zh-CN" altLang="de-DE" sz="2400" b="1" dirty="0">
                <a:solidFill>
                  <a:srgbClr val="FF0000"/>
                </a:solidFill>
              </a:rPr>
              <a:t>特别</a:t>
            </a:r>
            <a:r>
              <a:rPr lang="zh-CN" altLang="de-DE" sz="2400" b="1" dirty="0">
                <a:solidFill>
                  <a:srgbClr val="0070C0"/>
                </a:solidFill>
              </a:rPr>
              <a:t>贵</a:t>
            </a:r>
            <a:endParaRPr lang="de-DE" altLang="zh-CN" sz="2400" b="1" dirty="0">
              <a:solidFill>
                <a:srgbClr val="0070C0"/>
              </a:solidFill>
            </a:endParaRPr>
          </a:p>
          <a:p>
            <a:r>
              <a:rPr lang="de-DE" altLang="zh-CN" dirty="0">
                <a:solidFill>
                  <a:srgbClr val="FF0000"/>
                </a:solidFill>
              </a:rPr>
              <a:t>    </a:t>
            </a:r>
            <a:r>
              <a:rPr lang="en-US" altLang="zh-CN" dirty="0">
                <a:solidFill>
                  <a:srgbClr val="FF0000"/>
                </a:solidFill>
              </a:rPr>
              <a:t>t</a:t>
            </a:r>
            <a:r>
              <a:rPr lang="de-DE" dirty="0" err="1">
                <a:solidFill>
                  <a:srgbClr val="FF0000"/>
                </a:solidFill>
              </a:rPr>
              <a:t>èbié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0070C0"/>
                </a:solidFill>
              </a:rPr>
              <a:t>guì</a:t>
            </a:r>
            <a:endParaRPr lang="de-DE" dirty="0">
              <a:solidFill>
                <a:srgbClr val="0070C0"/>
              </a:solidFill>
            </a:endParaRP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2E4FEF17-EF3B-498C-8FAB-53B79D453FA4}"/>
              </a:ext>
            </a:extLst>
          </p:cNvPr>
          <p:cNvSpPr txBox="1"/>
          <p:nvPr/>
        </p:nvSpPr>
        <p:spPr>
          <a:xfrm>
            <a:off x="6594315" y="1419307"/>
            <a:ext cx="93326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de-DE" sz="2400" b="1" dirty="0">
                <a:solidFill>
                  <a:srgbClr val="FF0000"/>
                </a:solidFill>
              </a:rPr>
              <a:t>很</a:t>
            </a:r>
            <a:r>
              <a:rPr lang="zh-CN" altLang="de-DE" sz="2400" dirty="0">
                <a:solidFill>
                  <a:srgbClr val="0070C0"/>
                </a:solidFill>
              </a:rPr>
              <a:t>贵</a:t>
            </a:r>
            <a:endParaRPr lang="de-DE" altLang="zh-CN" sz="2400" dirty="0">
              <a:solidFill>
                <a:srgbClr val="0070C0"/>
              </a:solidFill>
            </a:endParaRPr>
          </a:p>
          <a:p>
            <a:r>
              <a:rPr lang="de-DE" altLang="zh-CN" dirty="0"/>
              <a:t>h</a:t>
            </a:r>
            <a:r>
              <a:rPr lang="de-DE" dirty="0"/>
              <a:t>ěn </a:t>
            </a:r>
            <a:r>
              <a:rPr lang="de-DE" dirty="0" err="1">
                <a:solidFill>
                  <a:srgbClr val="0070C0"/>
                </a:solidFill>
              </a:rPr>
              <a:t>guì</a:t>
            </a:r>
            <a:r>
              <a:rPr lang="de-DE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B9880579-E616-499C-B5E9-2958DA287E68}"/>
              </a:ext>
            </a:extLst>
          </p:cNvPr>
          <p:cNvSpPr txBox="1"/>
          <p:nvPr/>
        </p:nvSpPr>
        <p:spPr>
          <a:xfrm>
            <a:off x="6594315" y="2440440"/>
            <a:ext cx="85311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de-DE" sz="2400" b="1" dirty="0">
                <a:solidFill>
                  <a:srgbClr val="FF0000"/>
                </a:solidFill>
              </a:rPr>
              <a:t>还行</a:t>
            </a:r>
            <a:endParaRPr lang="de-DE" altLang="zh-CN" sz="2400" b="1" dirty="0">
              <a:solidFill>
                <a:srgbClr val="FF0000"/>
              </a:solidFill>
            </a:endParaRPr>
          </a:p>
          <a:p>
            <a:r>
              <a:rPr lang="de-DE" altLang="zh-CN" dirty="0" err="1">
                <a:solidFill>
                  <a:srgbClr val="FF0000"/>
                </a:solidFill>
              </a:rPr>
              <a:t>háixíng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0859209A-9CDB-473F-8C28-73EF7D210FEE}"/>
              </a:ext>
            </a:extLst>
          </p:cNvPr>
          <p:cNvSpPr txBox="1"/>
          <p:nvPr/>
        </p:nvSpPr>
        <p:spPr>
          <a:xfrm>
            <a:off x="6522604" y="3567040"/>
            <a:ext cx="110799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</a:rPr>
              <a:t>不太</a:t>
            </a:r>
            <a:r>
              <a:rPr lang="zh-CN" altLang="en-US" sz="2400" dirty="0">
                <a:solidFill>
                  <a:srgbClr val="0070C0"/>
                </a:solidFill>
              </a:rPr>
              <a:t>贵</a:t>
            </a:r>
            <a:endParaRPr lang="de-DE" altLang="zh-CN" sz="2400" dirty="0">
              <a:solidFill>
                <a:srgbClr val="0070C0"/>
              </a:solidFill>
            </a:endParaRPr>
          </a:p>
          <a:p>
            <a:r>
              <a:rPr lang="de-DE" altLang="zh-CN" dirty="0" err="1"/>
              <a:t>bú</a:t>
            </a:r>
            <a:r>
              <a:rPr lang="de-DE" altLang="zh-CN" dirty="0"/>
              <a:t> </a:t>
            </a:r>
            <a:r>
              <a:rPr lang="de-DE" altLang="zh-CN" dirty="0" err="1"/>
              <a:t>tài</a:t>
            </a:r>
            <a:r>
              <a:rPr lang="de-DE" dirty="0"/>
              <a:t> </a:t>
            </a:r>
            <a:r>
              <a:rPr lang="de-DE" altLang="zh-CN" dirty="0" err="1">
                <a:solidFill>
                  <a:srgbClr val="0070C0"/>
                </a:solidFill>
              </a:rPr>
              <a:t>guì</a:t>
            </a:r>
            <a:r>
              <a:rPr lang="de-DE" altLang="zh-CN" dirty="0">
                <a:solidFill>
                  <a:srgbClr val="0070C0"/>
                </a:solidFill>
              </a:rPr>
              <a:t> </a:t>
            </a:r>
            <a:endParaRPr lang="de-DE" dirty="0"/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AD18737E-DDAA-4D46-9F9D-7A6507CAE999}"/>
              </a:ext>
            </a:extLst>
          </p:cNvPr>
          <p:cNvSpPr txBox="1"/>
          <p:nvPr/>
        </p:nvSpPr>
        <p:spPr>
          <a:xfrm>
            <a:off x="6498302" y="4481950"/>
            <a:ext cx="115659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</a:rPr>
              <a:t>很</a:t>
            </a:r>
            <a:r>
              <a:rPr lang="zh-CN" altLang="de-DE" sz="2400" dirty="0">
                <a:solidFill>
                  <a:srgbClr val="0070C0"/>
                </a:solidFill>
              </a:rPr>
              <a:t>便宜</a:t>
            </a:r>
            <a:endParaRPr lang="de-DE" altLang="zh-CN" sz="2400" dirty="0">
              <a:solidFill>
                <a:srgbClr val="0070C0"/>
              </a:solidFill>
            </a:endParaRPr>
          </a:p>
          <a:p>
            <a:r>
              <a:rPr lang="de-DE" altLang="zh-CN" dirty="0" err="1"/>
              <a:t>hěn</a:t>
            </a:r>
            <a:r>
              <a:rPr lang="de-DE" dirty="0">
                <a:solidFill>
                  <a:srgbClr val="FF0000"/>
                </a:solidFill>
              </a:rPr>
              <a:t> piányi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FAE3B687-8E3E-4201-9315-2994B3BAE8A6}"/>
              </a:ext>
            </a:extLst>
          </p:cNvPr>
          <p:cNvSpPr txBox="1"/>
          <p:nvPr/>
        </p:nvSpPr>
        <p:spPr>
          <a:xfrm>
            <a:off x="10754241" y="478815"/>
            <a:ext cx="131478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</a:rPr>
              <a:t>   </a:t>
            </a:r>
            <a:r>
              <a:rPr lang="zh-CN" altLang="de-DE" sz="2400" b="1" dirty="0">
                <a:solidFill>
                  <a:srgbClr val="FF0000"/>
                </a:solidFill>
              </a:rPr>
              <a:t>特别</a:t>
            </a:r>
            <a:r>
              <a:rPr lang="zh-CN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好</a:t>
            </a:r>
            <a:endParaRPr lang="de-DE" altLang="zh-CN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de-DE" altLang="zh-CN" dirty="0">
                <a:solidFill>
                  <a:srgbClr val="FF0000"/>
                </a:solidFill>
              </a:rPr>
              <a:t>    </a:t>
            </a:r>
            <a:r>
              <a:rPr lang="en-US" altLang="zh-CN" dirty="0">
                <a:solidFill>
                  <a:srgbClr val="FF0000"/>
                </a:solidFill>
              </a:rPr>
              <a:t>t</a:t>
            </a:r>
            <a:r>
              <a:rPr lang="de-DE" dirty="0" err="1">
                <a:solidFill>
                  <a:srgbClr val="FF0000"/>
                </a:solidFill>
              </a:rPr>
              <a:t>èbié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>
                <a:solidFill>
                  <a:schemeClr val="tx1">
                    <a:lumMod val="95000"/>
                    <a:lumOff val="5000"/>
                  </a:schemeClr>
                </a:solidFill>
              </a:rPr>
              <a:t>h</a:t>
            </a:r>
            <a:r>
              <a:rPr lang="en-US" altLang="zh-CN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ǎo</a:t>
            </a:r>
            <a:endParaRPr lang="de-DE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81E397FD-DC55-4CE4-879B-DDFBF8A52062}"/>
              </a:ext>
            </a:extLst>
          </p:cNvPr>
          <p:cNvSpPr txBox="1"/>
          <p:nvPr/>
        </p:nvSpPr>
        <p:spPr>
          <a:xfrm>
            <a:off x="11006237" y="1562174"/>
            <a:ext cx="100380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de-DE" sz="2400" b="1" dirty="0">
                <a:solidFill>
                  <a:srgbClr val="FF0000"/>
                </a:solidFill>
              </a:rPr>
              <a:t>很</a:t>
            </a:r>
            <a:r>
              <a:rPr lang="zh-CN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好</a:t>
            </a:r>
            <a:endParaRPr lang="de-DE" altLang="zh-CN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de-DE" altLang="zh-CN" dirty="0" err="1"/>
              <a:t>h</a:t>
            </a:r>
            <a:r>
              <a:rPr lang="de-DE" dirty="0" err="1"/>
              <a:t>ěn</a:t>
            </a:r>
            <a:r>
              <a:rPr lang="de-DE" dirty="0"/>
              <a:t> </a:t>
            </a:r>
            <a:r>
              <a:rPr lang="de-DE" altLang="zh-CN" dirty="0">
                <a:solidFill>
                  <a:schemeClr val="tx1">
                    <a:lumMod val="95000"/>
                    <a:lumOff val="5000"/>
                  </a:schemeClr>
                </a:solidFill>
              </a:rPr>
              <a:t>h</a:t>
            </a:r>
            <a:r>
              <a:rPr lang="en-US" altLang="zh-CN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ǎo</a:t>
            </a:r>
            <a:r>
              <a:rPr lang="de-DE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E2B64455-804C-446F-93A5-17D46D074A09}"/>
              </a:ext>
            </a:extLst>
          </p:cNvPr>
          <p:cNvSpPr txBox="1"/>
          <p:nvPr/>
        </p:nvSpPr>
        <p:spPr>
          <a:xfrm>
            <a:off x="10337281" y="2640928"/>
            <a:ext cx="23756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altLang="zh-CN" sz="2400" dirty="0"/>
          </a:p>
          <a:p>
            <a:r>
              <a:rPr lang="de-DE" dirty="0"/>
              <a:t> 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10F70188-BFD9-40B5-A2C4-C8B050544268}"/>
              </a:ext>
            </a:extLst>
          </p:cNvPr>
          <p:cNvSpPr txBox="1"/>
          <p:nvPr/>
        </p:nvSpPr>
        <p:spPr>
          <a:xfrm>
            <a:off x="11046311" y="2615750"/>
            <a:ext cx="85311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de-DE" sz="2400" b="1" dirty="0">
                <a:solidFill>
                  <a:srgbClr val="FF0000"/>
                </a:solidFill>
              </a:rPr>
              <a:t>还行</a:t>
            </a:r>
            <a:endParaRPr lang="de-DE" altLang="zh-CN" sz="2400" b="1" dirty="0">
              <a:solidFill>
                <a:srgbClr val="FF0000"/>
              </a:solidFill>
            </a:endParaRPr>
          </a:p>
          <a:p>
            <a:r>
              <a:rPr lang="de-DE" altLang="zh-CN" dirty="0" err="1">
                <a:solidFill>
                  <a:srgbClr val="FF0000"/>
                </a:solidFill>
              </a:rPr>
              <a:t>háixíng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C184D6EB-C523-493F-8EE3-CF2E298FD8AE}"/>
              </a:ext>
            </a:extLst>
          </p:cNvPr>
          <p:cNvSpPr txBox="1"/>
          <p:nvPr/>
        </p:nvSpPr>
        <p:spPr>
          <a:xfrm>
            <a:off x="11046311" y="3794768"/>
            <a:ext cx="11789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</a:rPr>
              <a:t>不太</a:t>
            </a:r>
            <a:r>
              <a:rPr lang="zh-CN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好</a:t>
            </a:r>
            <a:endParaRPr lang="de-DE" altLang="zh-CN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de-DE" altLang="zh-CN" dirty="0" err="1">
                <a:solidFill>
                  <a:srgbClr val="FF0000"/>
                </a:solidFill>
              </a:rPr>
              <a:t>bú</a:t>
            </a:r>
            <a:r>
              <a:rPr lang="de-DE" altLang="zh-CN" dirty="0">
                <a:solidFill>
                  <a:srgbClr val="FF0000"/>
                </a:solidFill>
              </a:rPr>
              <a:t> </a:t>
            </a:r>
            <a:r>
              <a:rPr lang="de-DE" altLang="zh-CN" dirty="0" err="1">
                <a:solidFill>
                  <a:srgbClr val="FF0000"/>
                </a:solidFill>
              </a:rPr>
              <a:t>tài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altLang="zh-CN" dirty="0">
                <a:solidFill>
                  <a:schemeClr val="tx1">
                    <a:lumMod val="95000"/>
                    <a:lumOff val="5000"/>
                  </a:schemeClr>
                </a:solidFill>
              </a:rPr>
              <a:t>h</a:t>
            </a:r>
            <a:r>
              <a:rPr lang="en-US" altLang="zh-CN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ǎo</a:t>
            </a:r>
            <a:r>
              <a:rPr lang="de-DE" altLang="zh-CN" dirty="0">
                <a:solidFill>
                  <a:srgbClr val="0070C0"/>
                </a:solidFill>
              </a:rPr>
              <a:t> </a:t>
            </a:r>
            <a:endParaRPr lang="de-DE" dirty="0"/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D83373C7-33BF-4428-A74B-294E7E52C4FB}"/>
              </a:ext>
            </a:extLst>
          </p:cNvPr>
          <p:cNvSpPr txBox="1"/>
          <p:nvPr/>
        </p:nvSpPr>
        <p:spPr>
          <a:xfrm>
            <a:off x="11062557" y="5072811"/>
            <a:ext cx="124745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</a:rPr>
              <a:t>很</a:t>
            </a:r>
            <a:r>
              <a:rPr lang="zh-CN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不好</a:t>
            </a:r>
            <a:endParaRPr lang="de-DE" altLang="zh-CN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de-DE" altLang="zh-CN" dirty="0" err="1">
                <a:solidFill>
                  <a:srgbClr val="FF0000"/>
                </a:solidFill>
              </a:rPr>
              <a:t>hěn</a:t>
            </a:r>
            <a:r>
              <a:rPr lang="de-DE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zh-CN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bù</a:t>
            </a:r>
            <a:r>
              <a:rPr lang="de-DE" altLang="zh-CN" dirty="0">
                <a:solidFill>
                  <a:schemeClr val="tx1">
                    <a:lumMod val="95000"/>
                    <a:lumOff val="5000"/>
                  </a:schemeClr>
                </a:solidFill>
              </a:rPr>
              <a:t> h</a:t>
            </a:r>
            <a:r>
              <a:rPr lang="en-US" altLang="zh-CN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ǎo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44" name="Pfeil: nach oben 43">
            <a:extLst>
              <a:ext uri="{FF2B5EF4-FFF2-40B4-BE49-F238E27FC236}">
                <a16:creationId xmlns:a16="http://schemas.microsoft.com/office/drawing/2014/main" id="{A792E3AB-F69E-4BA1-9F9E-666F273D6A51}"/>
              </a:ext>
            </a:extLst>
          </p:cNvPr>
          <p:cNvSpPr/>
          <p:nvPr/>
        </p:nvSpPr>
        <p:spPr>
          <a:xfrm>
            <a:off x="7594424" y="342684"/>
            <a:ext cx="1888027" cy="4952361"/>
          </a:xfrm>
          <a:prstGeom prst="upArrow">
            <a:avLst>
              <a:gd name="adj1" fmla="val 67497"/>
              <a:gd name="adj2" fmla="val 5536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altLang="zh-CN" sz="2800" b="1" dirty="0">
              <a:solidFill>
                <a:srgbClr val="FF0000"/>
              </a:solidFill>
            </a:endParaRPr>
          </a:p>
          <a:p>
            <a:pPr algn="ctr"/>
            <a:r>
              <a:rPr lang="zh-CN" altLang="en-US" sz="2800" b="1" dirty="0">
                <a:solidFill>
                  <a:srgbClr val="FF0000"/>
                </a:solidFill>
              </a:rPr>
              <a:t>环境 </a:t>
            </a:r>
            <a:r>
              <a:rPr lang="de-DE" altLang="zh-CN" sz="2400" dirty="0">
                <a:solidFill>
                  <a:srgbClr val="FF0000"/>
                </a:solidFill>
              </a:rPr>
              <a:t>huánjìng</a:t>
            </a:r>
          </a:p>
          <a:p>
            <a:pPr algn="ctr"/>
            <a:endParaRPr lang="de-DE" altLang="zh-CN" sz="2400" dirty="0">
              <a:solidFill>
                <a:srgbClr val="FF0000"/>
              </a:solidFill>
            </a:endParaRPr>
          </a:p>
          <a:p>
            <a:pPr algn="ctr"/>
            <a:r>
              <a:rPr lang="zh-CN" altLang="en-US" sz="2400" b="1" dirty="0">
                <a:solidFill>
                  <a:srgbClr val="FF0000"/>
                </a:solidFill>
              </a:rPr>
              <a:t>服务</a:t>
            </a:r>
            <a:endParaRPr lang="en-US" altLang="zh-CN" sz="2400" b="1" dirty="0">
              <a:solidFill>
                <a:srgbClr val="FF0000"/>
              </a:solidFill>
            </a:endParaRPr>
          </a:p>
          <a:p>
            <a:pPr algn="ctr"/>
            <a:r>
              <a:rPr lang="de-DE" altLang="zh-CN" sz="2400" b="1" dirty="0">
                <a:solidFill>
                  <a:srgbClr val="FF0000"/>
                </a:solidFill>
              </a:rPr>
              <a:t>fúwù</a:t>
            </a:r>
          </a:p>
          <a:p>
            <a:pPr algn="ctr"/>
            <a:endParaRPr lang="de-DE" altLang="zh-CN" sz="2400" dirty="0">
              <a:solidFill>
                <a:srgbClr val="FF0000"/>
              </a:solidFill>
            </a:endParaRPr>
          </a:p>
        </p:txBody>
      </p:sp>
      <p:sp>
        <p:nvSpPr>
          <p:cNvPr id="45" name="Pfeil: nach unten 44">
            <a:extLst>
              <a:ext uri="{FF2B5EF4-FFF2-40B4-BE49-F238E27FC236}">
                <a16:creationId xmlns:a16="http://schemas.microsoft.com/office/drawing/2014/main" id="{53630091-9B1E-460F-BE42-8E05E3DE6D3E}"/>
              </a:ext>
            </a:extLst>
          </p:cNvPr>
          <p:cNvSpPr/>
          <p:nvPr/>
        </p:nvSpPr>
        <p:spPr>
          <a:xfrm>
            <a:off x="7548422" y="5267014"/>
            <a:ext cx="1980030" cy="1458154"/>
          </a:xfrm>
          <a:prstGeom prst="downArrow">
            <a:avLst>
              <a:gd name="adj1" fmla="val 64824"/>
              <a:gd name="adj2" fmla="val 61881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0426A22C-FFA4-4AB5-B664-9A910AEE6F42}"/>
              </a:ext>
            </a:extLst>
          </p:cNvPr>
          <p:cNvSpPr txBox="1"/>
          <p:nvPr/>
        </p:nvSpPr>
        <p:spPr>
          <a:xfrm>
            <a:off x="1358422" y="467270"/>
            <a:ext cx="1160895" cy="3231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500" b="1" dirty="0"/>
              <a:t>Emoticon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C1EED6BE-B595-4AD8-BBFC-450F161E0E50}"/>
              </a:ext>
            </a:extLst>
          </p:cNvPr>
          <p:cNvSpPr txBox="1"/>
          <p:nvPr/>
        </p:nvSpPr>
        <p:spPr>
          <a:xfrm>
            <a:off x="1302623" y="1465474"/>
            <a:ext cx="1160895" cy="3231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500" b="1" dirty="0"/>
              <a:t>Emoticon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CF85D515-9676-4440-9522-F8FE66CADC0C}"/>
              </a:ext>
            </a:extLst>
          </p:cNvPr>
          <p:cNvSpPr txBox="1"/>
          <p:nvPr/>
        </p:nvSpPr>
        <p:spPr>
          <a:xfrm>
            <a:off x="1470738" y="2558099"/>
            <a:ext cx="1160895" cy="3231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500" b="1" dirty="0"/>
              <a:t>Emoticon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878E5669-AC72-4742-9E0B-190D124CB844}"/>
              </a:ext>
            </a:extLst>
          </p:cNvPr>
          <p:cNvSpPr txBox="1"/>
          <p:nvPr/>
        </p:nvSpPr>
        <p:spPr>
          <a:xfrm>
            <a:off x="1367830" y="3379592"/>
            <a:ext cx="1160895" cy="3231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500" b="1" dirty="0"/>
              <a:t>Emoticon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816A12E1-9BC4-4589-97A4-9C4972B09970}"/>
              </a:ext>
            </a:extLst>
          </p:cNvPr>
          <p:cNvSpPr txBox="1"/>
          <p:nvPr/>
        </p:nvSpPr>
        <p:spPr>
          <a:xfrm>
            <a:off x="1336012" y="4461250"/>
            <a:ext cx="1160895" cy="3231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500" b="1" dirty="0"/>
              <a:t>Emoticon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09C2B649-B3A0-4AEE-BB45-601AEF90C641}"/>
              </a:ext>
            </a:extLst>
          </p:cNvPr>
          <p:cNvSpPr txBox="1"/>
          <p:nvPr/>
        </p:nvSpPr>
        <p:spPr>
          <a:xfrm>
            <a:off x="9600621" y="649909"/>
            <a:ext cx="1160895" cy="3231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500" b="1" dirty="0"/>
              <a:t>Emoticon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F5AA97CA-187E-48DA-9BC0-0719D812D8E8}"/>
              </a:ext>
            </a:extLst>
          </p:cNvPr>
          <p:cNvSpPr txBox="1"/>
          <p:nvPr/>
        </p:nvSpPr>
        <p:spPr>
          <a:xfrm>
            <a:off x="9652655" y="1728240"/>
            <a:ext cx="1160895" cy="3231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500" b="1" dirty="0"/>
              <a:t>Emoticon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B92433D7-07B0-4465-B9DA-108635623620}"/>
              </a:ext>
            </a:extLst>
          </p:cNvPr>
          <p:cNvSpPr txBox="1"/>
          <p:nvPr/>
        </p:nvSpPr>
        <p:spPr>
          <a:xfrm>
            <a:off x="9652655" y="2759313"/>
            <a:ext cx="1160895" cy="3231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500" b="1" dirty="0"/>
              <a:t>Emoticon</a:t>
            </a: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DDB760E1-BA7E-41D7-82C1-C982B1338A44}"/>
              </a:ext>
            </a:extLst>
          </p:cNvPr>
          <p:cNvSpPr txBox="1"/>
          <p:nvPr/>
        </p:nvSpPr>
        <p:spPr>
          <a:xfrm>
            <a:off x="9763389" y="3969115"/>
            <a:ext cx="1160895" cy="3231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500" b="1" dirty="0"/>
              <a:t>Emoticon</a:t>
            </a: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4880D9FD-8FC7-44D8-B71C-91985E72112B}"/>
              </a:ext>
            </a:extLst>
          </p:cNvPr>
          <p:cNvSpPr txBox="1"/>
          <p:nvPr/>
        </p:nvSpPr>
        <p:spPr>
          <a:xfrm>
            <a:off x="9845342" y="5118978"/>
            <a:ext cx="1160895" cy="3231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500" b="1" dirty="0"/>
              <a:t>Emoticon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3045D8C0-428A-4209-A2D9-066FA7C14B2F}"/>
              </a:ext>
            </a:extLst>
          </p:cNvPr>
          <p:cNvSpPr txBox="1"/>
          <p:nvPr/>
        </p:nvSpPr>
        <p:spPr>
          <a:xfrm>
            <a:off x="4734580" y="496178"/>
            <a:ext cx="1859736" cy="55399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500" b="1" dirty="0"/>
              <a:t>Bild (überteuerter Preis)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01458B72-3777-44C7-97EC-AD5B815AA15E}"/>
              </a:ext>
            </a:extLst>
          </p:cNvPr>
          <p:cNvSpPr txBox="1"/>
          <p:nvPr/>
        </p:nvSpPr>
        <p:spPr>
          <a:xfrm>
            <a:off x="4780157" y="1426064"/>
            <a:ext cx="1859736" cy="3231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500" b="1" dirty="0"/>
              <a:t>Bild (teurer Preis)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99AAFB76-BF47-41AA-BD4C-82B9BCBFB5C1}"/>
              </a:ext>
            </a:extLst>
          </p:cNvPr>
          <p:cNvSpPr txBox="1"/>
          <p:nvPr/>
        </p:nvSpPr>
        <p:spPr>
          <a:xfrm>
            <a:off x="5147486" y="2395421"/>
            <a:ext cx="1446830" cy="55399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500" b="1" dirty="0"/>
              <a:t>Bild (Normalpreis)</a:t>
            </a: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ECE8BC9D-5972-4160-B025-63FAC65CA4B4}"/>
              </a:ext>
            </a:extLst>
          </p:cNvPr>
          <p:cNvSpPr txBox="1"/>
          <p:nvPr/>
        </p:nvSpPr>
        <p:spPr>
          <a:xfrm>
            <a:off x="4908018" y="3438685"/>
            <a:ext cx="1658038" cy="55399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500" b="1" dirty="0"/>
              <a:t>Bild (günstiger Preis)</a:t>
            </a: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D1F1F105-5FB6-4C65-A4DC-D183A8E836F9}"/>
              </a:ext>
            </a:extLst>
          </p:cNvPr>
          <p:cNvSpPr txBox="1"/>
          <p:nvPr/>
        </p:nvSpPr>
        <p:spPr>
          <a:xfrm>
            <a:off x="4847442" y="4455695"/>
            <a:ext cx="1658038" cy="55399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500" b="1"/>
              <a:t>Bild (sehr </a:t>
            </a:r>
            <a:r>
              <a:rPr lang="de-DE" sz="1500" b="1" dirty="0"/>
              <a:t>günstiger Preis)</a:t>
            </a:r>
          </a:p>
        </p:txBody>
      </p:sp>
    </p:spTree>
    <p:extLst>
      <p:ext uri="{BB962C8B-B14F-4D97-AF65-F5344CB8AC3E}">
        <p14:creationId xmlns:p14="http://schemas.microsoft.com/office/powerpoint/2010/main" val="3413319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</Words>
  <PresentationFormat>Breitbild</PresentationFormat>
  <Paragraphs>56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等线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2018-06-10T13:19:34Z</dcterms:created>
  <dcterms:modified xsi:type="dcterms:W3CDTF">2021-12-20T10:46:30Z</dcterms:modified>
</cp:coreProperties>
</file>