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AF20-0930-40DC-9A8D-622793AF6855}" type="datetimeFigureOut">
              <a:rPr lang="de-DE" smtClean="0"/>
              <a:pPr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CD61-F528-4F27-AB9F-D5AED2BA9F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94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AF20-0930-40DC-9A8D-622793AF6855}" type="datetimeFigureOut">
              <a:rPr lang="de-DE" smtClean="0"/>
              <a:pPr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CD61-F528-4F27-AB9F-D5AED2BA9F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968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AF20-0930-40DC-9A8D-622793AF6855}" type="datetimeFigureOut">
              <a:rPr lang="de-DE" smtClean="0"/>
              <a:pPr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CD61-F528-4F27-AB9F-D5AED2BA9F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58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AF20-0930-40DC-9A8D-622793AF6855}" type="datetimeFigureOut">
              <a:rPr lang="de-DE" smtClean="0"/>
              <a:pPr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CD61-F528-4F27-AB9F-D5AED2BA9F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5320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AF20-0930-40DC-9A8D-622793AF6855}" type="datetimeFigureOut">
              <a:rPr lang="de-DE" smtClean="0"/>
              <a:pPr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CD61-F528-4F27-AB9F-D5AED2BA9F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84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AF20-0930-40DC-9A8D-622793AF6855}" type="datetimeFigureOut">
              <a:rPr lang="de-DE" smtClean="0"/>
              <a:pPr/>
              <a:t>05.09.2013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CD61-F528-4F27-AB9F-D5AED2BA9F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61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AF20-0930-40DC-9A8D-622793AF6855}" type="datetimeFigureOut">
              <a:rPr lang="de-DE" smtClean="0"/>
              <a:pPr/>
              <a:t>05.09.2013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CD61-F528-4F27-AB9F-D5AED2BA9F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92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AF20-0930-40DC-9A8D-622793AF6855}" type="datetimeFigureOut">
              <a:rPr lang="de-DE" smtClean="0"/>
              <a:pPr/>
              <a:t>05.09.2013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CD61-F528-4F27-AB9F-D5AED2BA9F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553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AF20-0930-40DC-9A8D-622793AF6855}" type="datetimeFigureOut">
              <a:rPr lang="de-DE" smtClean="0"/>
              <a:pPr/>
              <a:t>05.09.2013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CD61-F528-4F27-AB9F-D5AED2BA9F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667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AF20-0930-40DC-9A8D-622793AF6855}" type="datetimeFigureOut">
              <a:rPr lang="de-DE" smtClean="0"/>
              <a:pPr/>
              <a:t>05.09.2013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CD61-F528-4F27-AB9F-D5AED2BA9F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827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AF20-0930-40DC-9A8D-622793AF6855}" type="datetimeFigureOut">
              <a:rPr lang="de-DE" smtClean="0"/>
              <a:pPr/>
              <a:t>05.09.2013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4CD61-F528-4F27-AB9F-D5AED2BA9F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20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8AF20-0930-40DC-9A8D-622793AF6855}" type="datetimeFigureOut">
              <a:rPr lang="de-DE" smtClean="0"/>
              <a:pPr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4CD61-F528-4F27-AB9F-D5AED2BA9F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68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ylinder 7"/>
          <p:cNvSpPr/>
          <p:nvPr/>
        </p:nvSpPr>
        <p:spPr>
          <a:xfrm>
            <a:off x="2915816" y="5561620"/>
            <a:ext cx="3240360" cy="747700"/>
          </a:xfrm>
          <a:prstGeom prst="can">
            <a:avLst>
              <a:gd name="adj" fmla="val 4538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699792" y="1097280"/>
            <a:ext cx="3744416" cy="44643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rapezoid 4"/>
          <p:cNvSpPr/>
          <p:nvPr/>
        </p:nvSpPr>
        <p:spPr>
          <a:xfrm rot="5400000">
            <a:off x="-1196015" y="2212268"/>
            <a:ext cx="5544615" cy="2217440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rapezoid 5"/>
          <p:cNvSpPr/>
          <p:nvPr/>
        </p:nvSpPr>
        <p:spPr>
          <a:xfrm rot="16200000">
            <a:off x="4765877" y="2197525"/>
            <a:ext cx="5574102" cy="2217440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Zylinder 6"/>
          <p:cNvSpPr/>
          <p:nvPr/>
        </p:nvSpPr>
        <p:spPr>
          <a:xfrm>
            <a:off x="3599892" y="4437112"/>
            <a:ext cx="1872208" cy="1368152"/>
          </a:xfrm>
          <a:prstGeom prst="can">
            <a:avLst>
              <a:gd name="adj" fmla="val 173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3779912" y="4476466"/>
            <a:ext cx="1512168" cy="13647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60000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Anwender</dc:creator>
  <cp:lastModifiedBy>Hartwig, Cordula</cp:lastModifiedBy>
  <cp:revision>2</cp:revision>
  <dcterms:created xsi:type="dcterms:W3CDTF">2013-05-16T08:43:11Z</dcterms:created>
  <dcterms:modified xsi:type="dcterms:W3CDTF">2013-09-05T08:07:42Z</dcterms:modified>
</cp:coreProperties>
</file>