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theme/theme2.xml" ContentType="application/vnd.openxmlformats-officedocument.them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256" r:id="rId2"/>
    <p:sldId id="260" r:id="rId3"/>
    <p:sldId id="269" r:id="rId4"/>
    <p:sldId id="262" r:id="rId5"/>
    <p:sldId id="270" r:id="rId6"/>
    <p:sldId id="268" r:id="rId7"/>
    <p:sldId id="257" r:id="rId8"/>
    <p:sldId id="259" r:id="rId9"/>
    <p:sldId id="271" r:id="rId10"/>
    <p:sldId id="272" r:id="rId1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2" d="100"/>
          <a:sy n="72" d="100"/>
        </p:scale>
        <p:origin x="-378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0C0132-7F40-4ECE-BE2B-A255EC1A5F99}" type="doc">
      <dgm:prSet loTypeId="urn:microsoft.com/office/officeart/2005/8/layout/radial1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de-DE"/>
        </a:p>
      </dgm:t>
    </dgm:pt>
    <dgm:pt modelId="{3FBDC1D8-E8AD-41FE-AB20-393A46818B00}">
      <dgm:prSet phldrT="[Text]" custT="1"/>
      <dgm:spPr/>
      <dgm:t>
        <a:bodyPr/>
        <a:lstStyle/>
        <a:p>
          <a:endParaRPr lang="de-DE" sz="1400" b="1" dirty="0"/>
        </a:p>
      </dgm:t>
    </dgm:pt>
    <dgm:pt modelId="{B12EB21A-480F-43F5-BFF9-329EBAD57556}" type="parTrans" cxnId="{D9B23CBF-1689-4981-BE25-C11C5B4EB330}">
      <dgm:prSet/>
      <dgm:spPr/>
      <dgm:t>
        <a:bodyPr/>
        <a:lstStyle/>
        <a:p>
          <a:endParaRPr lang="de-DE"/>
        </a:p>
      </dgm:t>
    </dgm:pt>
    <dgm:pt modelId="{D710BEE1-1B4C-4839-9A4F-4D56AECCFFB8}" type="sibTrans" cxnId="{D9B23CBF-1689-4981-BE25-C11C5B4EB330}">
      <dgm:prSet/>
      <dgm:spPr/>
      <dgm:t>
        <a:bodyPr/>
        <a:lstStyle/>
        <a:p>
          <a:endParaRPr lang="de-DE"/>
        </a:p>
      </dgm:t>
    </dgm:pt>
    <dgm:pt modelId="{858CA7B7-C52C-4E81-B40E-EB31F3A8D13E}">
      <dgm:prSet phldrT="[Text]" custT="1"/>
      <dgm:spPr/>
      <dgm:t>
        <a:bodyPr/>
        <a:lstStyle/>
        <a:p>
          <a:endParaRPr lang="de-DE" sz="1200" b="1" dirty="0"/>
        </a:p>
      </dgm:t>
    </dgm:pt>
    <dgm:pt modelId="{F872C41D-9092-4E57-9030-BC6A20BC59AB}" type="parTrans" cxnId="{0E4258ED-4926-4212-97A6-79A8022C72F9}">
      <dgm:prSet/>
      <dgm:spPr/>
      <dgm:t>
        <a:bodyPr/>
        <a:lstStyle/>
        <a:p>
          <a:endParaRPr lang="de-DE"/>
        </a:p>
      </dgm:t>
    </dgm:pt>
    <dgm:pt modelId="{671B97FE-A59F-446C-A067-B938F00ED73B}" type="sibTrans" cxnId="{0E4258ED-4926-4212-97A6-79A8022C72F9}">
      <dgm:prSet/>
      <dgm:spPr/>
      <dgm:t>
        <a:bodyPr/>
        <a:lstStyle/>
        <a:p>
          <a:endParaRPr lang="de-DE"/>
        </a:p>
      </dgm:t>
    </dgm:pt>
    <dgm:pt modelId="{7941BCFB-32FC-4ABD-9075-8EF58F31637B}">
      <dgm:prSet phldrT="[Text]" custT="1"/>
      <dgm:spPr/>
      <dgm:t>
        <a:bodyPr/>
        <a:lstStyle/>
        <a:p>
          <a:endParaRPr lang="de-DE" sz="1200" b="1" dirty="0"/>
        </a:p>
      </dgm:t>
    </dgm:pt>
    <dgm:pt modelId="{EDCDCCA7-757F-4B46-B153-5530009265DA}" type="parTrans" cxnId="{A69085D4-FDC2-4C99-B3E8-E7C324AF68C7}">
      <dgm:prSet/>
      <dgm:spPr/>
      <dgm:t>
        <a:bodyPr/>
        <a:lstStyle/>
        <a:p>
          <a:endParaRPr lang="de-DE"/>
        </a:p>
      </dgm:t>
    </dgm:pt>
    <dgm:pt modelId="{BBA2F1D8-D4A0-4A2A-8522-D29E9AA07F56}" type="sibTrans" cxnId="{A69085D4-FDC2-4C99-B3E8-E7C324AF68C7}">
      <dgm:prSet/>
      <dgm:spPr/>
      <dgm:t>
        <a:bodyPr/>
        <a:lstStyle/>
        <a:p>
          <a:endParaRPr lang="de-DE"/>
        </a:p>
      </dgm:t>
    </dgm:pt>
    <dgm:pt modelId="{B106D712-3F62-4C8B-BD56-BB79D86620CE}">
      <dgm:prSet phldrT="[Text]" custT="1"/>
      <dgm:spPr/>
      <dgm:t>
        <a:bodyPr/>
        <a:lstStyle/>
        <a:p>
          <a:endParaRPr lang="de-DE" sz="1200" b="1" dirty="0"/>
        </a:p>
      </dgm:t>
    </dgm:pt>
    <dgm:pt modelId="{35B79C9E-1EB0-4538-978A-F561B49F7F01}" type="parTrans" cxnId="{C5FBF3F8-BCAD-4F8F-828A-979F5D996A68}">
      <dgm:prSet/>
      <dgm:spPr/>
      <dgm:t>
        <a:bodyPr/>
        <a:lstStyle/>
        <a:p>
          <a:endParaRPr lang="de-DE"/>
        </a:p>
      </dgm:t>
    </dgm:pt>
    <dgm:pt modelId="{90108074-C0ED-4FE9-9368-D1CF3AE25D8C}" type="sibTrans" cxnId="{C5FBF3F8-BCAD-4F8F-828A-979F5D996A68}">
      <dgm:prSet/>
      <dgm:spPr/>
      <dgm:t>
        <a:bodyPr/>
        <a:lstStyle/>
        <a:p>
          <a:endParaRPr lang="de-DE"/>
        </a:p>
      </dgm:t>
    </dgm:pt>
    <dgm:pt modelId="{C80E4A9F-0A3E-45AA-85D3-87B602F0115D}">
      <dgm:prSet phldrT="[Text]" custT="1"/>
      <dgm:spPr/>
      <dgm:t>
        <a:bodyPr/>
        <a:lstStyle/>
        <a:p>
          <a:endParaRPr lang="de-DE" sz="1200" b="1" dirty="0"/>
        </a:p>
      </dgm:t>
    </dgm:pt>
    <dgm:pt modelId="{85A7397F-3ED4-4A83-855E-36613F67D124}" type="parTrans" cxnId="{7B767FFF-C711-426C-BCE7-4D9CFB6EAF5B}">
      <dgm:prSet/>
      <dgm:spPr/>
      <dgm:t>
        <a:bodyPr/>
        <a:lstStyle/>
        <a:p>
          <a:endParaRPr lang="de-DE"/>
        </a:p>
      </dgm:t>
    </dgm:pt>
    <dgm:pt modelId="{CCE5A58B-AFC7-4704-BA1F-692D23CE65D9}" type="sibTrans" cxnId="{7B767FFF-C711-426C-BCE7-4D9CFB6EAF5B}">
      <dgm:prSet/>
      <dgm:spPr/>
      <dgm:t>
        <a:bodyPr/>
        <a:lstStyle/>
        <a:p>
          <a:endParaRPr lang="de-DE"/>
        </a:p>
      </dgm:t>
    </dgm:pt>
    <dgm:pt modelId="{8A59B186-66D1-4DEC-9369-C75F7DBFBB79}">
      <dgm:prSet custT="1"/>
      <dgm:spPr/>
      <dgm:t>
        <a:bodyPr/>
        <a:lstStyle/>
        <a:p>
          <a:endParaRPr lang="de-DE" sz="1200" b="1" dirty="0"/>
        </a:p>
      </dgm:t>
    </dgm:pt>
    <dgm:pt modelId="{67505C38-97EA-4539-977A-9FD3E576D448}" type="parTrans" cxnId="{14CCEC22-8CD2-4D8F-9BD7-09DD0D3D6CBB}">
      <dgm:prSet/>
      <dgm:spPr/>
      <dgm:t>
        <a:bodyPr/>
        <a:lstStyle/>
        <a:p>
          <a:endParaRPr lang="de-DE"/>
        </a:p>
      </dgm:t>
    </dgm:pt>
    <dgm:pt modelId="{32582C12-9D4B-4FD7-A2F9-4EA1A10D5F5A}" type="sibTrans" cxnId="{14CCEC22-8CD2-4D8F-9BD7-09DD0D3D6CBB}">
      <dgm:prSet/>
      <dgm:spPr/>
      <dgm:t>
        <a:bodyPr/>
        <a:lstStyle/>
        <a:p>
          <a:endParaRPr lang="de-DE"/>
        </a:p>
      </dgm:t>
    </dgm:pt>
    <dgm:pt modelId="{4EE25CD2-CFB4-4E7C-9C76-CBB24A666744}">
      <dgm:prSet custT="1"/>
      <dgm:spPr/>
      <dgm:t>
        <a:bodyPr/>
        <a:lstStyle/>
        <a:p>
          <a:endParaRPr lang="de-DE" sz="1200" b="1" dirty="0"/>
        </a:p>
      </dgm:t>
    </dgm:pt>
    <dgm:pt modelId="{11A7E54F-5B2C-49FE-97FD-413F18F97135}" type="parTrans" cxnId="{18347879-C191-4C93-8A6C-9B724D623A58}">
      <dgm:prSet/>
      <dgm:spPr/>
      <dgm:t>
        <a:bodyPr/>
        <a:lstStyle/>
        <a:p>
          <a:endParaRPr lang="de-DE"/>
        </a:p>
      </dgm:t>
    </dgm:pt>
    <dgm:pt modelId="{A086E9FB-B87E-4C7F-A8C4-C7C345621AF4}" type="sibTrans" cxnId="{18347879-C191-4C93-8A6C-9B724D623A58}">
      <dgm:prSet/>
      <dgm:spPr/>
      <dgm:t>
        <a:bodyPr/>
        <a:lstStyle/>
        <a:p>
          <a:endParaRPr lang="de-DE"/>
        </a:p>
      </dgm:t>
    </dgm:pt>
    <dgm:pt modelId="{8A957397-8EA1-4B99-B697-D4B92CBFBDD4}">
      <dgm:prSet custT="1"/>
      <dgm:spPr/>
      <dgm:t>
        <a:bodyPr/>
        <a:lstStyle/>
        <a:p>
          <a:endParaRPr lang="de-DE" sz="1200" b="1" dirty="0"/>
        </a:p>
      </dgm:t>
    </dgm:pt>
    <dgm:pt modelId="{E81775A9-4F4E-4176-B393-A71FFFDA30A1}" type="parTrans" cxnId="{00A31986-28A1-4829-AD2E-163E0CFEA706}">
      <dgm:prSet/>
      <dgm:spPr/>
      <dgm:t>
        <a:bodyPr/>
        <a:lstStyle/>
        <a:p>
          <a:endParaRPr lang="de-DE"/>
        </a:p>
      </dgm:t>
    </dgm:pt>
    <dgm:pt modelId="{97E4339E-7EC7-4809-BD00-57D2CD646719}" type="sibTrans" cxnId="{00A31986-28A1-4829-AD2E-163E0CFEA706}">
      <dgm:prSet/>
      <dgm:spPr/>
      <dgm:t>
        <a:bodyPr/>
        <a:lstStyle/>
        <a:p>
          <a:endParaRPr lang="de-DE"/>
        </a:p>
      </dgm:t>
    </dgm:pt>
    <dgm:pt modelId="{343DB526-3A9B-48F9-876E-10BD47D10EE4}" type="pres">
      <dgm:prSet presAssocID="{B90C0132-7F40-4ECE-BE2B-A255EC1A5F9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6DD28214-DD53-4115-A08E-4942F22C5099}" type="pres">
      <dgm:prSet presAssocID="{3FBDC1D8-E8AD-41FE-AB20-393A46818B00}" presName="centerShape" presStyleLbl="node0" presStyleIdx="0" presStyleCnt="1" custScaleX="54296" custScaleY="55251"/>
      <dgm:spPr/>
      <dgm:t>
        <a:bodyPr/>
        <a:lstStyle/>
        <a:p>
          <a:endParaRPr lang="de-DE"/>
        </a:p>
      </dgm:t>
    </dgm:pt>
    <dgm:pt modelId="{61C202A9-946C-4A32-8670-D551525D71E0}" type="pres">
      <dgm:prSet presAssocID="{F872C41D-9092-4E57-9030-BC6A20BC59AB}" presName="Name9" presStyleLbl="parChTrans1D2" presStyleIdx="0" presStyleCnt="7"/>
      <dgm:spPr/>
      <dgm:t>
        <a:bodyPr/>
        <a:lstStyle/>
        <a:p>
          <a:endParaRPr lang="de-DE"/>
        </a:p>
      </dgm:t>
    </dgm:pt>
    <dgm:pt modelId="{B9D1FBC2-73B3-4106-9A93-5CA0EBAE843B}" type="pres">
      <dgm:prSet presAssocID="{F872C41D-9092-4E57-9030-BC6A20BC59AB}" presName="connTx" presStyleLbl="parChTrans1D2" presStyleIdx="0" presStyleCnt="7"/>
      <dgm:spPr/>
      <dgm:t>
        <a:bodyPr/>
        <a:lstStyle/>
        <a:p>
          <a:endParaRPr lang="de-DE"/>
        </a:p>
      </dgm:t>
    </dgm:pt>
    <dgm:pt modelId="{FACC6440-1A4F-40D4-9AFB-F9DC629E9557}" type="pres">
      <dgm:prSet presAssocID="{858CA7B7-C52C-4E81-B40E-EB31F3A8D13E}" presName="node" presStyleLbl="node1" presStyleIdx="0" presStyleCnt="7" custScaleX="41251" custScaleY="48398" custRadScaleRad="43752" custRadScaleInc="1994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F923761-6DC5-42AD-94AF-F82C0C1A6C3A}" type="pres">
      <dgm:prSet presAssocID="{EDCDCCA7-757F-4B46-B153-5530009265DA}" presName="Name9" presStyleLbl="parChTrans1D2" presStyleIdx="1" presStyleCnt="7"/>
      <dgm:spPr/>
      <dgm:t>
        <a:bodyPr/>
        <a:lstStyle/>
        <a:p>
          <a:endParaRPr lang="de-DE"/>
        </a:p>
      </dgm:t>
    </dgm:pt>
    <dgm:pt modelId="{CDCF2919-C199-4B5D-A4CA-211EC56FB429}" type="pres">
      <dgm:prSet presAssocID="{EDCDCCA7-757F-4B46-B153-5530009265DA}" presName="connTx" presStyleLbl="parChTrans1D2" presStyleIdx="1" presStyleCnt="7"/>
      <dgm:spPr/>
      <dgm:t>
        <a:bodyPr/>
        <a:lstStyle/>
        <a:p>
          <a:endParaRPr lang="de-DE"/>
        </a:p>
      </dgm:t>
    </dgm:pt>
    <dgm:pt modelId="{FD269FCB-FB51-4B48-8215-5B0C8E36AA2D}" type="pres">
      <dgm:prSet presAssocID="{7941BCFB-32FC-4ABD-9075-8EF58F31637B}" presName="node" presStyleLbl="node1" presStyleIdx="1" presStyleCnt="7" custScaleX="138423" custScaleY="155242" custRadScaleRad="84864" custRadScaleInc="457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E8E5CE9-DAB3-4A50-A7F5-234B710BF79A}" type="pres">
      <dgm:prSet presAssocID="{35B79C9E-1EB0-4538-978A-F561B49F7F01}" presName="Name9" presStyleLbl="parChTrans1D2" presStyleIdx="2" presStyleCnt="7"/>
      <dgm:spPr/>
      <dgm:t>
        <a:bodyPr/>
        <a:lstStyle/>
        <a:p>
          <a:endParaRPr lang="de-DE"/>
        </a:p>
      </dgm:t>
    </dgm:pt>
    <dgm:pt modelId="{E3EEC718-4249-4598-A305-71EB9E6334C6}" type="pres">
      <dgm:prSet presAssocID="{35B79C9E-1EB0-4538-978A-F561B49F7F01}" presName="connTx" presStyleLbl="parChTrans1D2" presStyleIdx="2" presStyleCnt="7"/>
      <dgm:spPr/>
      <dgm:t>
        <a:bodyPr/>
        <a:lstStyle/>
        <a:p>
          <a:endParaRPr lang="de-DE"/>
        </a:p>
      </dgm:t>
    </dgm:pt>
    <dgm:pt modelId="{650FB03F-C635-4706-B453-CF878A7E6DFD}" type="pres">
      <dgm:prSet presAssocID="{B106D712-3F62-4C8B-BD56-BB79D86620CE}" presName="node" presStyleLbl="node1" presStyleIdx="2" presStyleCnt="7" custScaleX="41419" custScaleY="46391" custRadScaleRad="48603" custRadScaleInc="1507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BA36F89-4E77-4929-9406-69466AB25F28}" type="pres">
      <dgm:prSet presAssocID="{85A7397F-3ED4-4A83-855E-36613F67D124}" presName="Name9" presStyleLbl="parChTrans1D2" presStyleIdx="3" presStyleCnt="7"/>
      <dgm:spPr/>
      <dgm:t>
        <a:bodyPr/>
        <a:lstStyle/>
        <a:p>
          <a:endParaRPr lang="de-DE"/>
        </a:p>
      </dgm:t>
    </dgm:pt>
    <dgm:pt modelId="{DC142706-C7D1-45A2-899B-3B715E7567C7}" type="pres">
      <dgm:prSet presAssocID="{85A7397F-3ED4-4A83-855E-36613F67D124}" presName="connTx" presStyleLbl="parChTrans1D2" presStyleIdx="3" presStyleCnt="7"/>
      <dgm:spPr/>
      <dgm:t>
        <a:bodyPr/>
        <a:lstStyle/>
        <a:p>
          <a:endParaRPr lang="de-DE"/>
        </a:p>
      </dgm:t>
    </dgm:pt>
    <dgm:pt modelId="{21E3CAF8-928E-4498-80A1-5BD0340889F8}" type="pres">
      <dgm:prSet presAssocID="{C80E4A9F-0A3E-45AA-85D3-87B602F0115D}" presName="node" presStyleLbl="node1" presStyleIdx="3" presStyleCnt="7" custScaleX="52540" custScaleY="51720" custRadScaleRad="52233" custRadScaleInc="1881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3BAE451-6BE8-4CB2-BA1C-534423154F5F}" type="pres">
      <dgm:prSet presAssocID="{67505C38-97EA-4539-977A-9FD3E576D448}" presName="Name9" presStyleLbl="parChTrans1D2" presStyleIdx="4" presStyleCnt="7"/>
      <dgm:spPr/>
      <dgm:t>
        <a:bodyPr/>
        <a:lstStyle/>
        <a:p>
          <a:endParaRPr lang="de-DE"/>
        </a:p>
      </dgm:t>
    </dgm:pt>
    <dgm:pt modelId="{E1DDBC57-3641-4184-AB0B-5C50DEFE206B}" type="pres">
      <dgm:prSet presAssocID="{67505C38-97EA-4539-977A-9FD3E576D448}" presName="connTx" presStyleLbl="parChTrans1D2" presStyleIdx="4" presStyleCnt="7"/>
      <dgm:spPr/>
      <dgm:t>
        <a:bodyPr/>
        <a:lstStyle/>
        <a:p>
          <a:endParaRPr lang="de-DE"/>
        </a:p>
      </dgm:t>
    </dgm:pt>
    <dgm:pt modelId="{72B3907F-647B-4778-A734-E01E776264BB}" type="pres">
      <dgm:prSet presAssocID="{8A59B186-66D1-4DEC-9369-C75F7DBFBB79}" presName="node" presStyleLbl="node1" presStyleIdx="4" presStyleCnt="7" custFlipHor="1" custScaleX="39964" custScaleY="53007" custRadScaleRad="52233" custRadScaleInc="-1881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260F0F6-6502-45BB-93A5-11B7B073EECD}" type="pres">
      <dgm:prSet presAssocID="{11A7E54F-5B2C-49FE-97FD-413F18F97135}" presName="Name9" presStyleLbl="parChTrans1D2" presStyleIdx="5" presStyleCnt="7"/>
      <dgm:spPr/>
      <dgm:t>
        <a:bodyPr/>
        <a:lstStyle/>
        <a:p>
          <a:endParaRPr lang="de-DE"/>
        </a:p>
      </dgm:t>
    </dgm:pt>
    <dgm:pt modelId="{ECA250BE-9E2E-43B1-8AE1-9E6D1557881B}" type="pres">
      <dgm:prSet presAssocID="{11A7E54F-5B2C-49FE-97FD-413F18F97135}" presName="connTx" presStyleLbl="parChTrans1D2" presStyleIdx="5" presStyleCnt="7"/>
      <dgm:spPr/>
      <dgm:t>
        <a:bodyPr/>
        <a:lstStyle/>
        <a:p>
          <a:endParaRPr lang="de-DE"/>
        </a:p>
      </dgm:t>
    </dgm:pt>
    <dgm:pt modelId="{F0C22CA2-ED44-4DD5-A6C4-DCC6E80B3F38}" type="pres">
      <dgm:prSet presAssocID="{4EE25CD2-CFB4-4E7C-9C76-CBB24A666744}" presName="node" presStyleLbl="node1" presStyleIdx="5" presStyleCnt="7" custScaleX="34345" custScaleY="47677" custRadScaleRad="47375" custRadScaleInc="-168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8AC5B5E-BAD1-4071-9CB7-7089CDB6DF59}" type="pres">
      <dgm:prSet presAssocID="{E81775A9-4F4E-4176-B393-A71FFFDA30A1}" presName="Name9" presStyleLbl="parChTrans1D2" presStyleIdx="6" presStyleCnt="7"/>
      <dgm:spPr/>
      <dgm:t>
        <a:bodyPr/>
        <a:lstStyle/>
        <a:p>
          <a:endParaRPr lang="de-DE"/>
        </a:p>
      </dgm:t>
    </dgm:pt>
    <dgm:pt modelId="{A15E17CE-AADF-493F-AD76-D8060B96F795}" type="pres">
      <dgm:prSet presAssocID="{E81775A9-4F4E-4176-B393-A71FFFDA30A1}" presName="connTx" presStyleLbl="parChTrans1D2" presStyleIdx="6" presStyleCnt="7"/>
      <dgm:spPr/>
      <dgm:t>
        <a:bodyPr/>
        <a:lstStyle/>
        <a:p>
          <a:endParaRPr lang="de-DE"/>
        </a:p>
      </dgm:t>
    </dgm:pt>
    <dgm:pt modelId="{69BC0D5D-E93A-4E60-AC0E-DF9A8BBEDA32}" type="pres">
      <dgm:prSet presAssocID="{8A957397-8EA1-4B99-B697-D4B92CBFBDD4}" presName="node" presStyleLbl="node1" presStyleIdx="6" presStyleCnt="7" custScaleX="41603" custScaleY="58210" custRadScaleRad="49150" custRadScaleInc="826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3A4470CF-7156-4185-9777-DB9FC3BBD2DE}" type="presOf" srcId="{35B79C9E-1EB0-4538-978A-F561B49F7F01}" destId="{E3EEC718-4249-4598-A305-71EB9E6334C6}" srcOrd="1" destOrd="0" presId="urn:microsoft.com/office/officeart/2005/8/layout/radial1"/>
    <dgm:cxn modelId="{3269376D-6175-49F7-9CB6-0240CF8C8FFF}" type="presOf" srcId="{B106D712-3F62-4C8B-BD56-BB79D86620CE}" destId="{650FB03F-C635-4706-B453-CF878A7E6DFD}" srcOrd="0" destOrd="0" presId="urn:microsoft.com/office/officeart/2005/8/layout/radial1"/>
    <dgm:cxn modelId="{B5E79821-912B-459F-958F-F60DBA1E7787}" type="presOf" srcId="{8A59B186-66D1-4DEC-9369-C75F7DBFBB79}" destId="{72B3907F-647B-4778-A734-E01E776264BB}" srcOrd="0" destOrd="0" presId="urn:microsoft.com/office/officeart/2005/8/layout/radial1"/>
    <dgm:cxn modelId="{18347879-C191-4C93-8A6C-9B724D623A58}" srcId="{3FBDC1D8-E8AD-41FE-AB20-393A46818B00}" destId="{4EE25CD2-CFB4-4E7C-9C76-CBB24A666744}" srcOrd="5" destOrd="0" parTransId="{11A7E54F-5B2C-49FE-97FD-413F18F97135}" sibTransId="{A086E9FB-B87E-4C7F-A8C4-C7C345621AF4}"/>
    <dgm:cxn modelId="{C5FBF3F8-BCAD-4F8F-828A-979F5D996A68}" srcId="{3FBDC1D8-E8AD-41FE-AB20-393A46818B00}" destId="{B106D712-3F62-4C8B-BD56-BB79D86620CE}" srcOrd="2" destOrd="0" parTransId="{35B79C9E-1EB0-4538-978A-F561B49F7F01}" sibTransId="{90108074-C0ED-4FE9-9368-D1CF3AE25D8C}"/>
    <dgm:cxn modelId="{A69085D4-FDC2-4C99-B3E8-E7C324AF68C7}" srcId="{3FBDC1D8-E8AD-41FE-AB20-393A46818B00}" destId="{7941BCFB-32FC-4ABD-9075-8EF58F31637B}" srcOrd="1" destOrd="0" parTransId="{EDCDCCA7-757F-4B46-B153-5530009265DA}" sibTransId="{BBA2F1D8-D4A0-4A2A-8522-D29E9AA07F56}"/>
    <dgm:cxn modelId="{32DB64FD-BDD5-4E84-AC99-A3CE3323B881}" type="presOf" srcId="{11A7E54F-5B2C-49FE-97FD-413F18F97135}" destId="{A260F0F6-6502-45BB-93A5-11B7B073EECD}" srcOrd="0" destOrd="0" presId="urn:microsoft.com/office/officeart/2005/8/layout/radial1"/>
    <dgm:cxn modelId="{42A485CA-855B-4125-87E1-AC5EAF6C9398}" type="presOf" srcId="{C80E4A9F-0A3E-45AA-85D3-87B602F0115D}" destId="{21E3CAF8-928E-4498-80A1-5BD0340889F8}" srcOrd="0" destOrd="0" presId="urn:microsoft.com/office/officeart/2005/8/layout/radial1"/>
    <dgm:cxn modelId="{6BB936ED-C337-459C-BE9C-38BFB37F3470}" type="presOf" srcId="{35B79C9E-1EB0-4538-978A-F561B49F7F01}" destId="{EE8E5CE9-DAB3-4A50-A7F5-234B710BF79A}" srcOrd="0" destOrd="0" presId="urn:microsoft.com/office/officeart/2005/8/layout/radial1"/>
    <dgm:cxn modelId="{CF8E8693-61B1-41B2-A74B-5445CC57BE56}" type="presOf" srcId="{E81775A9-4F4E-4176-B393-A71FFFDA30A1}" destId="{68AC5B5E-BAD1-4071-9CB7-7089CDB6DF59}" srcOrd="0" destOrd="0" presId="urn:microsoft.com/office/officeart/2005/8/layout/radial1"/>
    <dgm:cxn modelId="{0C8CD690-4037-4556-8ED3-2ACF51802012}" type="presOf" srcId="{B90C0132-7F40-4ECE-BE2B-A255EC1A5F99}" destId="{343DB526-3A9B-48F9-876E-10BD47D10EE4}" srcOrd="0" destOrd="0" presId="urn:microsoft.com/office/officeart/2005/8/layout/radial1"/>
    <dgm:cxn modelId="{14CCEC22-8CD2-4D8F-9BD7-09DD0D3D6CBB}" srcId="{3FBDC1D8-E8AD-41FE-AB20-393A46818B00}" destId="{8A59B186-66D1-4DEC-9369-C75F7DBFBB79}" srcOrd="4" destOrd="0" parTransId="{67505C38-97EA-4539-977A-9FD3E576D448}" sibTransId="{32582C12-9D4B-4FD7-A2F9-4EA1A10D5F5A}"/>
    <dgm:cxn modelId="{E65BD60A-42EA-4B55-8A62-61E33A8F71BD}" type="presOf" srcId="{67505C38-97EA-4539-977A-9FD3E576D448}" destId="{83BAE451-6BE8-4CB2-BA1C-534423154F5F}" srcOrd="0" destOrd="0" presId="urn:microsoft.com/office/officeart/2005/8/layout/radial1"/>
    <dgm:cxn modelId="{3C06F46F-C28D-4EEF-942E-35C35DD5F469}" type="presOf" srcId="{4EE25CD2-CFB4-4E7C-9C76-CBB24A666744}" destId="{F0C22CA2-ED44-4DD5-A6C4-DCC6E80B3F38}" srcOrd="0" destOrd="0" presId="urn:microsoft.com/office/officeart/2005/8/layout/radial1"/>
    <dgm:cxn modelId="{6717535B-2F7B-447F-966B-3DF36568BE8D}" type="presOf" srcId="{F872C41D-9092-4E57-9030-BC6A20BC59AB}" destId="{B9D1FBC2-73B3-4106-9A93-5CA0EBAE843B}" srcOrd="1" destOrd="0" presId="urn:microsoft.com/office/officeart/2005/8/layout/radial1"/>
    <dgm:cxn modelId="{32360071-8954-495B-B661-6C7500F28F9E}" type="presOf" srcId="{3FBDC1D8-E8AD-41FE-AB20-393A46818B00}" destId="{6DD28214-DD53-4115-A08E-4942F22C5099}" srcOrd="0" destOrd="0" presId="urn:microsoft.com/office/officeart/2005/8/layout/radial1"/>
    <dgm:cxn modelId="{F667DCE1-357F-4D8E-8596-501F59998E85}" type="presOf" srcId="{F872C41D-9092-4E57-9030-BC6A20BC59AB}" destId="{61C202A9-946C-4A32-8670-D551525D71E0}" srcOrd="0" destOrd="0" presId="urn:microsoft.com/office/officeart/2005/8/layout/radial1"/>
    <dgm:cxn modelId="{D1199ABD-F830-4F1E-A066-D24AD577CFAE}" type="presOf" srcId="{85A7397F-3ED4-4A83-855E-36613F67D124}" destId="{5BA36F89-4E77-4929-9406-69466AB25F28}" srcOrd="0" destOrd="0" presId="urn:microsoft.com/office/officeart/2005/8/layout/radial1"/>
    <dgm:cxn modelId="{596A1A3E-2A27-497D-8E0F-B74E19CB378B}" type="presOf" srcId="{EDCDCCA7-757F-4B46-B153-5530009265DA}" destId="{EF923761-6DC5-42AD-94AF-F82C0C1A6C3A}" srcOrd="0" destOrd="0" presId="urn:microsoft.com/office/officeart/2005/8/layout/radial1"/>
    <dgm:cxn modelId="{45DD7674-DBA2-4779-AD98-0279D0D23EE0}" type="presOf" srcId="{EDCDCCA7-757F-4B46-B153-5530009265DA}" destId="{CDCF2919-C199-4B5D-A4CA-211EC56FB429}" srcOrd="1" destOrd="0" presId="urn:microsoft.com/office/officeart/2005/8/layout/radial1"/>
    <dgm:cxn modelId="{D9B23CBF-1689-4981-BE25-C11C5B4EB330}" srcId="{B90C0132-7F40-4ECE-BE2B-A255EC1A5F99}" destId="{3FBDC1D8-E8AD-41FE-AB20-393A46818B00}" srcOrd="0" destOrd="0" parTransId="{B12EB21A-480F-43F5-BFF9-329EBAD57556}" sibTransId="{D710BEE1-1B4C-4839-9A4F-4D56AECCFFB8}"/>
    <dgm:cxn modelId="{C3C50B28-C246-4D4B-A433-B3C40E3362A4}" type="presOf" srcId="{858CA7B7-C52C-4E81-B40E-EB31F3A8D13E}" destId="{FACC6440-1A4F-40D4-9AFB-F9DC629E9557}" srcOrd="0" destOrd="0" presId="urn:microsoft.com/office/officeart/2005/8/layout/radial1"/>
    <dgm:cxn modelId="{C97E7FF3-7449-4264-B113-49D53A72CE14}" type="presOf" srcId="{8A957397-8EA1-4B99-B697-D4B92CBFBDD4}" destId="{69BC0D5D-E93A-4E60-AC0E-DF9A8BBEDA32}" srcOrd="0" destOrd="0" presId="urn:microsoft.com/office/officeart/2005/8/layout/radial1"/>
    <dgm:cxn modelId="{0E4258ED-4926-4212-97A6-79A8022C72F9}" srcId="{3FBDC1D8-E8AD-41FE-AB20-393A46818B00}" destId="{858CA7B7-C52C-4E81-B40E-EB31F3A8D13E}" srcOrd="0" destOrd="0" parTransId="{F872C41D-9092-4E57-9030-BC6A20BC59AB}" sibTransId="{671B97FE-A59F-446C-A067-B938F00ED73B}"/>
    <dgm:cxn modelId="{B4B1393A-623C-47C2-8E94-973D94A9405B}" type="presOf" srcId="{E81775A9-4F4E-4176-B393-A71FFFDA30A1}" destId="{A15E17CE-AADF-493F-AD76-D8060B96F795}" srcOrd="1" destOrd="0" presId="urn:microsoft.com/office/officeart/2005/8/layout/radial1"/>
    <dgm:cxn modelId="{00A31986-28A1-4829-AD2E-163E0CFEA706}" srcId="{3FBDC1D8-E8AD-41FE-AB20-393A46818B00}" destId="{8A957397-8EA1-4B99-B697-D4B92CBFBDD4}" srcOrd="6" destOrd="0" parTransId="{E81775A9-4F4E-4176-B393-A71FFFDA30A1}" sibTransId="{97E4339E-7EC7-4809-BD00-57D2CD646719}"/>
    <dgm:cxn modelId="{EAAD01CA-2871-43DC-AE2A-ECA941F67842}" type="presOf" srcId="{85A7397F-3ED4-4A83-855E-36613F67D124}" destId="{DC142706-C7D1-45A2-899B-3B715E7567C7}" srcOrd="1" destOrd="0" presId="urn:microsoft.com/office/officeart/2005/8/layout/radial1"/>
    <dgm:cxn modelId="{F25EFA83-AC9F-483F-AA3A-F5DD64783A23}" type="presOf" srcId="{7941BCFB-32FC-4ABD-9075-8EF58F31637B}" destId="{FD269FCB-FB51-4B48-8215-5B0C8E36AA2D}" srcOrd="0" destOrd="0" presId="urn:microsoft.com/office/officeart/2005/8/layout/radial1"/>
    <dgm:cxn modelId="{0E43F5A3-E1D3-477A-9330-F011DA0BBCB9}" type="presOf" srcId="{67505C38-97EA-4539-977A-9FD3E576D448}" destId="{E1DDBC57-3641-4184-AB0B-5C50DEFE206B}" srcOrd="1" destOrd="0" presId="urn:microsoft.com/office/officeart/2005/8/layout/radial1"/>
    <dgm:cxn modelId="{7B767FFF-C711-426C-BCE7-4D9CFB6EAF5B}" srcId="{3FBDC1D8-E8AD-41FE-AB20-393A46818B00}" destId="{C80E4A9F-0A3E-45AA-85D3-87B602F0115D}" srcOrd="3" destOrd="0" parTransId="{85A7397F-3ED4-4A83-855E-36613F67D124}" sibTransId="{CCE5A58B-AFC7-4704-BA1F-692D23CE65D9}"/>
    <dgm:cxn modelId="{84128E1C-B963-4B2A-ACFF-46117C75CC5C}" type="presOf" srcId="{11A7E54F-5B2C-49FE-97FD-413F18F97135}" destId="{ECA250BE-9E2E-43B1-8AE1-9E6D1557881B}" srcOrd="1" destOrd="0" presId="urn:microsoft.com/office/officeart/2005/8/layout/radial1"/>
    <dgm:cxn modelId="{F3306562-8FFB-4288-A6F7-BD2A1DE629ED}" type="presParOf" srcId="{343DB526-3A9B-48F9-876E-10BD47D10EE4}" destId="{6DD28214-DD53-4115-A08E-4942F22C5099}" srcOrd="0" destOrd="0" presId="urn:microsoft.com/office/officeart/2005/8/layout/radial1"/>
    <dgm:cxn modelId="{ABA1985F-4AD5-4308-AA0C-B1E25B64C0B3}" type="presParOf" srcId="{343DB526-3A9B-48F9-876E-10BD47D10EE4}" destId="{61C202A9-946C-4A32-8670-D551525D71E0}" srcOrd="1" destOrd="0" presId="urn:microsoft.com/office/officeart/2005/8/layout/radial1"/>
    <dgm:cxn modelId="{6221C63F-747B-4E56-AC31-FCA4B564B110}" type="presParOf" srcId="{61C202A9-946C-4A32-8670-D551525D71E0}" destId="{B9D1FBC2-73B3-4106-9A93-5CA0EBAE843B}" srcOrd="0" destOrd="0" presId="urn:microsoft.com/office/officeart/2005/8/layout/radial1"/>
    <dgm:cxn modelId="{95027ADA-B2B6-4C24-81E4-92C539D3B4F6}" type="presParOf" srcId="{343DB526-3A9B-48F9-876E-10BD47D10EE4}" destId="{FACC6440-1A4F-40D4-9AFB-F9DC629E9557}" srcOrd="2" destOrd="0" presId="urn:microsoft.com/office/officeart/2005/8/layout/radial1"/>
    <dgm:cxn modelId="{B799879D-21D3-4385-B54C-FF9ADB323701}" type="presParOf" srcId="{343DB526-3A9B-48F9-876E-10BD47D10EE4}" destId="{EF923761-6DC5-42AD-94AF-F82C0C1A6C3A}" srcOrd="3" destOrd="0" presId="urn:microsoft.com/office/officeart/2005/8/layout/radial1"/>
    <dgm:cxn modelId="{26E6D0D8-2446-41F5-97F1-4822E2E2F294}" type="presParOf" srcId="{EF923761-6DC5-42AD-94AF-F82C0C1A6C3A}" destId="{CDCF2919-C199-4B5D-A4CA-211EC56FB429}" srcOrd="0" destOrd="0" presId="urn:microsoft.com/office/officeart/2005/8/layout/radial1"/>
    <dgm:cxn modelId="{56B8B223-4E2D-42EC-8E88-AD96121A36C4}" type="presParOf" srcId="{343DB526-3A9B-48F9-876E-10BD47D10EE4}" destId="{FD269FCB-FB51-4B48-8215-5B0C8E36AA2D}" srcOrd="4" destOrd="0" presId="urn:microsoft.com/office/officeart/2005/8/layout/radial1"/>
    <dgm:cxn modelId="{453F5616-93F8-4773-BCE8-0E2C13335C89}" type="presParOf" srcId="{343DB526-3A9B-48F9-876E-10BD47D10EE4}" destId="{EE8E5CE9-DAB3-4A50-A7F5-234B710BF79A}" srcOrd="5" destOrd="0" presId="urn:microsoft.com/office/officeart/2005/8/layout/radial1"/>
    <dgm:cxn modelId="{8522CCB0-5E19-4A8D-8C1A-C28D4BCDE7DD}" type="presParOf" srcId="{EE8E5CE9-DAB3-4A50-A7F5-234B710BF79A}" destId="{E3EEC718-4249-4598-A305-71EB9E6334C6}" srcOrd="0" destOrd="0" presId="urn:microsoft.com/office/officeart/2005/8/layout/radial1"/>
    <dgm:cxn modelId="{742C4EEF-188B-4C59-8F05-4848B0187F8F}" type="presParOf" srcId="{343DB526-3A9B-48F9-876E-10BD47D10EE4}" destId="{650FB03F-C635-4706-B453-CF878A7E6DFD}" srcOrd="6" destOrd="0" presId="urn:microsoft.com/office/officeart/2005/8/layout/radial1"/>
    <dgm:cxn modelId="{5EA954C2-7285-4349-8946-6C8BDF8013A2}" type="presParOf" srcId="{343DB526-3A9B-48F9-876E-10BD47D10EE4}" destId="{5BA36F89-4E77-4929-9406-69466AB25F28}" srcOrd="7" destOrd="0" presId="urn:microsoft.com/office/officeart/2005/8/layout/radial1"/>
    <dgm:cxn modelId="{0FF18FCC-8E23-4E50-90DA-D06E410CA12A}" type="presParOf" srcId="{5BA36F89-4E77-4929-9406-69466AB25F28}" destId="{DC142706-C7D1-45A2-899B-3B715E7567C7}" srcOrd="0" destOrd="0" presId="urn:microsoft.com/office/officeart/2005/8/layout/radial1"/>
    <dgm:cxn modelId="{66226F49-F0E7-414B-AA49-3E5D56A35EC7}" type="presParOf" srcId="{343DB526-3A9B-48F9-876E-10BD47D10EE4}" destId="{21E3CAF8-928E-4498-80A1-5BD0340889F8}" srcOrd="8" destOrd="0" presId="urn:microsoft.com/office/officeart/2005/8/layout/radial1"/>
    <dgm:cxn modelId="{6EE82B29-8E86-4198-8206-351720AFF0E3}" type="presParOf" srcId="{343DB526-3A9B-48F9-876E-10BD47D10EE4}" destId="{83BAE451-6BE8-4CB2-BA1C-534423154F5F}" srcOrd="9" destOrd="0" presId="urn:microsoft.com/office/officeart/2005/8/layout/radial1"/>
    <dgm:cxn modelId="{6177A188-E3DE-478A-AE02-451870F93BB0}" type="presParOf" srcId="{83BAE451-6BE8-4CB2-BA1C-534423154F5F}" destId="{E1DDBC57-3641-4184-AB0B-5C50DEFE206B}" srcOrd="0" destOrd="0" presId="urn:microsoft.com/office/officeart/2005/8/layout/radial1"/>
    <dgm:cxn modelId="{AE75B6E6-0365-4D74-8F0A-3E25A2140C13}" type="presParOf" srcId="{343DB526-3A9B-48F9-876E-10BD47D10EE4}" destId="{72B3907F-647B-4778-A734-E01E776264BB}" srcOrd="10" destOrd="0" presId="urn:microsoft.com/office/officeart/2005/8/layout/radial1"/>
    <dgm:cxn modelId="{460DE6D0-B918-41EC-BF33-E040F52180A0}" type="presParOf" srcId="{343DB526-3A9B-48F9-876E-10BD47D10EE4}" destId="{A260F0F6-6502-45BB-93A5-11B7B073EECD}" srcOrd="11" destOrd="0" presId="urn:microsoft.com/office/officeart/2005/8/layout/radial1"/>
    <dgm:cxn modelId="{D467B223-BA2F-4ED7-8C78-C8CCE536F1F1}" type="presParOf" srcId="{A260F0F6-6502-45BB-93A5-11B7B073EECD}" destId="{ECA250BE-9E2E-43B1-8AE1-9E6D1557881B}" srcOrd="0" destOrd="0" presId="urn:microsoft.com/office/officeart/2005/8/layout/radial1"/>
    <dgm:cxn modelId="{A815DB6A-85E8-4CD9-ADE0-1C132484C9E8}" type="presParOf" srcId="{343DB526-3A9B-48F9-876E-10BD47D10EE4}" destId="{F0C22CA2-ED44-4DD5-A6C4-DCC6E80B3F38}" srcOrd="12" destOrd="0" presId="urn:microsoft.com/office/officeart/2005/8/layout/radial1"/>
    <dgm:cxn modelId="{5B2DD3B7-EDC1-4A94-AC48-60C3DD962995}" type="presParOf" srcId="{343DB526-3A9B-48F9-876E-10BD47D10EE4}" destId="{68AC5B5E-BAD1-4071-9CB7-7089CDB6DF59}" srcOrd="13" destOrd="0" presId="urn:microsoft.com/office/officeart/2005/8/layout/radial1"/>
    <dgm:cxn modelId="{F02BF200-5329-40F8-A5E1-23AADF02FA46}" type="presParOf" srcId="{68AC5B5E-BAD1-4071-9CB7-7089CDB6DF59}" destId="{A15E17CE-AADF-493F-AD76-D8060B96F795}" srcOrd="0" destOrd="0" presId="urn:microsoft.com/office/officeart/2005/8/layout/radial1"/>
    <dgm:cxn modelId="{5334CD20-6CEA-468A-BB37-ABEBD6066085}" type="presParOf" srcId="{343DB526-3A9B-48F9-876E-10BD47D10EE4}" destId="{69BC0D5D-E93A-4E60-AC0E-DF9A8BBEDA32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4D94518C-5603-4524-9139-CE6FDBAD2C5D}" type="doc">
      <dgm:prSet loTypeId="urn:microsoft.com/office/officeart/2005/8/layout/cycle8" loCatId="cycle" qsTypeId="urn:microsoft.com/office/officeart/2005/8/quickstyle/3d1" qsCatId="3D" csTypeId="urn:microsoft.com/office/officeart/2005/8/colors/colorful4" csCatId="colorful" phldr="1"/>
      <dgm:spPr/>
    </dgm:pt>
    <dgm:pt modelId="{38EF87C7-6E76-4CC4-A8E3-8AEEB97AC280}">
      <dgm:prSet phldrT="[Text]"/>
      <dgm:spPr/>
      <dgm:t>
        <a:bodyPr/>
        <a:lstStyle/>
        <a:p>
          <a:r>
            <a:rPr lang="de-DE" b="1" dirty="0" err="1" smtClean="0"/>
            <a:t>Être</a:t>
          </a:r>
          <a:r>
            <a:rPr lang="de-DE" b="1" dirty="0" smtClean="0"/>
            <a:t> </a:t>
          </a:r>
          <a:r>
            <a:rPr lang="de-DE" b="1" dirty="0" err="1" smtClean="0"/>
            <a:t>jeune</a:t>
          </a:r>
          <a:r>
            <a:rPr lang="de-DE" b="1" dirty="0" smtClean="0"/>
            <a:t> adulte</a:t>
          </a:r>
          <a:endParaRPr lang="de-DE" b="1" dirty="0"/>
        </a:p>
      </dgm:t>
    </dgm:pt>
    <dgm:pt modelId="{4FABBEC6-3B78-4911-8696-F9FC2ED7292A}" type="parTrans" cxnId="{495B7D27-6A5F-46A1-B826-41A873E0B4F6}">
      <dgm:prSet/>
      <dgm:spPr/>
      <dgm:t>
        <a:bodyPr/>
        <a:lstStyle/>
        <a:p>
          <a:endParaRPr lang="de-DE"/>
        </a:p>
      </dgm:t>
    </dgm:pt>
    <dgm:pt modelId="{FDE5F243-019D-42E9-9910-69F013D3567F}" type="sibTrans" cxnId="{495B7D27-6A5F-46A1-B826-41A873E0B4F6}">
      <dgm:prSet/>
      <dgm:spPr/>
      <dgm:t>
        <a:bodyPr/>
        <a:lstStyle/>
        <a:p>
          <a:endParaRPr lang="de-DE"/>
        </a:p>
      </dgm:t>
    </dgm:pt>
    <dgm:pt modelId="{9AEA1E99-A6CF-4B75-952A-EF22209919B9}">
      <dgm:prSet phldrT="[Text]"/>
      <dgm:spPr/>
      <dgm:t>
        <a:bodyPr/>
        <a:lstStyle/>
        <a:p>
          <a:r>
            <a:rPr lang="de-DE" b="1" dirty="0" smtClean="0"/>
            <a:t>Sprachlern-kompetenz</a:t>
          </a:r>
          <a:endParaRPr lang="de-DE" b="1" dirty="0"/>
        </a:p>
      </dgm:t>
    </dgm:pt>
    <dgm:pt modelId="{DBBAAE8F-BA80-455E-B096-E580C60D1B31}" type="parTrans" cxnId="{CF56D7A2-1184-4732-9737-B7B53C9A9C90}">
      <dgm:prSet/>
      <dgm:spPr/>
      <dgm:t>
        <a:bodyPr/>
        <a:lstStyle/>
        <a:p>
          <a:endParaRPr lang="de-DE"/>
        </a:p>
      </dgm:t>
    </dgm:pt>
    <dgm:pt modelId="{518C0E0A-1E9D-4A0F-8253-B59D00EAF0B5}" type="sibTrans" cxnId="{CF56D7A2-1184-4732-9737-B7B53C9A9C90}">
      <dgm:prSet/>
      <dgm:spPr/>
      <dgm:t>
        <a:bodyPr/>
        <a:lstStyle/>
        <a:p>
          <a:endParaRPr lang="de-DE"/>
        </a:p>
      </dgm:t>
    </dgm:pt>
    <dgm:pt modelId="{E719E0FE-11A8-4501-98CE-FC6D0F420289}">
      <dgm:prSet/>
      <dgm:spPr/>
      <dgm:t>
        <a:bodyPr/>
        <a:lstStyle/>
        <a:p>
          <a:r>
            <a:rPr lang="de-DE" b="1" dirty="0" smtClean="0"/>
            <a:t>La </a:t>
          </a:r>
          <a:r>
            <a:rPr lang="de-DE" b="1" dirty="0" err="1" smtClean="0"/>
            <a:t>vie</a:t>
          </a:r>
          <a:r>
            <a:rPr lang="de-DE" b="1" dirty="0" smtClean="0"/>
            <a:t> </a:t>
          </a:r>
          <a:r>
            <a:rPr lang="de-DE" b="1" dirty="0" err="1" smtClean="0"/>
            <a:t>quotidienne</a:t>
          </a:r>
          <a:r>
            <a:rPr lang="de-DE" b="1" dirty="0" smtClean="0"/>
            <a:t> </a:t>
          </a:r>
          <a:r>
            <a:rPr lang="de-DE" b="1" dirty="0" err="1" smtClean="0"/>
            <a:t>dans</a:t>
          </a:r>
          <a:r>
            <a:rPr lang="de-DE" b="1" dirty="0" smtClean="0"/>
            <a:t> </a:t>
          </a:r>
          <a:r>
            <a:rPr lang="de-DE" b="1" dirty="0" err="1" smtClean="0"/>
            <a:t>un</a:t>
          </a:r>
          <a:r>
            <a:rPr lang="de-DE" b="1" dirty="0" smtClean="0"/>
            <a:t> </a:t>
          </a:r>
          <a:r>
            <a:rPr lang="de-DE" b="1" dirty="0" err="1" smtClean="0"/>
            <a:t>pays</a:t>
          </a:r>
          <a:r>
            <a:rPr lang="de-DE" b="1" dirty="0" smtClean="0"/>
            <a:t> </a:t>
          </a:r>
          <a:r>
            <a:rPr lang="de-DE" b="1" dirty="0" err="1" smtClean="0"/>
            <a:t>francophone</a:t>
          </a:r>
          <a:endParaRPr lang="de-DE" b="1" dirty="0"/>
        </a:p>
      </dgm:t>
    </dgm:pt>
    <dgm:pt modelId="{B403EFC2-4BC4-47C6-8209-0965B7C2C8B4}" type="parTrans" cxnId="{EFAAB3D8-2400-4955-B615-27B2288D62BC}">
      <dgm:prSet/>
      <dgm:spPr/>
      <dgm:t>
        <a:bodyPr/>
        <a:lstStyle/>
        <a:p>
          <a:endParaRPr lang="de-DE"/>
        </a:p>
      </dgm:t>
    </dgm:pt>
    <dgm:pt modelId="{E8125D4B-CA8E-43FE-B5A4-EC25B249EE87}" type="sibTrans" cxnId="{EFAAB3D8-2400-4955-B615-27B2288D62BC}">
      <dgm:prSet/>
      <dgm:spPr/>
      <dgm:t>
        <a:bodyPr/>
        <a:lstStyle/>
        <a:p>
          <a:endParaRPr lang="de-DE"/>
        </a:p>
      </dgm:t>
    </dgm:pt>
    <dgm:pt modelId="{CAF9F2AF-EDD9-4740-8944-D73482876A82}">
      <dgm:prSet/>
      <dgm:spPr/>
      <dgm:t>
        <a:bodyPr/>
        <a:lstStyle/>
        <a:p>
          <a:r>
            <a:rPr lang="de-DE" b="1" dirty="0" smtClean="0"/>
            <a:t>Lese-verstehen</a:t>
          </a:r>
          <a:endParaRPr lang="de-DE" b="1" dirty="0"/>
        </a:p>
      </dgm:t>
    </dgm:pt>
    <dgm:pt modelId="{E668E4A4-6D49-416C-98C7-B7E9E8013C2B}" type="parTrans" cxnId="{F9555899-F0BF-4C4B-AE25-8F8C984B8FF3}">
      <dgm:prSet/>
      <dgm:spPr/>
      <dgm:t>
        <a:bodyPr/>
        <a:lstStyle/>
        <a:p>
          <a:endParaRPr lang="de-DE"/>
        </a:p>
      </dgm:t>
    </dgm:pt>
    <dgm:pt modelId="{A2EA1CCD-FB04-4AF3-84B1-26D43EA759AE}" type="sibTrans" cxnId="{F9555899-F0BF-4C4B-AE25-8F8C984B8FF3}">
      <dgm:prSet/>
      <dgm:spPr/>
      <dgm:t>
        <a:bodyPr/>
        <a:lstStyle/>
        <a:p>
          <a:endParaRPr lang="de-DE"/>
        </a:p>
      </dgm:t>
    </dgm:pt>
    <dgm:pt modelId="{32B48660-12D4-46D5-84EA-4FCD1D4F1275}">
      <dgm:prSet/>
      <dgm:spPr/>
      <dgm:t>
        <a:bodyPr/>
        <a:lstStyle/>
        <a:p>
          <a:r>
            <a:rPr lang="de-DE" b="1" dirty="0" smtClean="0"/>
            <a:t>Sprach-</a:t>
          </a:r>
          <a:r>
            <a:rPr lang="de-DE" b="1" dirty="0" err="1" smtClean="0"/>
            <a:t>mittlung</a:t>
          </a:r>
          <a:endParaRPr lang="de-DE" b="1" dirty="0"/>
        </a:p>
      </dgm:t>
    </dgm:pt>
    <dgm:pt modelId="{238E008C-6507-4F14-B0B9-7E890D0C3A88}" type="sibTrans" cxnId="{24218344-148A-40D1-B7DB-AA1E245AB7BD}">
      <dgm:prSet/>
      <dgm:spPr/>
      <dgm:t>
        <a:bodyPr/>
        <a:lstStyle/>
        <a:p>
          <a:endParaRPr lang="de-DE"/>
        </a:p>
      </dgm:t>
    </dgm:pt>
    <dgm:pt modelId="{3686F667-58CE-4053-9996-BDCF1EE459A9}" type="parTrans" cxnId="{24218344-148A-40D1-B7DB-AA1E245AB7BD}">
      <dgm:prSet/>
      <dgm:spPr/>
      <dgm:t>
        <a:bodyPr/>
        <a:lstStyle/>
        <a:p>
          <a:endParaRPr lang="de-DE"/>
        </a:p>
      </dgm:t>
    </dgm:pt>
    <dgm:pt modelId="{9714C5FE-3641-4C31-829E-DCF394FACFAE}" type="pres">
      <dgm:prSet presAssocID="{4D94518C-5603-4524-9139-CE6FDBAD2C5D}" presName="compositeShape" presStyleCnt="0">
        <dgm:presLayoutVars>
          <dgm:chMax val="7"/>
          <dgm:dir/>
          <dgm:resizeHandles val="exact"/>
        </dgm:presLayoutVars>
      </dgm:prSet>
      <dgm:spPr/>
    </dgm:pt>
    <dgm:pt modelId="{1C78F579-E7E9-4463-9874-4FA8E4604DDF}" type="pres">
      <dgm:prSet presAssocID="{4D94518C-5603-4524-9139-CE6FDBAD2C5D}" presName="wedge1" presStyleLbl="node1" presStyleIdx="0" presStyleCnt="5"/>
      <dgm:spPr/>
      <dgm:t>
        <a:bodyPr/>
        <a:lstStyle/>
        <a:p>
          <a:endParaRPr lang="de-DE"/>
        </a:p>
      </dgm:t>
    </dgm:pt>
    <dgm:pt modelId="{379F0E1A-FB93-4E91-A5DE-9F1CCC19A50B}" type="pres">
      <dgm:prSet presAssocID="{4D94518C-5603-4524-9139-CE6FDBAD2C5D}" presName="dummy1a" presStyleCnt="0"/>
      <dgm:spPr/>
    </dgm:pt>
    <dgm:pt modelId="{D4501555-ACD3-421A-8098-FBFB64F46626}" type="pres">
      <dgm:prSet presAssocID="{4D94518C-5603-4524-9139-CE6FDBAD2C5D}" presName="dummy1b" presStyleCnt="0"/>
      <dgm:spPr/>
    </dgm:pt>
    <dgm:pt modelId="{93D51FEC-777E-42FA-B94A-EDB4FAA0DA32}" type="pres">
      <dgm:prSet presAssocID="{4D94518C-5603-4524-9139-CE6FDBAD2C5D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01F357B-93A5-4C11-9D00-ED73BC2210F2}" type="pres">
      <dgm:prSet presAssocID="{4D94518C-5603-4524-9139-CE6FDBAD2C5D}" presName="wedge2" presStyleLbl="node1" presStyleIdx="1" presStyleCnt="5"/>
      <dgm:spPr/>
      <dgm:t>
        <a:bodyPr/>
        <a:lstStyle/>
        <a:p>
          <a:endParaRPr lang="de-DE"/>
        </a:p>
      </dgm:t>
    </dgm:pt>
    <dgm:pt modelId="{1897C23A-0DB6-426E-A4AE-9BC2A53D92D1}" type="pres">
      <dgm:prSet presAssocID="{4D94518C-5603-4524-9139-CE6FDBAD2C5D}" presName="dummy2a" presStyleCnt="0"/>
      <dgm:spPr/>
    </dgm:pt>
    <dgm:pt modelId="{0D6D60DE-8469-4486-9284-9403293E0403}" type="pres">
      <dgm:prSet presAssocID="{4D94518C-5603-4524-9139-CE6FDBAD2C5D}" presName="dummy2b" presStyleCnt="0"/>
      <dgm:spPr/>
    </dgm:pt>
    <dgm:pt modelId="{1C14EEB3-B286-476C-952F-D5FBB973A3B8}" type="pres">
      <dgm:prSet presAssocID="{4D94518C-5603-4524-9139-CE6FDBAD2C5D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4B80D52-27AD-4262-AE5F-7BFA77D59B46}" type="pres">
      <dgm:prSet presAssocID="{4D94518C-5603-4524-9139-CE6FDBAD2C5D}" presName="wedge3" presStyleLbl="node1" presStyleIdx="2" presStyleCnt="5"/>
      <dgm:spPr/>
      <dgm:t>
        <a:bodyPr/>
        <a:lstStyle/>
        <a:p>
          <a:endParaRPr lang="de-DE"/>
        </a:p>
      </dgm:t>
    </dgm:pt>
    <dgm:pt modelId="{D2604C8F-3C9D-4A8B-B0C6-473EFEFD7A91}" type="pres">
      <dgm:prSet presAssocID="{4D94518C-5603-4524-9139-CE6FDBAD2C5D}" presName="dummy3a" presStyleCnt="0"/>
      <dgm:spPr/>
    </dgm:pt>
    <dgm:pt modelId="{CA2F96A2-D4EB-4D83-92A0-7C96132F492A}" type="pres">
      <dgm:prSet presAssocID="{4D94518C-5603-4524-9139-CE6FDBAD2C5D}" presName="dummy3b" presStyleCnt="0"/>
      <dgm:spPr/>
    </dgm:pt>
    <dgm:pt modelId="{CB34B9B5-9614-49DD-B05B-5E9D7703A13D}" type="pres">
      <dgm:prSet presAssocID="{4D94518C-5603-4524-9139-CE6FDBAD2C5D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EB98A63-C744-4FCC-9A7B-130BD7560AA8}" type="pres">
      <dgm:prSet presAssocID="{4D94518C-5603-4524-9139-CE6FDBAD2C5D}" presName="wedge4" presStyleLbl="node1" presStyleIdx="3" presStyleCnt="5" custLinFactNeighborX="809" custLinFactNeighborY="-698"/>
      <dgm:spPr/>
      <dgm:t>
        <a:bodyPr/>
        <a:lstStyle/>
        <a:p>
          <a:endParaRPr lang="de-DE"/>
        </a:p>
      </dgm:t>
    </dgm:pt>
    <dgm:pt modelId="{AC2B0BA9-9A4D-4308-AF0D-9F37AD29F90C}" type="pres">
      <dgm:prSet presAssocID="{4D94518C-5603-4524-9139-CE6FDBAD2C5D}" presName="dummy4a" presStyleCnt="0"/>
      <dgm:spPr/>
    </dgm:pt>
    <dgm:pt modelId="{88B75A7D-BD28-4241-9BF7-2FEDEEE9B0BC}" type="pres">
      <dgm:prSet presAssocID="{4D94518C-5603-4524-9139-CE6FDBAD2C5D}" presName="dummy4b" presStyleCnt="0"/>
      <dgm:spPr/>
    </dgm:pt>
    <dgm:pt modelId="{6C68991D-4E78-4AD4-B5F2-ACF941F3AA40}" type="pres">
      <dgm:prSet presAssocID="{4D94518C-5603-4524-9139-CE6FDBAD2C5D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2CC91A0-2AF0-4EFA-879C-58EE4B936E36}" type="pres">
      <dgm:prSet presAssocID="{4D94518C-5603-4524-9139-CE6FDBAD2C5D}" presName="wedge5" presStyleLbl="node1" presStyleIdx="4" presStyleCnt="5" custLinFactNeighborX="840" custLinFactNeighborY="850"/>
      <dgm:spPr/>
      <dgm:t>
        <a:bodyPr/>
        <a:lstStyle/>
        <a:p>
          <a:endParaRPr lang="de-DE"/>
        </a:p>
      </dgm:t>
    </dgm:pt>
    <dgm:pt modelId="{5B521BA5-5DEC-4478-B5C6-23D22532331D}" type="pres">
      <dgm:prSet presAssocID="{4D94518C-5603-4524-9139-CE6FDBAD2C5D}" presName="dummy5a" presStyleCnt="0"/>
      <dgm:spPr/>
    </dgm:pt>
    <dgm:pt modelId="{835E8AEA-78C8-4D7C-B1EB-E2C945A03A5C}" type="pres">
      <dgm:prSet presAssocID="{4D94518C-5603-4524-9139-CE6FDBAD2C5D}" presName="dummy5b" presStyleCnt="0"/>
      <dgm:spPr/>
    </dgm:pt>
    <dgm:pt modelId="{050668BA-A195-47EB-AE74-1474E41EFEAF}" type="pres">
      <dgm:prSet presAssocID="{4D94518C-5603-4524-9139-CE6FDBAD2C5D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7B38CD4-6CE6-4A66-9698-E233FA9C9D97}" type="pres">
      <dgm:prSet presAssocID="{FDE5F243-019D-42E9-9910-69F013D3567F}" presName="arrowWedge1" presStyleLbl="fgSibTrans2D1" presStyleIdx="0" presStyleCnt="5"/>
      <dgm:spPr/>
    </dgm:pt>
    <dgm:pt modelId="{DE8DD2A9-9B69-4B96-97D6-834BB7BACCED}" type="pres">
      <dgm:prSet presAssocID="{E8125D4B-CA8E-43FE-B5A4-EC25B249EE87}" presName="arrowWedge2" presStyleLbl="fgSibTrans2D1" presStyleIdx="1" presStyleCnt="5"/>
      <dgm:spPr/>
    </dgm:pt>
    <dgm:pt modelId="{F6C5FBB2-ED1C-4A73-BA9A-DCE3A50DCF30}" type="pres">
      <dgm:prSet presAssocID="{A2EA1CCD-FB04-4AF3-84B1-26D43EA759AE}" presName="arrowWedge3" presStyleLbl="fgSibTrans2D1" presStyleIdx="2" presStyleCnt="5"/>
      <dgm:spPr/>
    </dgm:pt>
    <dgm:pt modelId="{AEBA3F62-4B68-433C-9CDA-60E5ED9F6801}" type="pres">
      <dgm:prSet presAssocID="{238E008C-6507-4F14-B0B9-7E890D0C3A88}" presName="arrowWedge4" presStyleLbl="fgSibTrans2D1" presStyleIdx="3" presStyleCnt="5"/>
      <dgm:spPr/>
    </dgm:pt>
    <dgm:pt modelId="{184F8E65-E4A4-497F-B775-B6D8528E1734}" type="pres">
      <dgm:prSet presAssocID="{518C0E0A-1E9D-4A0F-8253-B59D00EAF0B5}" presName="arrowWedge5" presStyleLbl="fgSibTrans2D1" presStyleIdx="4" presStyleCnt="5"/>
      <dgm:spPr/>
      <dgm:t>
        <a:bodyPr/>
        <a:lstStyle/>
        <a:p>
          <a:endParaRPr lang="de-DE"/>
        </a:p>
      </dgm:t>
    </dgm:pt>
  </dgm:ptLst>
  <dgm:cxnLst>
    <dgm:cxn modelId="{A54A66F1-60DF-4493-BA8D-62AF6417038B}" type="presOf" srcId="{38EF87C7-6E76-4CC4-A8E3-8AEEB97AC280}" destId="{1C78F579-E7E9-4463-9874-4FA8E4604DDF}" srcOrd="0" destOrd="0" presId="urn:microsoft.com/office/officeart/2005/8/layout/cycle8"/>
    <dgm:cxn modelId="{24218344-148A-40D1-B7DB-AA1E245AB7BD}" srcId="{4D94518C-5603-4524-9139-CE6FDBAD2C5D}" destId="{32B48660-12D4-46D5-84EA-4FCD1D4F1275}" srcOrd="3" destOrd="0" parTransId="{3686F667-58CE-4053-9996-BDCF1EE459A9}" sibTransId="{238E008C-6507-4F14-B0B9-7E890D0C3A88}"/>
    <dgm:cxn modelId="{551D2D15-E523-4769-A838-510059C3CFE1}" type="presOf" srcId="{CAF9F2AF-EDD9-4740-8944-D73482876A82}" destId="{CB34B9B5-9614-49DD-B05B-5E9D7703A13D}" srcOrd="1" destOrd="0" presId="urn:microsoft.com/office/officeart/2005/8/layout/cycle8"/>
    <dgm:cxn modelId="{CF56D7A2-1184-4732-9737-B7B53C9A9C90}" srcId="{4D94518C-5603-4524-9139-CE6FDBAD2C5D}" destId="{9AEA1E99-A6CF-4B75-952A-EF22209919B9}" srcOrd="4" destOrd="0" parTransId="{DBBAAE8F-BA80-455E-B096-E580C60D1B31}" sibTransId="{518C0E0A-1E9D-4A0F-8253-B59D00EAF0B5}"/>
    <dgm:cxn modelId="{A80E6E38-C926-4E09-9D67-620E7E27020B}" type="presOf" srcId="{38EF87C7-6E76-4CC4-A8E3-8AEEB97AC280}" destId="{93D51FEC-777E-42FA-B94A-EDB4FAA0DA32}" srcOrd="1" destOrd="0" presId="urn:microsoft.com/office/officeart/2005/8/layout/cycle8"/>
    <dgm:cxn modelId="{F9555899-F0BF-4C4B-AE25-8F8C984B8FF3}" srcId="{4D94518C-5603-4524-9139-CE6FDBAD2C5D}" destId="{CAF9F2AF-EDD9-4740-8944-D73482876A82}" srcOrd="2" destOrd="0" parTransId="{E668E4A4-6D49-416C-98C7-B7E9E8013C2B}" sibTransId="{A2EA1CCD-FB04-4AF3-84B1-26D43EA759AE}"/>
    <dgm:cxn modelId="{EEF06199-E398-4904-A167-B6D942940CCF}" type="presOf" srcId="{32B48660-12D4-46D5-84EA-4FCD1D4F1275}" destId="{6C68991D-4E78-4AD4-B5F2-ACF941F3AA40}" srcOrd="1" destOrd="0" presId="urn:microsoft.com/office/officeart/2005/8/layout/cycle8"/>
    <dgm:cxn modelId="{1DEAD7C2-C747-47A4-ACC5-736536971B58}" type="presOf" srcId="{4D94518C-5603-4524-9139-CE6FDBAD2C5D}" destId="{9714C5FE-3641-4C31-829E-DCF394FACFAE}" srcOrd="0" destOrd="0" presId="urn:microsoft.com/office/officeart/2005/8/layout/cycle8"/>
    <dgm:cxn modelId="{9C253F63-76FE-4496-9B18-8F94B391B3C7}" type="presOf" srcId="{32B48660-12D4-46D5-84EA-4FCD1D4F1275}" destId="{4EB98A63-C744-4FCC-9A7B-130BD7560AA8}" srcOrd="0" destOrd="0" presId="urn:microsoft.com/office/officeart/2005/8/layout/cycle8"/>
    <dgm:cxn modelId="{4BB79E40-ED86-420D-A5E6-A58B834C93C9}" type="presOf" srcId="{9AEA1E99-A6CF-4B75-952A-EF22209919B9}" destId="{050668BA-A195-47EB-AE74-1474E41EFEAF}" srcOrd="1" destOrd="0" presId="urn:microsoft.com/office/officeart/2005/8/layout/cycle8"/>
    <dgm:cxn modelId="{E4E5C0A9-7860-4F9C-89FE-609A97A28559}" type="presOf" srcId="{E719E0FE-11A8-4501-98CE-FC6D0F420289}" destId="{A01F357B-93A5-4C11-9D00-ED73BC2210F2}" srcOrd="0" destOrd="0" presId="urn:microsoft.com/office/officeart/2005/8/layout/cycle8"/>
    <dgm:cxn modelId="{707979C3-1982-46A1-914E-BE6BEC2011D1}" type="presOf" srcId="{E719E0FE-11A8-4501-98CE-FC6D0F420289}" destId="{1C14EEB3-B286-476C-952F-D5FBB973A3B8}" srcOrd="1" destOrd="0" presId="urn:microsoft.com/office/officeart/2005/8/layout/cycle8"/>
    <dgm:cxn modelId="{495B7D27-6A5F-46A1-B826-41A873E0B4F6}" srcId="{4D94518C-5603-4524-9139-CE6FDBAD2C5D}" destId="{38EF87C7-6E76-4CC4-A8E3-8AEEB97AC280}" srcOrd="0" destOrd="0" parTransId="{4FABBEC6-3B78-4911-8696-F9FC2ED7292A}" sibTransId="{FDE5F243-019D-42E9-9910-69F013D3567F}"/>
    <dgm:cxn modelId="{EFAAB3D8-2400-4955-B615-27B2288D62BC}" srcId="{4D94518C-5603-4524-9139-CE6FDBAD2C5D}" destId="{E719E0FE-11A8-4501-98CE-FC6D0F420289}" srcOrd="1" destOrd="0" parTransId="{B403EFC2-4BC4-47C6-8209-0965B7C2C8B4}" sibTransId="{E8125D4B-CA8E-43FE-B5A4-EC25B249EE87}"/>
    <dgm:cxn modelId="{4CAAEC7C-A721-4EA2-A57A-222AF46D676C}" type="presOf" srcId="{9AEA1E99-A6CF-4B75-952A-EF22209919B9}" destId="{E2CC91A0-2AF0-4EFA-879C-58EE4B936E36}" srcOrd="0" destOrd="0" presId="urn:microsoft.com/office/officeart/2005/8/layout/cycle8"/>
    <dgm:cxn modelId="{36A1B900-A611-4420-B387-7F20E48FCCF2}" type="presOf" srcId="{CAF9F2AF-EDD9-4740-8944-D73482876A82}" destId="{14B80D52-27AD-4262-AE5F-7BFA77D59B46}" srcOrd="0" destOrd="0" presId="urn:microsoft.com/office/officeart/2005/8/layout/cycle8"/>
    <dgm:cxn modelId="{53C0E3FF-F0DE-477E-BDBC-10023A7128A5}" type="presParOf" srcId="{9714C5FE-3641-4C31-829E-DCF394FACFAE}" destId="{1C78F579-E7E9-4463-9874-4FA8E4604DDF}" srcOrd="0" destOrd="0" presId="urn:microsoft.com/office/officeart/2005/8/layout/cycle8"/>
    <dgm:cxn modelId="{6EB813D3-C012-466F-BA63-C7123F985A2F}" type="presParOf" srcId="{9714C5FE-3641-4C31-829E-DCF394FACFAE}" destId="{379F0E1A-FB93-4E91-A5DE-9F1CCC19A50B}" srcOrd="1" destOrd="0" presId="urn:microsoft.com/office/officeart/2005/8/layout/cycle8"/>
    <dgm:cxn modelId="{EDA6273D-DF7C-4F16-95BA-1DE741877931}" type="presParOf" srcId="{9714C5FE-3641-4C31-829E-DCF394FACFAE}" destId="{D4501555-ACD3-421A-8098-FBFB64F46626}" srcOrd="2" destOrd="0" presId="urn:microsoft.com/office/officeart/2005/8/layout/cycle8"/>
    <dgm:cxn modelId="{6EA252B7-22E4-46C9-9B35-66108F6AFAEF}" type="presParOf" srcId="{9714C5FE-3641-4C31-829E-DCF394FACFAE}" destId="{93D51FEC-777E-42FA-B94A-EDB4FAA0DA32}" srcOrd="3" destOrd="0" presId="urn:microsoft.com/office/officeart/2005/8/layout/cycle8"/>
    <dgm:cxn modelId="{C19249B1-0C79-44F1-A9EB-B364288C2D2A}" type="presParOf" srcId="{9714C5FE-3641-4C31-829E-DCF394FACFAE}" destId="{A01F357B-93A5-4C11-9D00-ED73BC2210F2}" srcOrd="4" destOrd="0" presId="urn:microsoft.com/office/officeart/2005/8/layout/cycle8"/>
    <dgm:cxn modelId="{EEAE96EE-104F-49AD-A251-1C1D4BFEF5B7}" type="presParOf" srcId="{9714C5FE-3641-4C31-829E-DCF394FACFAE}" destId="{1897C23A-0DB6-426E-A4AE-9BC2A53D92D1}" srcOrd="5" destOrd="0" presId="urn:microsoft.com/office/officeart/2005/8/layout/cycle8"/>
    <dgm:cxn modelId="{833820BF-6558-4A79-B54B-F606EF1C2F6F}" type="presParOf" srcId="{9714C5FE-3641-4C31-829E-DCF394FACFAE}" destId="{0D6D60DE-8469-4486-9284-9403293E0403}" srcOrd="6" destOrd="0" presId="urn:microsoft.com/office/officeart/2005/8/layout/cycle8"/>
    <dgm:cxn modelId="{471DB161-BA1C-431A-A2CF-75BAB7C95B48}" type="presParOf" srcId="{9714C5FE-3641-4C31-829E-DCF394FACFAE}" destId="{1C14EEB3-B286-476C-952F-D5FBB973A3B8}" srcOrd="7" destOrd="0" presId="urn:microsoft.com/office/officeart/2005/8/layout/cycle8"/>
    <dgm:cxn modelId="{0D4C5639-A2B5-4DCC-8F20-5796B3D3B115}" type="presParOf" srcId="{9714C5FE-3641-4C31-829E-DCF394FACFAE}" destId="{14B80D52-27AD-4262-AE5F-7BFA77D59B46}" srcOrd="8" destOrd="0" presId="urn:microsoft.com/office/officeart/2005/8/layout/cycle8"/>
    <dgm:cxn modelId="{79540D42-6564-4D0A-9DCB-F93C075265D2}" type="presParOf" srcId="{9714C5FE-3641-4C31-829E-DCF394FACFAE}" destId="{D2604C8F-3C9D-4A8B-B0C6-473EFEFD7A91}" srcOrd="9" destOrd="0" presId="urn:microsoft.com/office/officeart/2005/8/layout/cycle8"/>
    <dgm:cxn modelId="{8845CAF3-0619-4465-B6E1-07091B402EAE}" type="presParOf" srcId="{9714C5FE-3641-4C31-829E-DCF394FACFAE}" destId="{CA2F96A2-D4EB-4D83-92A0-7C96132F492A}" srcOrd="10" destOrd="0" presId="urn:microsoft.com/office/officeart/2005/8/layout/cycle8"/>
    <dgm:cxn modelId="{061B07DC-1697-4151-8CD9-0344B6474A3E}" type="presParOf" srcId="{9714C5FE-3641-4C31-829E-DCF394FACFAE}" destId="{CB34B9B5-9614-49DD-B05B-5E9D7703A13D}" srcOrd="11" destOrd="0" presId="urn:microsoft.com/office/officeart/2005/8/layout/cycle8"/>
    <dgm:cxn modelId="{16F45E57-5E5C-4099-84F8-9C2AF300BEAC}" type="presParOf" srcId="{9714C5FE-3641-4C31-829E-DCF394FACFAE}" destId="{4EB98A63-C744-4FCC-9A7B-130BD7560AA8}" srcOrd="12" destOrd="0" presId="urn:microsoft.com/office/officeart/2005/8/layout/cycle8"/>
    <dgm:cxn modelId="{25CD47F7-D254-4B66-B6FB-594D1D4137FF}" type="presParOf" srcId="{9714C5FE-3641-4C31-829E-DCF394FACFAE}" destId="{AC2B0BA9-9A4D-4308-AF0D-9F37AD29F90C}" srcOrd="13" destOrd="0" presId="urn:microsoft.com/office/officeart/2005/8/layout/cycle8"/>
    <dgm:cxn modelId="{4E205788-ACB0-469E-9A70-2BABF12AEE88}" type="presParOf" srcId="{9714C5FE-3641-4C31-829E-DCF394FACFAE}" destId="{88B75A7D-BD28-4241-9BF7-2FEDEEE9B0BC}" srcOrd="14" destOrd="0" presId="urn:microsoft.com/office/officeart/2005/8/layout/cycle8"/>
    <dgm:cxn modelId="{6927C546-CF66-4498-8CFF-BFB167EF9D77}" type="presParOf" srcId="{9714C5FE-3641-4C31-829E-DCF394FACFAE}" destId="{6C68991D-4E78-4AD4-B5F2-ACF941F3AA40}" srcOrd="15" destOrd="0" presId="urn:microsoft.com/office/officeart/2005/8/layout/cycle8"/>
    <dgm:cxn modelId="{AAD6DA92-B8D2-43C4-ABE8-767AEAF61A79}" type="presParOf" srcId="{9714C5FE-3641-4C31-829E-DCF394FACFAE}" destId="{E2CC91A0-2AF0-4EFA-879C-58EE4B936E36}" srcOrd="16" destOrd="0" presId="urn:microsoft.com/office/officeart/2005/8/layout/cycle8"/>
    <dgm:cxn modelId="{F6929614-41B8-472A-BE0C-AF533DB23A7D}" type="presParOf" srcId="{9714C5FE-3641-4C31-829E-DCF394FACFAE}" destId="{5B521BA5-5DEC-4478-B5C6-23D22532331D}" srcOrd="17" destOrd="0" presId="urn:microsoft.com/office/officeart/2005/8/layout/cycle8"/>
    <dgm:cxn modelId="{3B2A5DCE-52D8-42AD-B908-C2673BA92686}" type="presParOf" srcId="{9714C5FE-3641-4C31-829E-DCF394FACFAE}" destId="{835E8AEA-78C8-4D7C-B1EB-E2C945A03A5C}" srcOrd="18" destOrd="0" presId="urn:microsoft.com/office/officeart/2005/8/layout/cycle8"/>
    <dgm:cxn modelId="{DDDFFE94-8914-4111-86D6-2A8C40AA3754}" type="presParOf" srcId="{9714C5FE-3641-4C31-829E-DCF394FACFAE}" destId="{050668BA-A195-47EB-AE74-1474E41EFEAF}" srcOrd="19" destOrd="0" presId="urn:microsoft.com/office/officeart/2005/8/layout/cycle8"/>
    <dgm:cxn modelId="{03ADCAB1-20FC-4989-993F-5F3F5D9F46B2}" type="presParOf" srcId="{9714C5FE-3641-4C31-829E-DCF394FACFAE}" destId="{67B38CD4-6CE6-4A66-9698-E233FA9C9D97}" srcOrd="20" destOrd="0" presId="urn:microsoft.com/office/officeart/2005/8/layout/cycle8"/>
    <dgm:cxn modelId="{13615DE9-72D0-49B9-8340-985E33FADD24}" type="presParOf" srcId="{9714C5FE-3641-4C31-829E-DCF394FACFAE}" destId="{DE8DD2A9-9B69-4B96-97D6-834BB7BACCED}" srcOrd="21" destOrd="0" presId="urn:microsoft.com/office/officeart/2005/8/layout/cycle8"/>
    <dgm:cxn modelId="{693AC7C0-D020-4784-9BF2-EE4A31CBA426}" type="presParOf" srcId="{9714C5FE-3641-4C31-829E-DCF394FACFAE}" destId="{F6C5FBB2-ED1C-4A73-BA9A-DCE3A50DCF30}" srcOrd="22" destOrd="0" presId="urn:microsoft.com/office/officeart/2005/8/layout/cycle8"/>
    <dgm:cxn modelId="{5B7282C6-FCB6-414C-A736-7D2BDC71C40D}" type="presParOf" srcId="{9714C5FE-3641-4C31-829E-DCF394FACFAE}" destId="{AEBA3F62-4B68-433C-9CDA-60E5ED9F6801}" srcOrd="23" destOrd="0" presId="urn:microsoft.com/office/officeart/2005/8/layout/cycle8"/>
    <dgm:cxn modelId="{E54AB313-3581-4624-A67C-FBF0ED48D6C6}" type="presParOf" srcId="{9714C5FE-3641-4C31-829E-DCF394FACFAE}" destId="{184F8E65-E4A4-497F-B775-B6D8528E1734}" srcOrd="24" destOrd="0" presId="urn:microsoft.com/office/officeart/2005/8/layout/cycle8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90C0132-7F40-4ECE-BE2B-A255EC1A5F99}" type="doc">
      <dgm:prSet loTypeId="urn:microsoft.com/office/officeart/2005/8/layout/radial1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de-DE"/>
        </a:p>
      </dgm:t>
    </dgm:pt>
    <dgm:pt modelId="{3FBDC1D8-E8AD-41FE-AB20-393A46818B00}">
      <dgm:prSet phldrT="[Text]" custT="1"/>
      <dgm:spPr/>
      <dgm:t>
        <a:bodyPr/>
        <a:lstStyle/>
        <a:p>
          <a:endParaRPr lang="de-DE" sz="1400" b="1" dirty="0"/>
        </a:p>
      </dgm:t>
    </dgm:pt>
    <dgm:pt modelId="{B12EB21A-480F-43F5-BFF9-329EBAD57556}" type="parTrans" cxnId="{D9B23CBF-1689-4981-BE25-C11C5B4EB330}">
      <dgm:prSet/>
      <dgm:spPr/>
      <dgm:t>
        <a:bodyPr/>
        <a:lstStyle/>
        <a:p>
          <a:endParaRPr lang="de-DE"/>
        </a:p>
      </dgm:t>
    </dgm:pt>
    <dgm:pt modelId="{D710BEE1-1B4C-4839-9A4F-4D56AECCFFB8}" type="sibTrans" cxnId="{D9B23CBF-1689-4981-BE25-C11C5B4EB330}">
      <dgm:prSet/>
      <dgm:spPr/>
      <dgm:t>
        <a:bodyPr/>
        <a:lstStyle/>
        <a:p>
          <a:endParaRPr lang="de-DE"/>
        </a:p>
      </dgm:t>
    </dgm:pt>
    <dgm:pt modelId="{858CA7B7-C52C-4E81-B40E-EB31F3A8D13E}">
      <dgm:prSet phldrT="[Text]" custT="1"/>
      <dgm:spPr/>
      <dgm:t>
        <a:bodyPr/>
        <a:lstStyle/>
        <a:p>
          <a:endParaRPr lang="de-DE" sz="1200" b="1" dirty="0"/>
        </a:p>
      </dgm:t>
    </dgm:pt>
    <dgm:pt modelId="{F872C41D-9092-4E57-9030-BC6A20BC59AB}" type="parTrans" cxnId="{0E4258ED-4926-4212-97A6-79A8022C72F9}">
      <dgm:prSet/>
      <dgm:spPr/>
      <dgm:t>
        <a:bodyPr/>
        <a:lstStyle/>
        <a:p>
          <a:endParaRPr lang="de-DE"/>
        </a:p>
      </dgm:t>
    </dgm:pt>
    <dgm:pt modelId="{671B97FE-A59F-446C-A067-B938F00ED73B}" type="sibTrans" cxnId="{0E4258ED-4926-4212-97A6-79A8022C72F9}">
      <dgm:prSet/>
      <dgm:spPr/>
      <dgm:t>
        <a:bodyPr/>
        <a:lstStyle/>
        <a:p>
          <a:endParaRPr lang="de-DE"/>
        </a:p>
      </dgm:t>
    </dgm:pt>
    <dgm:pt modelId="{7941BCFB-32FC-4ABD-9075-8EF58F31637B}">
      <dgm:prSet phldrT="[Text]" custT="1"/>
      <dgm:spPr/>
      <dgm:t>
        <a:bodyPr/>
        <a:lstStyle/>
        <a:p>
          <a:endParaRPr lang="de-DE" sz="1200" b="1" dirty="0"/>
        </a:p>
      </dgm:t>
    </dgm:pt>
    <dgm:pt modelId="{EDCDCCA7-757F-4B46-B153-5530009265DA}" type="parTrans" cxnId="{A69085D4-FDC2-4C99-B3E8-E7C324AF68C7}">
      <dgm:prSet/>
      <dgm:spPr/>
      <dgm:t>
        <a:bodyPr/>
        <a:lstStyle/>
        <a:p>
          <a:endParaRPr lang="de-DE"/>
        </a:p>
      </dgm:t>
    </dgm:pt>
    <dgm:pt modelId="{BBA2F1D8-D4A0-4A2A-8522-D29E9AA07F56}" type="sibTrans" cxnId="{A69085D4-FDC2-4C99-B3E8-E7C324AF68C7}">
      <dgm:prSet/>
      <dgm:spPr/>
      <dgm:t>
        <a:bodyPr/>
        <a:lstStyle/>
        <a:p>
          <a:endParaRPr lang="de-DE"/>
        </a:p>
      </dgm:t>
    </dgm:pt>
    <dgm:pt modelId="{B106D712-3F62-4C8B-BD56-BB79D86620CE}">
      <dgm:prSet phldrT="[Text]" custT="1"/>
      <dgm:spPr/>
      <dgm:t>
        <a:bodyPr/>
        <a:lstStyle/>
        <a:p>
          <a:endParaRPr lang="de-DE" sz="1200" b="1" dirty="0"/>
        </a:p>
      </dgm:t>
    </dgm:pt>
    <dgm:pt modelId="{35B79C9E-1EB0-4538-978A-F561B49F7F01}" type="parTrans" cxnId="{C5FBF3F8-BCAD-4F8F-828A-979F5D996A68}">
      <dgm:prSet/>
      <dgm:spPr/>
      <dgm:t>
        <a:bodyPr/>
        <a:lstStyle/>
        <a:p>
          <a:endParaRPr lang="de-DE"/>
        </a:p>
      </dgm:t>
    </dgm:pt>
    <dgm:pt modelId="{90108074-C0ED-4FE9-9368-D1CF3AE25D8C}" type="sibTrans" cxnId="{C5FBF3F8-BCAD-4F8F-828A-979F5D996A68}">
      <dgm:prSet/>
      <dgm:spPr/>
      <dgm:t>
        <a:bodyPr/>
        <a:lstStyle/>
        <a:p>
          <a:endParaRPr lang="de-DE"/>
        </a:p>
      </dgm:t>
    </dgm:pt>
    <dgm:pt modelId="{C80E4A9F-0A3E-45AA-85D3-87B602F0115D}">
      <dgm:prSet phldrT="[Text]" custT="1"/>
      <dgm:spPr/>
      <dgm:t>
        <a:bodyPr/>
        <a:lstStyle/>
        <a:p>
          <a:endParaRPr lang="de-DE" sz="1200" b="1" dirty="0"/>
        </a:p>
      </dgm:t>
    </dgm:pt>
    <dgm:pt modelId="{85A7397F-3ED4-4A83-855E-36613F67D124}" type="parTrans" cxnId="{7B767FFF-C711-426C-BCE7-4D9CFB6EAF5B}">
      <dgm:prSet/>
      <dgm:spPr/>
      <dgm:t>
        <a:bodyPr/>
        <a:lstStyle/>
        <a:p>
          <a:endParaRPr lang="de-DE"/>
        </a:p>
      </dgm:t>
    </dgm:pt>
    <dgm:pt modelId="{CCE5A58B-AFC7-4704-BA1F-692D23CE65D9}" type="sibTrans" cxnId="{7B767FFF-C711-426C-BCE7-4D9CFB6EAF5B}">
      <dgm:prSet/>
      <dgm:spPr/>
      <dgm:t>
        <a:bodyPr/>
        <a:lstStyle/>
        <a:p>
          <a:endParaRPr lang="de-DE"/>
        </a:p>
      </dgm:t>
    </dgm:pt>
    <dgm:pt modelId="{8A59B186-66D1-4DEC-9369-C75F7DBFBB79}">
      <dgm:prSet custT="1"/>
      <dgm:spPr/>
      <dgm:t>
        <a:bodyPr/>
        <a:lstStyle/>
        <a:p>
          <a:endParaRPr lang="de-DE" sz="1200" b="1" dirty="0"/>
        </a:p>
      </dgm:t>
    </dgm:pt>
    <dgm:pt modelId="{67505C38-97EA-4539-977A-9FD3E576D448}" type="parTrans" cxnId="{14CCEC22-8CD2-4D8F-9BD7-09DD0D3D6CBB}">
      <dgm:prSet/>
      <dgm:spPr/>
      <dgm:t>
        <a:bodyPr/>
        <a:lstStyle/>
        <a:p>
          <a:endParaRPr lang="de-DE"/>
        </a:p>
      </dgm:t>
    </dgm:pt>
    <dgm:pt modelId="{32582C12-9D4B-4FD7-A2F9-4EA1A10D5F5A}" type="sibTrans" cxnId="{14CCEC22-8CD2-4D8F-9BD7-09DD0D3D6CBB}">
      <dgm:prSet/>
      <dgm:spPr/>
      <dgm:t>
        <a:bodyPr/>
        <a:lstStyle/>
        <a:p>
          <a:endParaRPr lang="de-DE"/>
        </a:p>
      </dgm:t>
    </dgm:pt>
    <dgm:pt modelId="{4EE25CD2-CFB4-4E7C-9C76-CBB24A666744}">
      <dgm:prSet custT="1"/>
      <dgm:spPr/>
      <dgm:t>
        <a:bodyPr/>
        <a:lstStyle/>
        <a:p>
          <a:endParaRPr lang="de-DE" sz="1200" b="1" dirty="0"/>
        </a:p>
      </dgm:t>
    </dgm:pt>
    <dgm:pt modelId="{11A7E54F-5B2C-49FE-97FD-413F18F97135}" type="parTrans" cxnId="{18347879-C191-4C93-8A6C-9B724D623A58}">
      <dgm:prSet/>
      <dgm:spPr/>
      <dgm:t>
        <a:bodyPr/>
        <a:lstStyle/>
        <a:p>
          <a:endParaRPr lang="de-DE"/>
        </a:p>
      </dgm:t>
    </dgm:pt>
    <dgm:pt modelId="{A086E9FB-B87E-4C7F-A8C4-C7C345621AF4}" type="sibTrans" cxnId="{18347879-C191-4C93-8A6C-9B724D623A58}">
      <dgm:prSet/>
      <dgm:spPr/>
      <dgm:t>
        <a:bodyPr/>
        <a:lstStyle/>
        <a:p>
          <a:endParaRPr lang="de-DE"/>
        </a:p>
      </dgm:t>
    </dgm:pt>
    <dgm:pt modelId="{8A957397-8EA1-4B99-B697-D4B92CBFBDD4}">
      <dgm:prSet custT="1"/>
      <dgm:spPr/>
      <dgm:t>
        <a:bodyPr/>
        <a:lstStyle/>
        <a:p>
          <a:endParaRPr lang="de-DE" sz="1200" b="1" dirty="0"/>
        </a:p>
      </dgm:t>
    </dgm:pt>
    <dgm:pt modelId="{E81775A9-4F4E-4176-B393-A71FFFDA30A1}" type="parTrans" cxnId="{00A31986-28A1-4829-AD2E-163E0CFEA706}">
      <dgm:prSet/>
      <dgm:spPr/>
      <dgm:t>
        <a:bodyPr/>
        <a:lstStyle/>
        <a:p>
          <a:endParaRPr lang="de-DE"/>
        </a:p>
      </dgm:t>
    </dgm:pt>
    <dgm:pt modelId="{97E4339E-7EC7-4809-BD00-57D2CD646719}" type="sibTrans" cxnId="{00A31986-28A1-4829-AD2E-163E0CFEA706}">
      <dgm:prSet/>
      <dgm:spPr/>
      <dgm:t>
        <a:bodyPr/>
        <a:lstStyle/>
        <a:p>
          <a:endParaRPr lang="de-DE"/>
        </a:p>
      </dgm:t>
    </dgm:pt>
    <dgm:pt modelId="{343DB526-3A9B-48F9-876E-10BD47D10EE4}" type="pres">
      <dgm:prSet presAssocID="{B90C0132-7F40-4ECE-BE2B-A255EC1A5F9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6DD28214-DD53-4115-A08E-4942F22C5099}" type="pres">
      <dgm:prSet presAssocID="{3FBDC1D8-E8AD-41FE-AB20-393A46818B00}" presName="centerShape" presStyleLbl="node0" presStyleIdx="0" presStyleCnt="1" custScaleX="54296" custScaleY="55251"/>
      <dgm:spPr/>
      <dgm:t>
        <a:bodyPr/>
        <a:lstStyle/>
        <a:p>
          <a:endParaRPr lang="de-DE"/>
        </a:p>
      </dgm:t>
    </dgm:pt>
    <dgm:pt modelId="{61C202A9-946C-4A32-8670-D551525D71E0}" type="pres">
      <dgm:prSet presAssocID="{F872C41D-9092-4E57-9030-BC6A20BC59AB}" presName="Name9" presStyleLbl="parChTrans1D2" presStyleIdx="0" presStyleCnt="7"/>
      <dgm:spPr/>
      <dgm:t>
        <a:bodyPr/>
        <a:lstStyle/>
        <a:p>
          <a:endParaRPr lang="de-DE"/>
        </a:p>
      </dgm:t>
    </dgm:pt>
    <dgm:pt modelId="{B9D1FBC2-73B3-4106-9A93-5CA0EBAE843B}" type="pres">
      <dgm:prSet presAssocID="{F872C41D-9092-4E57-9030-BC6A20BC59AB}" presName="connTx" presStyleLbl="parChTrans1D2" presStyleIdx="0" presStyleCnt="7"/>
      <dgm:spPr/>
      <dgm:t>
        <a:bodyPr/>
        <a:lstStyle/>
        <a:p>
          <a:endParaRPr lang="de-DE"/>
        </a:p>
      </dgm:t>
    </dgm:pt>
    <dgm:pt modelId="{FACC6440-1A4F-40D4-9AFB-F9DC629E9557}" type="pres">
      <dgm:prSet presAssocID="{858CA7B7-C52C-4E81-B40E-EB31F3A8D13E}" presName="node" presStyleLbl="node1" presStyleIdx="0" presStyleCnt="7" custScaleX="101604" custScaleY="98183" custRadScaleRad="81405" custRadScaleInc="3984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F923761-6DC5-42AD-94AF-F82C0C1A6C3A}" type="pres">
      <dgm:prSet presAssocID="{EDCDCCA7-757F-4B46-B153-5530009265DA}" presName="Name9" presStyleLbl="parChTrans1D2" presStyleIdx="1" presStyleCnt="7"/>
      <dgm:spPr/>
      <dgm:t>
        <a:bodyPr/>
        <a:lstStyle/>
        <a:p>
          <a:endParaRPr lang="de-DE"/>
        </a:p>
      </dgm:t>
    </dgm:pt>
    <dgm:pt modelId="{CDCF2919-C199-4B5D-A4CA-211EC56FB429}" type="pres">
      <dgm:prSet presAssocID="{EDCDCCA7-757F-4B46-B153-5530009265DA}" presName="connTx" presStyleLbl="parChTrans1D2" presStyleIdx="1" presStyleCnt="7"/>
      <dgm:spPr/>
      <dgm:t>
        <a:bodyPr/>
        <a:lstStyle/>
        <a:p>
          <a:endParaRPr lang="de-DE"/>
        </a:p>
      </dgm:t>
    </dgm:pt>
    <dgm:pt modelId="{FD269FCB-FB51-4B48-8215-5B0C8E36AA2D}" type="pres">
      <dgm:prSet presAssocID="{7941BCFB-32FC-4ABD-9075-8EF58F31637B}" presName="node" presStyleLbl="node1" presStyleIdx="1" presStyleCnt="7" custScaleX="49831" custScaleY="46138" custRadScaleRad="56797" custRadScaleInc="1318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E8E5CE9-DAB3-4A50-A7F5-234B710BF79A}" type="pres">
      <dgm:prSet presAssocID="{35B79C9E-1EB0-4538-978A-F561B49F7F01}" presName="Name9" presStyleLbl="parChTrans1D2" presStyleIdx="2" presStyleCnt="7"/>
      <dgm:spPr/>
      <dgm:t>
        <a:bodyPr/>
        <a:lstStyle/>
        <a:p>
          <a:endParaRPr lang="de-DE"/>
        </a:p>
      </dgm:t>
    </dgm:pt>
    <dgm:pt modelId="{E3EEC718-4249-4598-A305-71EB9E6334C6}" type="pres">
      <dgm:prSet presAssocID="{35B79C9E-1EB0-4538-978A-F561B49F7F01}" presName="connTx" presStyleLbl="parChTrans1D2" presStyleIdx="2" presStyleCnt="7"/>
      <dgm:spPr/>
      <dgm:t>
        <a:bodyPr/>
        <a:lstStyle/>
        <a:p>
          <a:endParaRPr lang="de-DE"/>
        </a:p>
      </dgm:t>
    </dgm:pt>
    <dgm:pt modelId="{650FB03F-C635-4706-B453-CF878A7E6DFD}" type="pres">
      <dgm:prSet presAssocID="{B106D712-3F62-4C8B-BD56-BB79D86620CE}" presName="node" presStyleLbl="node1" presStyleIdx="2" presStyleCnt="7" custScaleX="41419" custScaleY="46391" custRadScaleRad="48603" custRadScaleInc="1507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BA36F89-4E77-4929-9406-69466AB25F28}" type="pres">
      <dgm:prSet presAssocID="{85A7397F-3ED4-4A83-855E-36613F67D124}" presName="Name9" presStyleLbl="parChTrans1D2" presStyleIdx="3" presStyleCnt="7"/>
      <dgm:spPr/>
      <dgm:t>
        <a:bodyPr/>
        <a:lstStyle/>
        <a:p>
          <a:endParaRPr lang="de-DE"/>
        </a:p>
      </dgm:t>
    </dgm:pt>
    <dgm:pt modelId="{DC142706-C7D1-45A2-899B-3B715E7567C7}" type="pres">
      <dgm:prSet presAssocID="{85A7397F-3ED4-4A83-855E-36613F67D124}" presName="connTx" presStyleLbl="parChTrans1D2" presStyleIdx="3" presStyleCnt="7"/>
      <dgm:spPr/>
      <dgm:t>
        <a:bodyPr/>
        <a:lstStyle/>
        <a:p>
          <a:endParaRPr lang="de-DE"/>
        </a:p>
      </dgm:t>
    </dgm:pt>
    <dgm:pt modelId="{21E3CAF8-928E-4498-80A1-5BD0340889F8}" type="pres">
      <dgm:prSet presAssocID="{C80E4A9F-0A3E-45AA-85D3-87B602F0115D}" presName="node" presStyleLbl="node1" presStyleIdx="3" presStyleCnt="7" custScaleX="111513" custScaleY="107495" custRadScaleRad="90464" custRadScaleInc="7186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3BAE451-6BE8-4CB2-BA1C-534423154F5F}" type="pres">
      <dgm:prSet presAssocID="{67505C38-97EA-4539-977A-9FD3E576D448}" presName="Name9" presStyleLbl="parChTrans1D2" presStyleIdx="4" presStyleCnt="7"/>
      <dgm:spPr/>
      <dgm:t>
        <a:bodyPr/>
        <a:lstStyle/>
        <a:p>
          <a:endParaRPr lang="de-DE"/>
        </a:p>
      </dgm:t>
    </dgm:pt>
    <dgm:pt modelId="{E1DDBC57-3641-4184-AB0B-5C50DEFE206B}" type="pres">
      <dgm:prSet presAssocID="{67505C38-97EA-4539-977A-9FD3E576D448}" presName="connTx" presStyleLbl="parChTrans1D2" presStyleIdx="4" presStyleCnt="7"/>
      <dgm:spPr/>
      <dgm:t>
        <a:bodyPr/>
        <a:lstStyle/>
        <a:p>
          <a:endParaRPr lang="de-DE"/>
        </a:p>
      </dgm:t>
    </dgm:pt>
    <dgm:pt modelId="{72B3907F-647B-4778-A734-E01E776264BB}" type="pres">
      <dgm:prSet presAssocID="{8A59B186-66D1-4DEC-9369-C75F7DBFBB79}" presName="node" presStyleLbl="node1" presStyleIdx="4" presStyleCnt="7" custFlipHor="1" custScaleX="39964" custScaleY="53007" custRadScaleRad="52233" custRadScaleInc="-1881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260F0F6-6502-45BB-93A5-11B7B073EECD}" type="pres">
      <dgm:prSet presAssocID="{11A7E54F-5B2C-49FE-97FD-413F18F97135}" presName="Name9" presStyleLbl="parChTrans1D2" presStyleIdx="5" presStyleCnt="7"/>
      <dgm:spPr/>
      <dgm:t>
        <a:bodyPr/>
        <a:lstStyle/>
        <a:p>
          <a:endParaRPr lang="de-DE"/>
        </a:p>
      </dgm:t>
    </dgm:pt>
    <dgm:pt modelId="{ECA250BE-9E2E-43B1-8AE1-9E6D1557881B}" type="pres">
      <dgm:prSet presAssocID="{11A7E54F-5B2C-49FE-97FD-413F18F97135}" presName="connTx" presStyleLbl="parChTrans1D2" presStyleIdx="5" presStyleCnt="7"/>
      <dgm:spPr/>
      <dgm:t>
        <a:bodyPr/>
        <a:lstStyle/>
        <a:p>
          <a:endParaRPr lang="de-DE"/>
        </a:p>
      </dgm:t>
    </dgm:pt>
    <dgm:pt modelId="{F0C22CA2-ED44-4DD5-A6C4-DCC6E80B3F38}" type="pres">
      <dgm:prSet presAssocID="{4EE25CD2-CFB4-4E7C-9C76-CBB24A666744}" presName="node" presStyleLbl="node1" presStyleIdx="5" presStyleCnt="7" custScaleX="34345" custScaleY="47677" custRadScaleRad="47375" custRadScaleInc="-168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8AC5B5E-BAD1-4071-9CB7-7089CDB6DF59}" type="pres">
      <dgm:prSet presAssocID="{E81775A9-4F4E-4176-B393-A71FFFDA30A1}" presName="Name9" presStyleLbl="parChTrans1D2" presStyleIdx="6" presStyleCnt="7"/>
      <dgm:spPr/>
      <dgm:t>
        <a:bodyPr/>
        <a:lstStyle/>
        <a:p>
          <a:endParaRPr lang="de-DE"/>
        </a:p>
      </dgm:t>
    </dgm:pt>
    <dgm:pt modelId="{A15E17CE-AADF-493F-AD76-D8060B96F795}" type="pres">
      <dgm:prSet presAssocID="{E81775A9-4F4E-4176-B393-A71FFFDA30A1}" presName="connTx" presStyleLbl="parChTrans1D2" presStyleIdx="6" presStyleCnt="7"/>
      <dgm:spPr/>
      <dgm:t>
        <a:bodyPr/>
        <a:lstStyle/>
        <a:p>
          <a:endParaRPr lang="de-DE"/>
        </a:p>
      </dgm:t>
    </dgm:pt>
    <dgm:pt modelId="{69BC0D5D-E93A-4E60-AC0E-DF9A8BBEDA32}" type="pres">
      <dgm:prSet presAssocID="{8A957397-8EA1-4B99-B697-D4B92CBFBDD4}" presName="node" presStyleLbl="node1" presStyleIdx="6" presStyleCnt="7" custScaleX="41603" custScaleY="58210" custRadScaleRad="49150" custRadScaleInc="826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D59631D4-D054-4710-8914-550C8EF0ADEE}" type="presOf" srcId="{F872C41D-9092-4E57-9030-BC6A20BC59AB}" destId="{61C202A9-946C-4A32-8670-D551525D71E0}" srcOrd="0" destOrd="0" presId="urn:microsoft.com/office/officeart/2005/8/layout/radial1"/>
    <dgm:cxn modelId="{2E92AE88-A914-49A2-B193-31CA1E4A40FA}" type="presOf" srcId="{C80E4A9F-0A3E-45AA-85D3-87B602F0115D}" destId="{21E3CAF8-928E-4498-80A1-5BD0340889F8}" srcOrd="0" destOrd="0" presId="urn:microsoft.com/office/officeart/2005/8/layout/radial1"/>
    <dgm:cxn modelId="{C7C8FE9D-ED7D-4800-B22D-8D781CBCA48C}" type="presOf" srcId="{67505C38-97EA-4539-977A-9FD3E576D448}" destId="{83BAE451-6BE8-4CB2-BA1C-534423154F5F}" srcOrd="0" destOrd="0" presId="urn:microsoft.com/office/officeart/2005/8/layout/radial1"/>
    <dgm:cxn modelId="{909798D6-6785-4F50-9646-FC211719A1A7}" type="presOf" srcId="{8A957397-8EA1-4B99-B697-D4B92CBFBDD4}" destId="{69BC0D5D-E93A-4E60-AC0E-DF9A8BBEDA32}" srcOrd="0" destOrd="0" presId="urn:microsoft.com/office/officeart/2005/8/layout/radial1"/>
    <dgm:cxn modelId="{192C08D4-8E6F-48B5-BDF2-79A82360DB27}" type="presOf" srcId="{858CA7B7-C52C-4E81-B40E-EB31F3A8D13E}" destId="{FACC6440-1A4F-40D4-9AFB-F9DC629E9557}" srcOrd="0" destOrd="0" presId="urn:microsoft.com/office/officeart/2005/8/layout/radial1"/>
    <dgm:cxn modelId="{B4B14584-98A2-472E-9EA9-47E8658F378C}" type="presOf" srcId="{11A7E54F-5B2C-49FE-97FD-413F18F97135}" destId="{A260F0F6-6502-45BB-93A5-11B7B073EECD}" srcOrd="0" destOrd="0" presId="urn:microsoft.com/office/officeart/2005/8/layout/radial1"/>
    <dgm:cxn modelId="{757B8393-BE9A-40D8-AD47-608928B37AE8}" type="presOf" srcId="{EDCDCCA7-757F-4B46-B153-5530009265DA}" destId="{CDCF2919-C199-4B5D-A4CA-211EC56FB429}" srcOrd="1" destOrd="0" presId="urn:microsoft.com/office/officeart/2005/8/layout/radial1"/>
    <dgm:cxn modelId="{18347879-C191-4C93-8A6C-9B724D623A58}" srcId="{3FBDC1D8-E8AD-41FE-AB20-393A46818B00}" destId="{4EE25CD2-CFB4-4E7C-9C76-CBB24A666744}" srcOrd="5" destOrd="0" parTransId="{11A7E54F-5B2C-49FE-97FD-413F18F97135}" sibTransId="{A086E9FB-B87E-4C7F-A8C4-C7C345621AF4}"/>
    <dgm:cxn modelId="{C5FBF3F8-BCAD-4F8F-828A-979F5D996A68}" srcId="{3FBDC1D8-E8AD-41FE-AB20-393A46818B00}" destId="{B106D712-3F62-4C8B-BD56-BB79D86620CE}" srcOrd="2" destOrd="0" parTransId="{35B79C9E-1EB0-4538-978A-F561B49F7F01}" sibTransId="{90108074-C0ED-4FE9-9368-D1CF3AE25D8C}"/>
    <dgm:cxn modelId="{49D3B3A0-646A-486F-BE22-9C91B1C35B58}" type="presOf" srcId="{7941BCFB-32FC-4ABD-9075-8EF58F31637B}" destId="{FD269FCB-FB51-4B48-8215-5B0C8E36AA2D}" srcOrd="0" destOrd="0" presId="urn:microsoft.com/office/officeart/2005/8/layout/radial1"/>
    <dgm:cxn modelId="{75B392BC-ED26-407F-BD05-B626B4259B35}" type="presOf" srcId="{E81775A9-4F4E-4176-B393-A71FFFDA30A1}" destId="{68AC5B5E-BAD1-4071-9CB7-7089CDB6DF59}" srcOrd="0" destOrd="0" presId="urn:microsoft.com/office/officeart/2005/8/layout/radial1"/>
    <dgm:cxn modelId="{A69085D4-FDC2-4C99-B3E8-E7C324AF68C7}" srcId="{3FBDC1D8-E8AD-41FE-AB20-393A46818B00}" destId="{7941BCFB-32FC-4ABD-9075-8EF58F31637B}" srcOrd="1" destOrd="0" parTransId="{EDCDCCA7-757F-4B46-B153-5530009265DA}" sibTransId="{BBA2F1D8-D4A0-4A2A-8522-D29E9AA07F56}"/>
    <dgm:cxn modelId="{AF76ACE4-D84E-49A3-97AA-C7B516001B9B}" type="presOf" srcId="{EDCDCCA7-757F-4B46-B153-5530009265DA}" destId="{EF923761-6DC5-42AD-94AF-F82C0C1A6C3A}" srcOrd="0" destOrd="0" presId="urn:microsoft.com/office/officeart/2005/8/layout/radial1"/>
    <dgm:cxn modelId="{0D53E5FA-989C-4FB3-9BBC-BD3FFED2DB06}" type="presOf" srcId="{B106D712-3F62-4C8B-BD56-BB79D86620CE}" destId="{650FB03F-C635-4706-B453-CF878A7E6DFD}" srcOrd="0" destOrd="0" presId="urn:microsoft.com/office/officeart/2005/8/layout/radial1"/>
    <dgm:cxn modelId="{A4D1DBCF-329B-4780-ABF0-53D2B5E79860}" type="presOf" srcId="{3FBDC1D8-E8AD-41FE-AB20-393A46818B00}" destId="{6DD28214-DD53-4115-A08E-4942F22C5099}" srcOrd="0" destOrd="0" presId="urn:microsoft.com/office/officeart/2005/8/layout/radial1"/>
    <dgm:cxn modelId="{14CCEC22-8CD2-4D8F-9BD7-09DD0D3D6CBB}" srcId="{3FBDC1D8-E8AD-41FE-AB20-393A46818B00}" destId="{8A59B186-66D1-4DEC-9369-C75F7DBFBB79}" srcOrd="4" destOrd="0" parTransId="{67505C38-97EA-4539-977A-9FD3E576D448}" sibTransId="{32582C12-9D4B-4FD7-A2F9-4EA1A10D5F5A}"/>
    <dgm:cxn modelId="{5D015089-3CC7-44DF-AE37-80F21B8E73C9}" type="presOf" srcId="{35B79C9E-1EB0-4538-978A-F561B49F7F01}" destId="{E3EEC718-4249-4598-A305-71EB9E6334C6}" srcOrd="1" destOrd="0" presId="urn:microsoft.com/office/officeart/2005/8/layout/radial1"/>
    <dgm:cxn modelId="{E7ECCDB7-ADA8-4BF2-9ECA-88635428A4F9}" type="presOf" srcId="{E81775A9-4F4E-4176-B393-A71FFFDA30A1}" destId="{A15E17CE-AADF-493F-AD76-D8060B96F795}" srcOrd="1" destOrd="0" presId="urn:microsoft.com/office/officeart/2005/8/layout/radial1"/>
    <dgm:cxn modelId="{A02A7319-A9AD-4377-A9E4-5D73752D23A8}" type="presOf" srcId="{B90C0132-7F40-4ECE-BE2B-A255EC1A5F99}" destId="{343DB526-3A9B-48F9-876E-10BD47D10EE4}" srcOrd="0" destOrd="0" presId="urn:microsoft.com/office/officeart/2005/8/layout/radial1"/>
    <dgm:cxn modelId="{72AC6923-198E-4002-B24F-A31684A90644}" type="presOf" srcId="{67505C38-97EA-4539-977A-9FD3E576D448}" destId="{E1DDBC57-3641-4184-AB0B-5C50DEFE206B}" srcOrd="1" destOrd="0" presId="urn:microsoft.com/office/officeart/2005/8/layout/radial1"/>
    <dgm:cxn modelId="{829F1FC7-8E74-480F-97B8-43803A60A868}" type="presOf" srcId="{F872C41D-9092-4E57-9030-BC6A20BC59AB}" destId="{B9D1FBC2-73B3-4106-9A93-5CA0EBAE843B}" srcOrd="1" destOrd="0" presId="urn:microsoft.com/office/officeart/2005/8/layout/radial1"/>
    <dgm:cxn modelId="{A33F1A8D-8B3B-4784-B932-358D98AF6619}" type="presOf" srcId="{8A59B186-66D1-4DEC-9369-C75F7DBFBB79}" destId="{72B3907F-647B-4778-A734-E01E776264BB}" srcOrd="0" destOrd="0" presId="urn:microsoft.com/office/officeart/2005/8/layout/radial1"/>
    <dgm:cxn modelId="{8B9E3019-85B8-4171-9BAF-D8B8EF47FE3D}" type="presOf" srcId="{4EE25CD2-CFB4-4E7C-9C76-CBB24A666744}" destId="{F0C22CA2-ED44-4DD5-A6C4-DCC6E80B3F38}" srcOrd="0" destOrd="0" presId="urn:microsoft.com/office/officeart/2005/8/layout/radial1"/>
    <dgm:cxn modelId="{BB6FA0EA-EC72-4FA9-961F-DCFF88689408}" type="presOf" srcId="{11A7E54F-5B2C-49FE-97FD-413F18F97135}" destId="{ECA250BE-9E2E-43B1-8AE1-9E6D1557881B}" srcOrd="1" destOrd="0" presId="urn:microsoft.com/office/officeart/2005/8/layout/radial1"/>
    <dgm:cxn modelId="{8B623396-22D8-4168-9C57-1770F64B3A16}" type="presOf" srcId="{85A7397F-3ED4-4A83-855E-36613F67D124}" destId="{5BA36F89-4E77-4929-9406-69466AB25F28}" srcOrd="0" destOrd="0" presId="urn:microsoft.com/office/officeart/2005/8/layout/radial1"/>
    <dgm:cxn modelId="{6C6FCE03-1879-4112-AF8D-F5C74709B898}" type="presOf" srcId="{85A7397F-3ED4-4A83-855E-36613F67D124}" destId="{DC142706-C7D1-45A2-899B-3B715E7567C7}" srcOrd="1" destOrd="0" presId="urn:microsoft.com/office/officeart/2005/8/layout/radial1"/>
    <dgm:cxn modelId="{98B9FFA9-C331-45CA-8565-BB125002D521}" type="presOf" srcId="{35B79C9E-1EB0-4538-978A-F561B49F7F01}" destId="{EE8E5CE9-DAB3-4A50-A7F5-234B710BF79A}" srcOrd="0" destOrd="0" presId="urn:microsoft.com/office/officeart/2005/8/layout/radial1"/>
    <dgm:cxn modelId="{D9B23CBF-1689-4981-BE25-C11C5B4EB330}" srcId="{B90C0132-7F40-4ECE-BE2B-A255EC1A5F99}" destId="{3FBDC1D8-E8AD-41FE-AB20-393A46818B00}" srcOrd="0" destOrd="0" parTransId="{B12EB21A-480F-43F5-BFF9-329EBAD57556}" sibTransId="{D710BEE1-1B4C-4839-9A4F-4D56AECCFFB8}"/>
    <dgm:cxn modelId="{0E4258ED-4926-4212-97A6-79A8022C72F9}" srcId="{3FBDC1D8-E8AD-41FE-AB20-393A46818B00}" destId="{858CA7B7-C52C-4E81-B40E-EB31F3A8D13E}" srcOrd="0" destOrd="0" parTransId="{F872C41D-9092-4E57-9030-BC6A20BC59AB}" sibTransId="{671B97FE-A59F-446C-A067-B938F00ED73B}"/>
    <dgm:cxn modelId="{00A31986-28A1-4829-AD2E-163E0CFEA706}" srcId="{3FBDC1D8-E8AD-41FE-AB20-393A46818B00}" destId="{8A957397-8EA1-4B99-B697-D4B92CBFBDD4}" srcOrd="6" destOrd="0" parTransId="{E81775A9-4F4E-4176-B393-A71FFFDA30A1}" sibTransId="{97E4339E-7EC7-4809-BD00-57D2CD646719}"/>
    <dgm:cxn modelId="{7B767FFF-C711-426C-BCE7-4D9CFB6EAF5B}" srcId="{3FBDC1D8-E8AD-41FE-AB20-393A46818B00}" destId="{C80E4A9F-0A3E-45AA-85D3-87B602F0115D}" srcOrd="3" destOrd="0" parTransId="{85A7397F-3ED4-4A83-855E-36613F67D124}" sibTransId="{CCE5A58B-AFC7-4704-BA1F-692D23CE65D9}"/>
    <dgm:cxn modelId="{AA91119F-3D62-46BA-979F-141A4E154EE4}" type="presParOf" srcId="{343DB526-3A9B-48F9-876E-10BD47D10EE4}" destId="{6DD28214-DD53-4115-A08E-4942F22C5099}" srcOrd="0" destOrd="0" presId="urn:microsoft.com/office/officeart/2005/8/layout/radial1"/>
    <dgm:cxn modelId="{D53B9AA3-30F8-469A-BD5D-6F4DA388C11A}" type="presParOf" srcId="{343DB526-3A9B-48F9-876E-10BD47D10EE4}" destId="{61C202A9-946C-4A32-8670-D551525D71E0}" srcOrd="1" destOrd="0" presId="urn:microsoft.com/office/officeart/2005/8/layout/radial1"/>
    <dgm:cxn modelId="{1AB1FE84-12B9-4627-99CB-D73307219DD8}" type="presParOf" srcId="{61C202A9-946C-4A32-8670-D551525D71E0}" destId="{B9D1FBC2-73B3-4106-9A93-5CA0EBAE843B}" srcOrd="0" destOrd="0" presId="urn:microsoft.com/office/officeart/2005/8/layout/radial1"/>
    <dgm:cxn modelId="{FFB8F11C-6A9E-4CFA-9CC2-B6CEBA07A178}" type="presParOf" srcId="{343DB526-3A9B-48F9-876E-10BD47D10EE4}" destId="{FACC6440-1A4F-40D4-9AFB-F9DC629E9557}" srcOrd="2" destOrd="0" presId="urn:microsoft.com/office/officeart/2005/8/layout/radial1"/>
    <dgm:cxn modelId="{370275AD-6AAB-4B2A-B808-1A0BB0823EC9}" type="presParOf" srcId="{343DB526-3A9B-48F9-876E-10BD47D10EE4}" destId="{EF923761-6DC5-42AD-94AF-F82C0C1A6C3A}" srcOrd="3" destOrd="0" presId="urn:microsoft.com/office/officeart/2005/8/layout/radial1"/>
    <dgm:cxn modelId="{2E325F3C-7434-4BEA-8004-001674789E56}" type="presParOf" srcId="{EF923761-6DC5-42AD-94AF-F82C0C1A6C3A}" destId="{CDCF2919-C199-4B5D-A4CA-211EC56FB429}" srcOrd="0" destOrd="0" presId="urn:microsoft.com/office/officeart/2005/8/layout/radial1"/>
    <dgm:cxn modelId="{6976E7A4-5D90-4DC8-8FCE-72D8CE0A8EF1}" type="presParOf" srcId="{343DB526-3A9B-48F9-876E-10BD47D10EE4}" destId="{FD269FCB-FB51-4B48-8215-5B0C8E36AA2D}" srcOrd="4" destOrd="0" presId="urn:microsoft.com/office/officeart/2005/8/layout/radial1"/>
    <dgm:cxn modelId="{41C54F2D-DAE0-4ECD-8E2F-07BFC37A110F}" type="presParOf" srcId="{343DB526-3A9B-48F9-876E-10BD47D10EE4}" destId="{EE8E5CE9-DAB3-4A50-A7F5-234B710BF79A}" srcOrd="5" destOrd="0" presId="urn:microsoft.com/office/officeart/2005/8/layout/radial1"/>
    <dgm:cxn modelId="{3548B58E-D2BA-4E1A-BD8D-67F7C84EF876}" type="presParOf" srcId="{EE8E5CE9-DAB3-4A50-A7F5-234B710BF79A}" destId="{E3EEC718-4249-4598-A305-71EB9E6334C6}" srcOrd="0" destOrd="0" presId="urn:microsoft.com/office/officeart/2005/8/layout/radial1"/>
    <dgm:cxn modelId="{257EE141-AB41-406F-B6E1-3CD0ACB06189}" type="presParOf" srcId="{343DB526-3A9B-48F9-876E-10BD47D10EE4}" destId="{650FB03F-C635-4706-B453-CF878A7E6DFD}" srcOrd="6" destOrd="0" presId="urn:microsoft.com/office/officeart/2005/8/layout/radial1"/>
    <dgm:cxn modelId="{679449F8-51E2-45BA-B447-5347E22BAFB7}" type="presParOf" srcId="{343DB526-3A9B-48F9-876E-10BD47D10EE4}" destId="{5BA36F89-4E77-4929-9406-69466AB25F28}" srcOrd="7" destOrd="0" presId="urn:microsoft.com/office/officeart/2005/8/layout/radial1"/>
    <dgm:cxn modelId="{CE7D655F-2E1C-4CF0-B1BB-B784C168657E}" type="presParOf" srcId="{5BA36F89-4E77-4929-9406-69466AB25F28}" destId="{DC142706-C7D1-45A2-899B-3B715E7567C7}" srcOrd="0" destOrd="0" presId="urn:microsoft.com/office/officeart/2005/8/layout/radial1"/>
    <dgm:cxn modelId="{68F3C1DB-6980-4DA2-9472-5C90FAD5E4CD}" type="presParOf" srcId="{343DB526-3A9B-48F9-876E-10BD47D10EE4}" destId="{21E3CAF8-928E-4498-80A1-5BD0340889F8}" srcOrd="8" destOrd="0" presId="urn:microsoft.com/office/officeart/2005/8/layout/radial1"/>
    <dgm:cxn modelId="{E93EBD39-EDA3-48BD-92B0-0D5F10249221}" type="presParOf" srcId="{343DB526-3A9B-48F9-876E-10BD47D10EE4}" destId="{83BAE451-6BE8-4CB2-BA1C-534423154F5F}" srcOrd="9" destOrd="0" presId="urn:microsoft.com/office/officeart/2005/8/layout/radial1"/>
    <dgm:cxn modelId="{20E62DCE-998E-43B3-9361-72DC1562BF54}" type="presParOf" srcId="{83BAE451-6BE8-4CB2-BA1C-534423154F5F}" destId="{E1DDBC57-3641-4184-AB0B-5C50DEFE206B}" srcOrd="0" destOrd="0" presId="urn:microsoft.com/office/officeart/2005/8/layout/radial1"/>
    <dgm:cxn modelId="{4EC3BCA3-6C30-4F48-B820-C2B02A18044F}" type="presParOf" srcId="{343DB526-3A9B-48F9-876E-10BD47D10EE4}" destId="{72B3907F-647B-4778-A734-E01E776264BB}" srcOrd="10" destOrd="0" presId="urn:microsoft.com/office/officeart/2005/8/layout/radial1"/>
    <dgm:cxn modelId="{67FCF614-56CA-4AB6-A0FE-C0DF383538A5}" type="presParOf" srcId="{343DB526-3A9B-48F9-876E-10BD47D10EE4}" destId="{A260F0F6-6502-45BB-93A5-11B7B073EECD}" srcOrd="11" destOrd="0" presId="urn:microsoft.com/office/officeart/2005/8/layout/radial1"/>
    <dgm:cxn modelId="{406DAF71-C883-4198-9AC7-698EEE299ACE}" type="presParOf" srcId="{A260F0F6-6502-45BB-93A5-11B7B073EECD}" destId="{ECA250BE-9E2E-43B1-8AE1-9E6D1557881B}" srcOrd="0" destOrd="0" presId="urn:microsoft.com/office/officeart/2005/8/layout/radial1"/>
    <dgm:cxn modelId="{7577F77B-2226-47EB-BE28-0C9381613BFE}" type="presParOf" srcId="{343DB526-3A9B-48F9-876E-10BD47D10EE4}" destId="{F0C22CA2-ED44-4DD5-A6C4-DCC6E80B3F38}" srcOrd="12" destOrd="0" presId="urn:microsoft.com/office/officeart/2005/8/layout/radial1"/>
    <dgm:cxn modelId="{75B124CC-C0A1-425E-AC0A-BE113B1F1F50}" type="presParOf" srcId="{343DB526-3A9B-48F9-876E-10BD47D10EE4}" destId="{68AC5B5E-BAD1-4071-9CB7-7089CDB6DF59}" srcOrd="13" destOrd="0" presId="urn:microsoft.com/office/officeart/2005/8/layout/radial1"/>
    <dgm:cxn modelId="{1C26D8B6-F6DB-49F1-905F-A5E7ED12535B}" type="presParOf" srcId="{68AC5B5E-BAD1-4071-9CB7-7089CDB6DF59}" destId="{A15E17CE-AADF-493F-AD76-D8060B96F795}" srcOrd="0" destOrd="0" presId="urn:microsoft.com/office/officeart/2005/8/layout/radial1"/>
    <dgm:cxn modelId="{F1B813D7-BABA-48D9-8B59-CA88F638D936}" type="presParOf" srcId="{343DB526-3A9B-48F9-876E-10BD47D10EE4}" destId="{69BC0D5D-E93A-4E60-AC0E-DF9A8BBEDA32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90C0132-7F40-4ECE-BE2B-A255EC1A5F99}" type="doc">
      <dgm:prSet loTypeId="urn:microsoft.com/office/officeart/2005/8/layout/radial1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de-DE"/>
        </a:p>
      </dgm:t>
    </dgm:pt>
    <dgm:pt modelId="{3FBDC1D8-E8AD-41FE-AB20-393A46818B00}">
      <dgm:prSet phldrT="[Text]" custT="1"/>
      <dgm:spPr/>
      <dgm:t>
        <a:bodyPr/>
        <a:lstStyle/>
        <a:p>
          <a:endParaRPr lang="de-DE" sz="1400" b="1" dirty="0"/>
        </a:p>
      </dgm:t>
    </dgm:pt>
    <dgm:pt modelId="{B12EB21A-480F-43F5-BFF9-329EBAD57556}" type="parTrans" cxnId="{D9B23CBF-1689-4981-BE25-C11C5B4EB330}">
      <dgm:prSet/>
      <dgm:spPr/>
      <dgm:t>
        <a:bodyPr/>
        <a:lstStyle/>
        <a:p>
          <a:endParaRPr lang="de-DE"/>
        </a:p>
      </dgm:t>
    </dgm:pt>
    <dgm:pt modelId="{D710BEE1-1B4C-4839-9A4F-4D56AECCFFB8}" type="sibTrans" cxnId="{D9B23CBF-1689-4981-BE25-C11C5B4EB330}">
      <dgm:prSet/>
      <dgm:spPr/>
      <dgm:t>
        <a:bodyPr/>
        <a:lstStyle/>
        <a:p>
          <a:endParaRPr lang="de-DE"/>
        </a:p>
      </dgm:t>
    </dgm:pt>
    <dgm:pt modelId="{858CA7B7-C52C-4E81-B40E-EB31F3A8D13E}">
      <dgm:prSet phldrT="[Text]" custT="1"/>
      <dgm:spPr/>
      <dgm:t>
        <a:bodyPr/>
        <a:lstStyle/>
        <a:p>
          <a:endParaRPr lang="de-DE" sz="1200" b="1" dirty="0"/>
        </a:p>
      </dgm:t>
    </dgm:pt>
    <dgm:pt modelId="{F872C41D-9092-4E57-9030-BC6A20BC59AB}" type="parTrans" cxnId="{0E4258ED-4926-4212-97A6-79A8022C72F9}">
      <dgm:prSet/>
      <dgm:spPr/>
      <dgm:t>
        <a:bodyPr/>
        <a:lstStyle/>
        <a:p>
          <a:endParaRPr lang="de-DE"/>
        </a:p>
      </dgm:t>
    </dgm:pt>
    <dgm:pt modelId="{671B97FE-A59F-446C-A067-B938F00ED73B}" type="sibTrans" cxnId="{0E4258ED-4926-4212-97A6-79A8022C72F9}">
      <dgm:prSet/>
      <dgm:spPr/>
      <dgm:t>
        <a:bodyPr/>
        <a:lstStyle/>
        <a:p>
          <a:endParaRPr lang="de-DE"/>
        </a:p>
      </dgm:t>
    </dgm:pt>
    <dgm:pt modelId="{7941BCFB-32FC-4ABD-9075-8EF58F31637B}">
      <dgm:prSet phldrT="[Text]" custT="1"/>
      <dgm:spPr/>
      <dgm:t>
        <a:bodyPr/>
        <a:lstStyle/>
        <a:p>
          <a:endParaRPr lang="de-DE" sz="1200" b="1" dirty="0"/>
        </a:p>
      </dgm:t>
    </dgm:pt>
    <dgm:pt modelId="{EDCDCCA7-757F-4B46-B153-5530009265DA}" type="parTrans" cxnId="{A69085D4-FDC2-4C99-B3E8-E7C324AF68C7}">
      <dgm:prSet/>
      <dgm:spPr/>
      <dgm:t>
        <a:bodyPr/>
        <a:lstStyle/>
        <a:p>
          <a:endParaRPr lang="de-DE"/>
        </a:p>
      </dgm:t>
    </dgm:pt>
    <dgm:pt modelId="{BBA2F1D8-D4A0-4A2A-8522-D29E9AA07F56}" type="sibTrans" cxnId="{A69085D4-FDC2-4C99-B3E8-E7C324AF68C7}">
      <dgm:prSet/>
      <dgm:spPr/>
      <dgm:t>
        <a:bodyPr/>
        <a:lstStyle/>
        <a:p>
          <a:endParaRPr lang="de-DE"/>
        </a:p>
      </dgm:t>
    </dgm:pt>
    <dgm:pt modelId="{B106D712-3F62-4C8B-BD56-BB79D86620CE}">
      <dgm:prSet phldrT="[Text]" custT="1"/>
      <dgm:spPr/>
      <dgm:t>
        <a:bodyPr/>
        <a:lstStyle/>
        <a:p>
          <a:endParaRPr lang="de-DE" sz="1200" b="1" dirty="0"/>
        </a:p>
      </dgm:t>
    </dgm:pt>
    <dgm:pt modelId="{35B79C9E-1EB0-4538-978A-F561B49F7F01}" type="parTrans" cxnId="{C5FBF3F8-BCAD-4F8F-828A-979F5D996A68}">
      <dgm:prSet/>
      <dgm:spPr/>
      <dgm:t>
        <a:bodyPr/>
        <a:lstStyle/>
        <a:p>
          <a:endParaRPr lang="de-DE"/>
        </a:p>
      </dgm:t>
    </dgm:pt>
    <dgm:pt modelId="{90108074-C0ED-4FE9-9368-D1CF3AE25D8C}" type="sibTrans" cxnId="{C5FBF3F8-BCAD-4F8F-828A-979F5D996A68}">
      <dgm:prSet/>
      <dgm:spPr/>
      <dgm:t>
        <a:bodyPr/>
        <a:lstStyle/>
        <a:p>
          <a:endParaRPr lang="de-DE"/>
        </a:p>
      </dgm:t>
    </dgm:pt>
    <dgm:pt modelId="{C80E4A9F-0A3E-45AA-85D3-87B602F0115D}">
      <dgm:prSet phldrT="[Text]" custT="1"/>
      <dgm:spPr/>
      <dgm:t>
        <a:bodyPr/>
        <a:lstStyle/>
        <a:p>
          <a:endParaRPr lang="de-DE" sz="1200" b="1" dirty="0"/>
        </a:p>
      </dgm:t>
    </dgm:pt>
    <dgm:pt modelId="{85A7397F-3ED4-4A83-855E-36613F67D124}" type="parTrans" cxnId="{7B767FFF-C711-426C-BCE7-4D9CFB6EAF5B}">
      <dgm:prSet/>
      <dgm:spPr/>
      <dgm:t>
        <a:bodyPr/>
        <a:lstStyle/>
        <a:p>
          <a:endParaRPr lang="de-DE"/>
        </a:p>
      </dgm:t>
    </dgm:pt>
    <dgm:pt modelId="{CCE5A58B-AFC7-4704-BA1F-692D23CE65D9}" type="sibTrans" cxnId="{7B767FFF-C711-426C-BCE7-4D9CFB6EAF5B}">
      <dgm:prSet/>
      <dgm:spPr/>
      <dgm:t>
        <a:bodyPr/>
        <a:lstStyle/>
        <a:p>
          <a:endParaRPr lang="de-DE"/>
        </a:p>
      </dgm:t>
    </dgm:pt>
    <dgm:pt modelId="{8A59B186-66D1-4DEC-9369-C75F7DBFBB79}">
      <dgm:prSet custT="1"/>
      <dgm:spPr/>
      <dgm:t>
        <a:bodyPr/>
        <a:lstStyle/>
        <a:p>
          <a:endParaRPr lang="de-DE" sz="1200" b="1" dirty="0"/>
        </a:p>
      </dgm:t>
    </dgm:pt>
    <dgm:pt modelId="{67505C38-97EA-4539-977A-9FD3E576D448}" type="parTrans" cxnId="{14CCEC22-8CD2-4D8F-9BD7-09DD0D3D6CBB}">
      <dgm:prSet/>
      <dgm:spPr/>
      <dgm:t>
        <a:bodyPr/>
        <a:lstStyle/>
        <a:p>
          <a:endParaRPr lang="de-DE"/>
        </a:p>
      </dgm:t>
    </dgm:pt>
    <dgm:pt modelId="{32582C12-9D4B-4FD7-A2F9-4EA1A10D5F5A}" type="sibTrans" cxnId="{14CCEC22-8CD2-4D8F-9BD7-09DD0D3D6CBB}">
      <dgm:prSet/>
      <dgm:spPr/>
      <dgm:t>
        <a:bodyPr/>
        <a:lstStyle/>
        <a:p>
          <a:endParaRPr lang="de-DE"/>
        </a:p>
      </dgm:t>
    </dgm:pt>
    <dgm:pt modelId="{4EE25CD2-CFB4-4E7C-9C76-CBB24A666744}">
      <dgm:prSet custT="1"/>
      <dgm:spPr/>
      <dgm:t>
        <a:bodyPr/>
        <a:lstStyle/>
        <a:p>
          <a:endParaRPr lang="de-DE" sz="1200" b="1" dirty="0"/>
        </a:p>
      </dgm:t>
    </dgm:pt>
    <dgm:pt modelId="{11A7E54F-5B2C-49FE-97FD-413F18F97135}" type="parTrans" cxnId="{18347879-C191-4C93-8A6C-9B724D623A58}">
      <dgm:prSet/>
      <dgm:spPr/>
      <dgm:t>
        <a:bodyPr/>
        <a:lstStyle/>
        <a:p>
          <a:endParaRPr lang="de-DE"/>
        </a:p>
      </dgm:t>
    </dgm:pt>
    <dgm:pt modelId="{A086E9FB-B87E-4C7F-A8C4-C7C345621AF4}" type="sibTrans" cxnId="{18347879-C191-4C93-8A6C-9B724D623A58}">
      <dgm:prSet/>
      <dgm:spPr/>
      <dgm:t>
        <a:bodyPr/>
        <a:lstStyle/>
        <a:p>
          <a:endParaRPr lang="de-DE"/>
        </a:p>
      </dgm:t>
    </dgm:pt>
    <dgm:pt modelId="{8A957397-8EA1-4B99-B697-D4B92CBFBDD4}">
      <dgm:prSet custT="1"/>
      <dgm:spPr/>
      <dgm:t>
        <a:bodyPr/>
        <a:lstStyle/>
        <a:p>
          <a:endParaRPr lang="de-DE" sz="1200" b="1" dirty="0"/>
        </a:p>
      </dgm:t>
    </dgm:pt>
    <dgm:pt modelId="{E81775A9-4F4E-4176-B393-A71FFFDA30A1}" type="parTrans" cxnId="{00A31986-28A1-4829-AD2E-163E0CFEA706}">
      <dgm:prSet/>
      <dgm:spPr/>
      <dgm:t>
        <a:bodyPr/>
        <a:lstStyle/>
        <a:p>
          <a:endParaRPr lang="de-DE"/>
        </a:p>
      </dgm:t>
    </dgm:pt>
    <dgm:pt modelId="{97E4339E-7EC7-4809-BD00-57D2CD646719}" type="sibTrans" cxnId="{00A31986-28A1-4829-AD2E-163E0CFEA706}">
      <dgm:prSet/>
      <dgm:spPr/>
      <dgm:t>
        <a:bodyPr/>
        <a:lstStyle/>
        <a:p>
          <a:endParaRPr lang="de-DE"/>
        </a:p>
      </dgm:t>
    </dgm:pt>
    <dgm:pt modelId="{343DB526-3A9B-48F9-876E-10BD47D10EE4}" type="pres">
      <dgm:prSet presAssocID="{B90C0132-7F40-4ECE-BE2B-A255EC1A5F9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6DD28214-DD53-4115-A08E-4942F22C5099}" type="pres">
      <dgm:prSet presAssocID="{3FBDC1D8-E8AD-41FE-AB20-393A46818B00}" presName="centerShape" presStyleLbl="node0" presStyleIdx="0" presStyleCnt="1" custScaleX="54296" custScaleY="55251"/>
      <dgm:spPr/>
      <dgm:t>
        <a:bodyPr/>
        <a:lstStyle/>
        <a:p>
          <a:endParaRPr lang="de-DE"/>
        </a:p>
      </dgm:t>
    </dgm:pt>
    <dgm:pt modelId="{61C202A9-946C-4A32-8670-D551525D71E0}" type="pres">
      <dgm:prSet presAssocID="{F872C41D-9092-4E57-9030-BC6A20BC59AB}" presName="Name9" presStyleLbl="parChTrans1D2" presStyleIdx="0" presStyleCnt="7"/>
      <dgm:spPr/>
      <dgm:t>
        <a:bodyPr/>
        <a:lstStyle/>
        <a:p>
          <a:endParaRPr lang="de-DE"/>
        </a:p>
      </dgm:t>
    </dgm:pt>
    <dgm:pt modelId="{B9D1FBC2-73B3-4106-9A93-5CA0EBAE843B}" type="pres">
      <dgm:prSet presAssocID="{F872C41D-9092-4E57-9030-BC6A20BC59AB}" presName="connTx" presStyleLbl="parChTrans1D2" presStyleIdx="0" presStyleCnt="7"/>
      <dgm:spPr/>
      <dgm:t>
        <a:bodyPr/>
        <a:lstStyle/>
        <a:p>
          <a:endParaRPr lang="de-DE"/>
        </a:p>
      </dgm:t>
    </dgm:pt>
    <dgm:pt modelId="{FACC6440-1A4F-40D4-9AFB-F9DC629E9557}" type="pres">
      <dgm:prSet presAssocID="{858CA7B7-C52C-4E81-B40E-EB31F3A8D13E}" presName="node" presStyleLbl="node1" presStyleIdx="0" presStyleCnt="7" custScaleX="41749" custScaleY="41809" custRadScaleRad="51913" custRadScaleInc="73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F923761-6DC5-42AD-94AF-F82C0C1A6C3A}" type="pres">
      <dgm:prSet presAssocID="{EDCDCCA7-757F-4B46-B153-5530009265DA}" presName="Name9" presStyleLbl="parChTrans1D2" presStyleIdx="1" presStyleCnt="7"/>
      <dgm:spPr/>
      <dgm:t>
        <a:bodyPr/>
        <a:lstStyle/>
        <a:p>
          <a:endParaRPr lang="de-DE"/>
        </a:p>
      </dgm:t>
    </dgm:pt>
    <dgm:pt modelId="{CDCF2919-C199-4B5D-A4CA-211EC56FB429}" type="pres">
      <dgm:prSet presAssocID="{EDCDCCA7-757F-4B46-B153-5530009265DA}" presName="connTx" presStyleLbl="parChTrans1D2" presStyleIdx="1" presStyleCnt="7"/>
      <dgm:spPr/>
      <dgm:t>
        <a:bodyPr/>
        <a:lstStyle/>
        <a:p>
          <a:endParaRPr lang="de-DE"/>
        </a:p>
      </dgm:t>
    </dgm:pt>
    <dgm:pt modelId="{FD269FCB-FB51-4B48-8215-5B0C8E36AA2D}" type="pres">
      <dgm:prSet presAssocID="{7941BCFB-32FC-4ABD-9075-8EF58F31637B}" presName="node" presStyleLbl="node1" presStyleIdx="1" presStyleCnt="7" custFlipHor="1" custScaleX="49759" custScaleY="42844" custRadScaleRad="56797" custRadScaleInc="1318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E8E5CE9-DAB3-4A50-A7F5-234B710BF79A}" type="pres">
      <dgm:prSet presAssocID="{35B79C9E-1EB0-4538-978A-F561B49F7F01}" presName="Name9" presStyleLbl="parChTrans1D2" presStyleIdx="2" presStyleCnt="7"/>
      <dgm:spPr/>
      <dgm:t>
        <a:bodyPr/>
        <a:lstStyle/>
        <a:p>
          <a:endParaRPr lang="de-DE"/>
        </a:p>
      </dgm:t>
    </dgm:pt>
    <dgm:pt modelId="{E3EEC718-4249-4598-A305-71EB9E6334C6}" type="pres">
      <dgm:prSet presAssocID="{35B79C9E-1EB0-4538-978A-F561B49F7F01}" presName="connTx" presStyleLbl="parChTrans1D2" presStyleIdx="2" presStyleCnt="7"/>
      <dgm:spPr/>
      <dgm:t>
        <a:bodyPr/>
        <a:lstStyle/>
        <a:p>
          <a:endParaRPr lang="de-DE"/>
        </a:p>
      </dgm:t>
    </dgm:pt>
    <dgm:pt modelId="{650FB03F-C635-4706-B453-CF878A7E6DFD}" type="pres">
      <dgm:prSet presAssocID="{B106D712-3F62-4C8B-BD56-BB79D86620CE}" presName="node" presStyleLbl="node1" presStyleIdx="2" presStyleCnt="7" custScaleX="84561" custScaleY="94895" custRadScaleRad="79858" custRadScaleInc="1299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BA36F89-4E77-4929-9406-69466AB25F28}" type="pres">
      <dgm:prSet presAssocID="{85A7397F-3ED4-4A83-855E-36613F67D124}" presName="Name9" presStyleLbl="parChTrans1D2" presStyleIdx="3" presStyleCnt="7"/>
      <dgm:spPr/>
      <dgm:t>
        <a:bodyPr/>
        <a:lstStyle/>
        <a:p>
          <a:endParaRPr lang="de-DE"/>
        </a:p>
      </dgm:t>
    </dgm:pt>
    <dgm:pt modelId="{DC142706-C7D1-45A2-899B-3B715E7567C7}" type="pres">
      <dgm:prSet presAssocID="{85A7397F-3ED4-4A83-855E-36613F67D124}" presName="connTx" presStyleLbl="parChTrans1D2" presStyleIdx="3" presStyleCnt="7"/>
      <dgm:spPr/>
      <dgm:t>
        <a:bodyPr/>
        <a:lstStyle/>
        <a:p>
          <a:endParaRPr lang="de-DE"/>
        </a:p>
      </dgm:t>
    </dgm:pt>
    <dgm:pt modelId="{21E3CAF8-928E-4498-80A1-5BD0340889F8}" type="pres">
      <dgm:prSet presAssocID="{C80E4A9F-0A3E-45AA-85D3-87B602F0115D}" presName="node" presStyleLbl="node1" presStyleIdx="3" presStyleCnt="7" custScaleX="52540" custScaleY="51720" custRadScaleRad="52233" custRadScaleInc="1881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3BAE451-6BE8-4CB2-BA1C-534423154F5F}" type="pres">
      <dgm:prSet presAssocID="{67505C38-97EA-4539-977A-9FD3E576D448}" presName="Name9" presStyleLbl="parChTrans1D2" presStyleIdx="4" presStyleCnt="7"/>
      <dgm:spPr/>
      <dgm:t>
        <a:bodyPr/>
        <a:lstStyle/>
        <a:p>
          <a:endParaRPr lang="de-DE"/>
        </a:p>
      </dgm:t>
    </dgm:pt>
    <dgm:pt modelId="{E1DDBC57-3641-4184-AB0B-5C50DEFE206B}" type="pres">
      <dgm:prSet presAssocID="{67505C38-97EA-4539-977A-9FD3E576D448}" presName="connTx" presStyleLbl="parChTrans1D2" presStyleIdx="4" presStyleCnt="7"/>
      <dgm:spPr/>
      <dgm:t>
        <a:bodyPr/>
        <a:lstStyle/>
        <a:p>
          <a:endParaRPr lang="de-DE"/>
        </a:p>
      </dgm:t>
    </dgm:pt>
    <dgm:pt modelId="{72B3907F-647B-4778-A734-E01E776264BB}" type="pres">
      <dgm:prSet presAssocID="{8A59B186-66D1-4DEC-9369-C75F7DBFBB79}" presName="node" presStyleLbl="node1" presStyleIdx="4" presStyleCnt="7" custFlipHor="1" custScaleX="39964" custScaleY="53007" custRadScaleRad="52233" custRadScaleInc="-1881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260F0F6-6502-45BB-93A5-11B7B073EECD}" type="pres">
      <dgm:prSet presAssocID="{11A7E54F-5B2C-49FE-97FD-413F18F97135}" presName="Name9" presStyleLbl="parChTrans1D2" presStyleIdx="5" presStyleCnt="7"/>
      <dgm:spPr/>
      <dgm:t>
        <a:bodyPr/>
        <a:lstStyle/>
        <a:p>
          <a:endParaRPr lang="de-DE"/>
        </a:p>
      </dgm:t>
    </dgm:pt>
    <dgm:pt modelId="{ECA250BE-9E2E-43B1-8AE1-9E6D1557881B}" type="pres">
      <dgm:prSet presAssocID="{11A7E54F-5B2C-49FE-97FD-413F18F97135}" presName="connTx" presStyleLbl="parChTrans1D2" presStyleIdx="5" presStyleCnt="7"/>
      <dgm:spPr/>
      <dgm:t>
        <a:bodyPr/>
        <a:lstStyle/>
        <a:p>
          <a:endParaRPr lang="de-DE"/>
        </a:p>
      </dgm:t>
    </dgm:pt>
    <dgm:pt modelId="{F0C22CA2-ED44-4DD5-A6C4-DCC6E80B3F38}" type="pres">
      <dgm:prSet presAssocID="{4EE25CD2-CFB4-4E7C-9C76-CBB24A666744}" presName="node" presStyleLbl="node1" presStyleIdx="5" presStyleCnt="7" custScaleX="34345" custScaleY="47677" custRadScaleRad="47375" custRadScaleInc="-168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8AC5B5E-BAD1-4071-9CB7-7089CDB6DF59}" type="pres">
      <dgm:prSet presAssocID="{E81775A9-4F4E-4176-B393-A71FFFDA30A1}" presName="Name9" presStyleLbl="parChTrans1D2" presStyleIdx="6" presStyleCnt="7"/>
      <dgm:spPr/>
      <dgm:t>
        <a:bodyPr/>
        <a:lstStyle/>
        <a:p>
          <a:endParaRPr lang="de-DE"/>
        </a:p>
      </dgm:t>
    </dgm:pt>
    <dgm:pt modelId="{A15E17CE-AADF-493F-AD76-D8060B96F795}" type="pres">
      <dgm:prSet presAssocID="{E81775A9-4F4E-4176-B393-A71FFFDA30A1}" presName="connTx" presStyleLbl="parChTrans1D2" presStyleIdx="6" presStyleCnt="7"/>
      <dgm:spPr/>
      <dgm:t>
        <a:bodyPr/>
        <a:lstStyle/>
        <a:p>
          <a:endParaRPr lang="de-DE"/>
        </a:p>
      </dgm:t>
    </dgm:pt>
    <dgm:pt modelId="{69BC0D5D-E93A-4E60-AC0E-DF9A8BBEDA32}" type="pres">
      <dgm:prSet presAssocID="{8A957397-8EA1-4B99-B697-D4B92CBFBDD4}" presName="node" presStyleLbl="node1" presStyleIdx="6" presStyleCnt="7" custScaleX="41603" custScaleY="58210" custRadScaleRad="49150" custRadScaleInc="826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A9F91537-BD0C-45AB-84B5-90C15D369335}" type="presOf" srcId="{35B79C9E-1EB0-4538-978A-F561B49F7F01}" destId="{EE8E5CE9-DAB3-4A50-A7F5-234B710BF79A}" srcOrd="0" destOrd="0" presId="urn:microsoft.com/office/officeart/2005/8/layout/radial1"/>
    <dgm:cxn modelId="{0137FFFF-41A9-433A-8FB1-A5E26BA90418}" type="presOf" srcId="{858CA7B7-C52C-4E81-B40E-EB31F3A8D13E}" destId="{FACC6440-1A4F-40D4-9AFB-F9DC629E9557}" srcOrd="0" destOrd="0" presId="urn:microsoft.com/office/officeart/2005/8/layout/radial1"/>
    <dgm:cxn modelId="{7F8B1890-273C-4AC1-8947-C2E54DAE54D2}" type="presOf" srcId="{C80E4A9F-0A3E-45AA-85D3-87B602F0115D}" destId="{21E3CAF8-928E-4498-80A1-5BD0340889F8}" srcOrd="0" destOrd="0" presId="urn:microsoft.com/office/officeart/2005/8/layout/radial1"/>
    <dgm:cxn modelId="{18347879-C191-4C93-8A6C-9B724D623A58}" srcId="{3FBDC1D8-E8AD-41FE-AB20-393A46818B00}" destId="{4EE25CD2-CFB4-4E7C-9C76-CBB24A666744}" srcOrd="5" destOrd="0" parTransId="{11A7E54F-5B2C-49FE-97FD-413F18F97135}" sibTransId="{A086E9FB-B87E-4C7F-A8C4-C7C345621AF4}"/>
    <dgm:cxn modelId="{C5FBF3F8-BCAD-4F8F-828A-979F5D996A68}" srcId="{3FBDC1D8-E8AD-41FE-AB20-393A46818B00}" destId="{B106D712-3F62-4C8B-BD56-BB79D86620CE}" srcOrd="2" destOrd="0" parTransId="{35B79C9E-1EB0-4538-978A-F561B49F7F01}" sibTransId="{90108074-C0ED-4FE9-9368-D1CF3AE25D8C}"/>
    <dgm:cxn modelId="{3F65589B-7DA9-420B-8FC0-F0163C349208}" type="presOf" srcId="{4EE25CD2-CFB4-4E7C-9C76-CBB24A666744}" destId="{F0C22CA2-ED44-4DD5-A6C4-DCC6E80B3F38}" srcOrd="0" destOrd="0" presId="urn:microsoft.com/office/officeart/2005/8/layout/radial1"/>
    <dgm:cxn modelId="{A69085D4-FDC2-4C99-B3E8-E7C324AF68C7}" srcId="{3FBDC1D8-E8AD-41FE-AB20-393A46818B00}" destId="{7941BCFB-32FC-4ABD-9075-8EF58F31637B}" srcOrd="1" destOrd="0" parTransId="{EDCDCCA7-757F-4B46-B153-5530009265DA}" sibTransId="{BBA2F1D8-D4A0-4A2A-8522-D29E9AA07F56}"/>
    <dgm:cxn modelId="{8E31463A-BAC7-4188-A9F3-E9CBFF4F9B22}" type="presOf" srcId="{11A7E54F-5B2C-49FE-97FD-413F18F97135}" destId="{ECA250BE-9E2E-43B1-8AE1-9E6D1557881B}" srcOrd="1" destOrd="0" presId="urn:microsoft.com/office/officeart/2005/8/layout/radial1"/>
    <dgm:cxn modelId="{2AD3658A-52E1-402E-95DB-229D71B217C2}" type="presOf" srcId="{EDCDCCA7-757F-4B46-B153-5530009265DA}" destId="{EF923761-6DC5-42AD-94AF-F82C0C1A6C3A}" srcOrd="0" destOrd="0" presId="urn:microsoft.com/office/officeart/2005/8/layout/radial1"/>
    <dgm:cxn modelId="{1503A626-BCF2-4A88-B6BA-32BC3F8062BE}" type="presOf" srcId="{E81775A9-4F4E-4176-B393-A71FFFDA30A1}" destId="{A15E17CE-AADF-493F-AD76-D8060B96F795}" srcOrd="1" destOrd="0" presId="urn:microsoft.com/office/officeart/2005/8/layout/radial1"/>
    <dgm:cxn modelId="{14CCEC22-8CD2-4D8F-9BD7-09DD0D3D6CBB}" srcId="{3FBDC1D8-E8AD-41FE-AB20-393A46818B00}" destId="{8A59B186-66D1-4DEC-9369-C75F7DBFBB79}" srcOrd="4" destOrd="0" parTransId="{67505C38-97EA-4539-977A-9FD3E576D448}" sibTransId="{32582C12-9D4B-4FD7-A2F9-4EA1A10D5F5A}"/>
    <dgm:cxn modelId="{85401F12-6B4B-4F42-8220-75BFE715E662}" type="presOf" srcId="{B106D712-3F62-4C8B-BD56-BB79D86620CE}" destId="{650FB03F-C635-4706-B453-CF878A7E6DFD}" srcOrd="0" destOrd="0" presId="urn:microsoft.com/office/officeart/2005/8/layout/radial1"/>
    <dgm:cxn modelId="{CAB2C56F-3DB4-49B0-AE95-F14555EAC35E}" type="presOf" srcId="{35B79C9E-1EB0-4538-978A-F561B49F7F01}" destId="{E3EEC718-4249-4598-A305-71EB9E6334C6}" srcOrd="1" destOrd="0" presId="urn:microsoft.com/office/officeart/2005/8/layout/radial1"/>
    <dgm:cxn modelId="{B022B2AB-8FF2-47DB-B08D-3BC4AB8E0745}" type="presOf" srcId="{85A7397F-3ED4-4A83-855E-36613F67D124}" destId="{DC142706-C7D1-45A2-899B-3B715E7567C7}" srcOrd="1" destOrd="0" presId="urn:microsoft.com/office/officeart/2005/8/layout/radial1"/>
    <dgm:cxn modelId="{6673C925-44A8-4B0A-BE8D-828B21A43D56}" type="presOf" srcId="{67505C38-97EA-4539-977A-9FD3E576D448}" destId="{E1DDBC57-3641-4184-AB0B-5C50DEFE206B}" srcOrd="1" destOrd="0" presId="urn:microsoft.com/office/officeart/2005/8/layout/radial1"/>
    <dgm:cxn modelId="{651C0FC1-8B26-401D-A29B-9A636EE0C746}" type="presOf" srcId="{EDCDCCA7-757F-4B46-B153-5530009265DA}" destId="{CDCF2919-C199-4B5D-A4CA-211EC56FB429}" srcOrd="1" destOrd="0" presId="urn:microsoft.com/office/officeart/2005/8/layout/radial1"/>
    <dgm:cxn modelId="{16471B9B-F21C-4A92-974C-FD02518F0A73}" type="presOf" srcId="{8A957397-8EA1-4B99-B697-D4B92CBFBDD4}" destId="{69BC0D5D-E93A-4E60-AC0E-DF9A8BBEDA32}" srcOrd="0" destOrd="0" presId="urn:microsoft.com/office/officeart/2005/8/layout/radial1"/>
    <dgm:cxn modelId="{21A799CD-C5BA-4569-905A-56DB7BE2082F}" type="presOf" srcId="{7941BCFB-32FC-4ABD-9075-8EF58F31637B}" destId="{FD269FCB-FB51-4B48-8215-5B0C8E36AA2D}" srcOrd="0" destOrd="0" presId="urn:microsoft.com/office/officeart/2005/8/layout/radial1"/>
    <dgm:cxn modelId="{FE8416E4-FCE2-4C79-89FE-F5804EFA92B7}" type="presOf" srcId="{F872C41D-9092-4E57-9030-BC6A20BC59AB}" destId="{61C202A9-946C-4A32-8670-D551525D71E0}" srcOrd="0" destOrd="0" presId="urn:microsoft.com/office/officeart/2005/8/layout/radial1"/>
    <dgm:cxn modelId="{1446891F-9AA2-4CAF-B3AB-B702EB9ED3E7}" type="presOf" srcId="{85A7397F-3ED4-4A83-855E-36613F67D124}" destId="{5BA36F89-4E77-4929-9406-69466AB25F28}" srcOrd="0" destOrd="0" presId="urn:microsoft.com/office/officeart/2005/8/layout/radial1"/>
    <dgm:cxn modelId="{0ACCC1D9-87E9-4CDF-9C78-04F3A7A181B1}" type="presOf" srcId="{F872C41D-9092-4E57-9030-BC6A20BC59AB}" destId="{B9D1FBC2-73B3-4106-9A93-5CA0EBAE843B}" srcOrd="1" destOrd="0" presId="urn:microsoft.com/office/officeart/2005/8/layout/radial1"/>
    <dgm:cxn modelId="{1E566DFF-932A-483E-906A-5E9D2FC87DFC}" type="presOf" srcId="{67505C38-97EA-4539-977A-9FD3E576D448}" destId="{83BAE451-6BE8-4CB2-BA1C-534423154F5F}" srcOrd="0" destOrd="0" presId="urn:microsoft.com/office/officeart/2005/8/layout/radial1"/>
    <dgm:cxn modelId="{AE5C3720-AF72-4377-8C16-25BED04F6CA7}" type="presOf" srcId="{B90C0132-7F40-4ECE-BE2B-A255EC1A5F99}" destId="{343DB526-3A9B-48F9-876E-10BD47D10EE4}" srcOrd="0" destOrd="0" presId="urn:microsoft.com/office/officeart/2005/8/layout/radial1"/>
    <dgm:cxn modelId="{D9B23CBF-1689-4981-BE25-C11C5B4EB330}" srcId="{B90C0132-7F40-4ECE-BE2B-A255EC1A5F99}" destId="{3FBDC1D8-E8AD-41FE-AB20-393A46818B00}" srcOrd="0" destOrd="0" parTransId="{B12EB21A-480F-43F5-BFF9-329EBAD57556}" sibTransId="{D710BEE1-1B4C-4839-9A4F-4D56AECCFFB8}"/>
    <dgm:cxn modelId="{9007867D-D858-43F5-BF45-72C4F5B831B2}" type="presOf" srcId="{11A7E54F-5B2C-49FE-97FD-413F18F97135}" destId="{A260F0F6-6502-45BB-93A5-11B7B073EECD}" srcOrd="0" destOrd="0" presId="urn:microsoft.com/office/officeart/2005/8/layout/radial1"/>
    <dgm:cxn modelId="{0E4258ED-4926-4212-97A6-79A8022C72F9}" srcId="{3FBDC1D8-E8AD-41FE-AB20-393A46818B00}" destId="{858CA7B7-C52C-4E81-B40E-EB31F3A8D13E}" srcOrd="0" destOrd="0" parTransId="{F872C41D-9092-4E57-9030-BC6A20BC59AB}" sibTransId="{671B97FE-A59F-446C-A067-B938F00ED73B}"/>
    <dgm:cxn modelId="{699D9C8E-A7E0-43ED-9B4B-F891063414EA}" type="presOf" srcId="{8A59B186-66D1-4DEC-9369-C75F7DBFBB79}" destId="{72B3907F-647B-4778-A734-E01E776264BB}" srcOrd="0" destOrd="0" presId="urn:microsoft.com/office/officeart/2005/8/layout/radial1"/>
    <dgm:cxn modelId="{00A31986-28A1-4829-AD2E-163E0CFEA706}" srcId="{3FBDC1D8-E8AD-41FE-AB20-393A46818B00}" destId="{8A957397-8EA1-4B99-B697-D4B92CBFBDD4}" srcOrd="6" destOrd="0" parTransId="{E81775A9-4F4E-4176-B393-A71FFFDA30A1}" sibTransId="{97E4339E-7EC7-4809-BD00-57D2CD646719}"/>
    <dgm:cxn modelId="{CC703AF2-F59D-4E00-8B89-144B4BFC1757}" type="presOf" srcId="{E81775A9-4F4E-4176-B393-A71FFFDA30A1}" destId="{68AC5B5E-BAD1-4071-9CB7-7089CDB6DF59}" srcOrd="0" destOrd="0" presId="urn:microsoft.com/office/officeart/2005/8/layout/radial1"/>
    <dgm:cxn modelId="{7B767FFF-C711-426C-BCE7-4D9CFB6EAF5B}" srcId="{3FBDC1D8-E8AD-41FE-AB20-393A46818B00}" destId="{C80E4A9F-0A3E-45AA-85D3-87B602F0115D}" srcOrd="3" destOrd="0" parTransId="{85A7397F-3ED4-4A83-855E-36613F67D124}" sibTransId="{CCE5A58B-AFC7-4704-BA1F-692D23CE65D9}"/>
    <dgm:cxn modelId="{3685F776-411D-4B16-96C7-999E38AB0CBF}" type="presOf" srcId="{3FBDC1D8-E8AD-41FE-AB20-393A46818B00}" destId="{6DD28214-DD53-4115-A08E-4942F22C5099}" srcOrd="0" destOrd="0" presId="urn:microsoft.com/office/officeart/2005/8/layout/radial1"/>
    <dgm:cxn modelId="{63E282BE-CC88-4B6E-9D4E-91484F5607BE}" type="presParOf" srcId="{343DB526-3A9B-48F9-876E-10BD47D10EE4}" destId="{6DD28214-DD53-4115-A08E-4942F22C5099}" srcOrd="0" destOrd="0" presId="urn:microsoft.com/office/officeart/2005/8/layout/radial1"/>
    <dgm:cxn modelId="{3B0ECE8A-92F1-4383-8061-B2A36A0F6E9D}" type="presParOf" srcId="{343DB526-3A9B-48F9-876E-10BD47D10EE4}" destId="{61C202A9-946C-4A32-8670-D551525D71E0}" srcOrd="1" destOrd="0" presId="urn:microsoft.com/office/officeart/2005/8/layout/radial1"/>
    <dgm:cxn modelId="{D4537C59-E51F-4B0E-B6FE-1D5D91182CD7}" type="presParOf" srcId="{61C202A9-946C-4A32-8670-D551525D71E0}" destId="{B9D1FBC2-73B3-4106-9A93-5CA0EBAE843B}" srcOrd="0" destOrd="0" presId="urn:microsoft.com/office/officeart/2005/8/layout/radial1"/>
    <dgm:cxn modelId="{5900E644-2C0C-4DBA-A0EB-927E4700D74D}" type="presParOf" srcId="{343DB526-3A9B-48F9-876E-10BD47D10EE4}" destId="{FACC6440-1A4F-40D4-9AFB-F9DC629E9557}" srcOrd="2" destOrd="0" presId="urn:microsoft.com/office/officeart/2005/8/layout/radial1"/>
    <dgm:cxn modelId="{424BF2A3-1C84-4FF2-9CA9-B8A589D98EA8}" type="presParOf" srcId="{343DB526-3A9B-48F9-876E-10BD47D10EE4}" destId="{EF923761-6DC5-42AD-94AF-F82C0C1A6C3A}" srcOrd="3" destOrd="0" presId="urn:microsoft.com/office/officeart/2005/8/layout/radial1"/>
    <dgm:cxn modelId="{29828D35-CFF4-4FBD-A3B6-3A77BA06221E}" type="presParOf" srcId="{EF923761-6DC5-42AD-94AF-F82C0C1A6C3A}" destId="{CDCF2919-C199-4B5D-A4CA-211EC56FB429}" srcOrd="0" destOrd="0" presId="urn:microsoft.com/office/officeart/2005/8/layout/radial1"/>
    <dgm:cxn modelId="{B2B01501-5BC5-40EB-A6F5-EC594998DF16}" type="presParOf" srcId="{343DB526-3A9B-48F9-876E-10BD47D10EE4}" destId="{FD269FCB-FB51-4B48-8215-5B0C8E36AA2D}" srcOrd="4" destOrd="0" presId="urn:microsoft.com/office/officeart/2005/8/layout/radial1"/>
    <dgm:cxn modelId="{2E0FB162-8D12-4F34-923D-0C84130A9A18}" type="presParOf" srcId="{343DB526-3A9B-48F9-876E-10BD47D10EE4}" destId="{EE8E5CE9-DAB3-4A50-A7F5-234B710BF79A}" srcOrd="5" destOrd="0" presId="urn:microsoft.com/office/officeart/2005/8/layout/radial1"/>
    <dgm:cxn modelId="{2094CAD4-952F-4A4F-A9A2-A46BCA4CBD3E}" type="presParOf" srcId="{EE8E5CE9-DAB3-4A50-A7F5-234B710BF79A}" destId="{E3EEC718-4249-4598-A305-71EB9E6334C6}" srcOrd="0" destOrd="0" presId="urn:microsoft.com/office/officeart/2005/8/layout/radial1"/>
    <dgm:cxn modelId="{3130C155-A77A-4BB3-B5F9-16A2A7848765}" type="presParOf" srcId="{343DB526-3A9B-48F9-876E-10BD47D10EE4}" destId="{650FB03F-C635-4706-B453-CF878A7E6DFD}" srcOrd="6" destOrd="0" presId="urn:microsoft.com/office/officeart/2005/8/layout/radial1"/>
    <dgm:cxn modelId="{1CC81A98-0B23-4238-97F6-9507A2D980C8}" type="presParOf" srcId="{343DB526-3A9B-48F9-876E-10BD47D10EE4}" destId="{5BA36F89-4E77-4929-9406-69466AB25F28}" srcOrd="7" destOrd="0" presId="urn:microsoft.com/office/officeart/2005/8/layout/radial1"/>
    <dgm:cxn modelId="{3630CBF4-752A-4DCC-906D-57BFBBC4688A}" type="presParOf" srcId="{5BA36F89-4E77-4929-9406-69466AB25F28}" destId="{DC142706-C7D1-45A2-899B-3B715E7567C7}" srcOrd="0" destOrd="0" presId="urn:microsoft.com/office/officeart/2005/8/layout/radial1"/>
    <dgm:cxn modelId="{265AE813-8E8A-4FE2-AE18-719F4FFE5F63}" type="presParOf" srcId="{343DB526-3A9B-48F9-876E-10BD47D10EE4}" destId="{21E3CAF8-928E-4498-80A1-5BD0340889F8}" srcOrd="8" destOrd="0" presId="urn:microsoft.com/office/officeart/2005/8/layout/radial1"/>
    <dgm:cxn modelId="{E0FF744C-9425-4B10-A991-C375396D7863}" type="presParOf" srcId="{343DB526-3A9B-48F9-876E-10BD47D10EE4}" destId="{83BAE451-6BE8-4CB2-BA1C-534423154F5F}" srcOrd="9" destOrd="0" presId="urn:microsoft.com/office/officeart/2005/8/layout/radial1"/>
    <dgm:cxn modelId="{13BCAC5C-71AD-41F9-9B0E-C9FBFB8B49AA}" type="presParOf" srcId="{83BAE451-6BE8-4CB2-BA1C-534423154F5F}" destId="{E1DDBC57-3641-4184-AB0B-5C50DEFE206B}" srcOrd="0" destOrd="0" presId="urn:microsoft.com/office/officeart/2005/8/layout/radial1"/>
    <dgm:cxn modelId="{54510267-7237-46F5-9E26-798DCE7917F6}" type="presParOf" srcId="{343DB526-3A9B-48F9-876E-10BD47D10EE4}" destId="{72B3907F-647B-4778-A734-E01E776264BB}" srcOrd="10" destOrd="0" presId="urn:microsoft.com/office/officeart/2005/8/layout/radial1"/>
    <dgm:cxn modelId="{B77322E7-EF65-441F-A548-9328443BDD8F}" type="presParOf" srcId="{343DB526-3A9B-48F9-876E-10BD47D10EE4}" destId="{A260F0F6-6502-45BB-93A5-11B7B073EECD}" srcOrd="11" destOrd="0" presId="urn:microsoft.com/office/officeart/2005/8/layout/radial1"/>
    <dgm:cxn modelId="{31B51C75-E379-468D-879F-6459AEF78579}" type="presParOf" srcId="{A260F0F6-6502-45BB-93A5-11B7B073EECD}" destId="{ECA250BE-9E2E-43B1-8AE1-9E6D1557881B}" srcOrd="0" destOrd="0" presId="urn:microsoft.com/office/officeart/2005/8/layout/radial1"/>
    <dgm:cxn modelId="{01A18843-1A58-482E-80BC-9C3337A3E057}" type="presParOf" srcId="{343DB526-3A9B-48F9-876E-10BD47D10EE4}" destId="{F0C22CA2-ED44-4DD5-A6C4-DCC6E80B3F38}" srcOrd="12" destOrd="0" presId="urn:microsoft.com/office/officeart/2005/8/layout/radial1"/>
    <dgm:cxn modelId="{999FAF9C-0EB3-4A0A-83F5-11D72845E604}" type="presParOf" srcId="{343DB526-3A9B-48F9-876E-10BD47D10EE4}" destId="{68AC5B5E-BAD1-4071-9CB7-7089CDB6DF59}" srcOrd="13" destOrd="0" presId="urn:microsoft.com/office/officeart/2005/8/layout/radial1"/>
    <dgm:cxn modelId="{53F29C7E-63C8-4BF6-A16A-2F96B46205E6}" type="presParOf" srcId="{68AC5B5E-BAD1-4071-9CB7-7089CDB6DF59}" destId="{A15E17CE-AADF-493F-AD76-D8060B96F795}" srcOrd="0" destOrd="0" presId="urn:microsoft.com/office/officeart/2005/8/layout/radial1"/>
    <dgm:cxn modelId="{BD13ADE3-9A20-4E18-A3C0-5E66CDE5C9D6}" type="presParOf" srcId="{343DB526-3A9B-48F9-876E-10BD47D10EE4}" destId="{69BC0D5D-E93A-4E60-AC0E-DF9A8BBEDA32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90C0132-7F40-4ECE-BE2B-A255EC1A5F99}" type="doc">
      <dgm:prSet loTypeId="urn:microsoft.com/office/officeart/2005/8/layout/radial1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de-DE"/>
        </a:p>
      </dgm:t>
    </dgm:pt>
    <dgm:pt modelId="{3FBDC1D8-E8AD-41FE-AB20-393A46818B00}">
      <dgm:prSet phldrT="[Text]" custT="1"/>
      <dgm:spPr/>
      <dgm:t>
        <a:bodyPr/>
        <a:lstStyle/>
        <a:p>
          <a:endParaRPr lang="de-DE" sz="1400" b="1" dirty="0"/>
        </a:p>
      </dgm:t>
    </dgm:pt>
    <dgm:pt modelId="{B12EB21A-480F-43F5-BFF9-329EBAD57556}" type="parTrans" cxnId="{D9B23CBF-1689-4981-BE25-C11C5B4EB330}">
      <dgm:prSet/>
      <dgm:spPr/>
      <dgm:t>
        <a:bodyPr/>
        <a:lstStyle/>
        <a:p>
          <a:endParaRPr lang="de-DE"/>
        </a:p>
      </dgm:t>
    </dgm:pt>
    <dgm:pt modelId="{D710BEE1-1B4C-4839-9A4F-4D56AECCFFB8}" type="sibTrans" cxnId="{D9B23CBF-1689-4981-BE25-C11C5B4EB330}">
      <dgm:prSet/>
      <dgm:spPr/>
      <dgm:t>
        <a:bodyPr/>
        <a:lstStyle/>
        <a:p>
          <a:endParaRPr lang="de-DE"/>
        </a:p>
      </dgm:t>
    </dgm:pt>
    <dgm:pt modelId="{858CA7B7-C52C-4E81-B40E-EB31F3A8D13E}">
      <dgm:prSet phldrT="[Text]" custT="1"/>
      <dgm:spPr/>
      <dgm:t>
        <a:bodyPr/>
        <a:lstStyle/>
        <a:p>
          <a:endParaRPr lang="de-DE" sz="1200" b="1" dirty="0"/>
        </a:p>
      </dgm:t>
    </dgm:pt>
    <dgm:pt modelId="{F872C41D-9092-4E57-9030-BC6A20BC59AB}" type="parTrans" cxnId="{0E4258ED-4926-4212-97A6-79A8022C72F9}">
      <dgm:prSet/>
      <dgm:spPr/>
      <dgm:t>
        <a:bodyPr/>
        <a:lstStyle/>
        <a:p>
          <a:endParaRPr lang="de-DE"/>
        </a:p>
      </dgm:t>
    </dgm:pt>
    <dgm:pt modelId="{671B97FE-A59F-446C-A067-B938F00ED73B}" type="sibTrans" cxnId="{0E4258ED-4926-4212-97A6-79A8022C72F9}">
      <dgm:prSet/>
      <dgm:spPr/>
      <dgm:t>
        <a:bodyPr/>
        <a:lstStyle/>
        <a:p>
          <a:endParaRPr lang="de-DE"/>
        </a:p>
      </dgm:t>
    </dgm:pt>
    <dgm:pt modelId="{7941BCFB-32FC-4ABD-9075-8EF58F31637B}">
      <dgm:prSet phldrT="[Text]" custT="1"/>
      <dgm:spPr/>
      <dgm:t>
        <a:bodyPr/>
        <a:lstStyle/>
        <a:p>
          <a:endParaRPr lang="de-DE" sz="1200" b="1" dirty="0"/>
        </a:p>
      </dgm:t>
    </dgm:pt>
    <dgm:pt modelId="{EDCDCCA7-757F-4B46-B153-5530009265DA}" type="parTrans" cxnId="{A69085D4-FDC2-4C99-B3E8-E7C324AF68C7}">
      <dgm:prSet/>
      <dgm:spPr/>
      <dgm:t>
        <a:bodyPr/>
        <a:lstStyle/>
        <a:p>
          <a:endParaRPr lang="de-DE"/>
        </a:p>
      </dgm:t>
    </dgm:pt>
    <dgm:pt modelId="{BBA2F1D8-D4A0-4A2A-8522-D29E9AA07F56}" type="sibTrans" cxnId="{A69085D4-FDC2-4C99-B3E8-E7C324AF68C7}">
      <dgm:prSet/>
      <dgm:spPr/>
      <dgm:t>
        <a:bodyPr/>
        <a:lstStyle/>
        <a:p>
          <a:endParaRPr lang="de-DE"/>
        </a:p>
      </dgm:t>
    </dgm:pt>
    <dgm:pt modelId="{B106D712-3F62-4C8B-BD56-BB79D86620CE}">
      <dgm:prSet phldrT="[Text]" custT="1"/>
      <dgm:spPr/>
      <dgm:t>
        <a:bodyPr/>
        <a:lstStyle/>
        <a:p>
          <a:endParaRPr lang="de-DE" sz="1200" b="1" dirty="0"/>
        </a:p>
      </dgm:t>
    </dgm:pt>
    <dgm:pt modelId="{35B79C9E-1EB0-4538-978A-F561B49F7F01}" type="parTrans" cxnId="{C5FBF3F8-BCAD-4F8F-828A-979F5D996A68}">
      <dgm:prSet/>
      <dgm:spPr/>
      <dgm:t>
        <a:bodyPr/>
        <a:lstStyle/>
        <a:p>
          <a:endParaRPr lang="de-DE"/>
        </a:p>
      </dgm:t>
    </dgm:pt>
    <dgm:pt modelId="{90108074-C0ED-4FE9-9368-D1CF3AE25D8C}" type="sibTrans" cxnId="{C5FBF3F8-BCAD-4F8F-828A-979F5D996A68}">
      <dgm:prSet/>
      <dgm:spPr/>
      <dgm:t>
        <a:bodyPr/>
        <a:lstStyle/>
        <a:p>
          <a:endParaRPr lang="de-DE"/>
        </a:p>
      </dgm:t>
    </dgm:pt>
    <dgm:pt modelId="{C80E4A9F-0A3E-45AA-85D3-87B602F0115D}">
      <dgm:prSet phldrT="[Text]" custT="1"/>
      <dgm:spPr/>
      <dgm:t>
        <a:bodyPr/>
        <a:lstStyle/>
        <a:p>
          <a:endParaRPr lang="de-DE" sz="1200" b="1" dirty="0"/>
        </a:p>
      </dgm:t>
    </dgm:pt>
    <dgm:pt modelId="{85A7397F-3ED4-4A83-855E-36613F67D124}" type="parTrans" cxnId="{7B767FFF-C711-426C-BCE7-4D9CFB6EAF5B}">
      <dgm:prSet/>
      <dgm:spPr/>
      <dgm:t>
        <a:bodyPr/>
        <a:lstStyle/>
        <a:p>
          <a:endParaRPr lang="de-DE"/>
        </a:p>
      </dgm:t>
    </dgm:pt>
    <dgm:pt modelId="{CCE5A58B-AFC7-4704-BA1F-692D23CE65D9}" type="sibTrans" cxnId="{7B767FFF-C711-426C-BCE7-4D9CFB6EAF5B}">
      <dgm:prSet/>
      <dgm:spPr/>
      <dgm:t>
        <a:bodyPr/>
        <a:lstStyle/>
        <a:p>
          <a:endParaRPr lang="de-DE"/>
        </a:p>
      </dgm:t>
    </dgm:pt>
    <dgm:pt modelId="{8A59B186-66D1-4DEC-9369-C75F7DBFBB79}">
      <dgm:prSet custT="1"/>
      <dgm:spPr/>
      <dgm:t>
        <a:bodyPr/>
        <a:lstStyle/>
        <a:p>
          <a:endParaRPr lang="de-DE" sz="1200" b="1" dirty="0"/>
        </a:p>
      </dgm:t>
    </dgm:pt>
    <dgm:pt modelId="{67505C38-97EA-4539-977A-9FD3E576D448}" type="parTrans" cxnId="{14CCEC22-8CD2-4D8F-9BD7-09DD0D3D6CBB}">
      <dgm:prSet/>
      <dgm:spPr/>
      <dgm:t>
        <a:bodyPr/>
        <a:lstStyle/>
        <a:p>
          <a:endParaRPr lang="de-DE"/>
        </a:p>
      </dgm:t>
    </dgm:pt>
    <dgm:pt modelId="{32582C12-9D4B-4FD7-A2F9-4EA1A10D5F5A}" type="sibTrans" cxnId="{14CCEC22-8CD2-4D8F-9BD7-09DD0D3D6CBB}">
      <dgm:prSet/>
      <dgm:spPr/>
      <dgm:t>
        <a:bodyPr/>
        <a:lstStyle/>
        <a:p>
          <a:endParaRPr lang="de-DE"/>
        </a:p>
      </dgm:t>
    </dgm:pt>
    <dgm:pt modelId="{4EE25CD2-CFB4-4E7C-9C76-CBB24A666744}">
      <dgm:prSet custT="1"/>
      <dgm:spPr/>
      <dgm:t>
        <a:bodyPr/>
        <a:lstStyle/>
        <a:p>
          <a:endParaRPr lang="de-DE" sz="1200" b="1" dirty="0"/>
        </a:p>
      </dgm:t>
    </dgm:pt>
    <dgm:pt modelId="{11A7E54F-5B2C-49FE-97FD-413F18F97135}" type="parTrans" cxnId="{18347879-C191-4C93-8A6C-9B724D623A58}">
      <dgm:prSet/>
      <dgm:spPr/>
      <dgm:t>
        <a:bodyPr/>
        <a:lstStyle/>
        <a:p>
          <a:endParaRPr lang="de-DE"/>
        </a:p>
      </dgm:t>
    </dgm:pt>
    <dgm:pt modelId="{A086E9FB-B87E-4C7F-A8C4-C7C345621AF4}" type="sibTrans" cxnId="{18347879-C191-4C93-8A6C-9B724D623A58}">
      <dgm:prSet/>
      <dgm:spPr/>
      <dgm:t>
        <a:bodyPr/>
        <a:lstStyle/>
        <a:p>
          <a:endParaRPr lang="de-DE"/>
        </a:p>
      </dgm:t>
    </dgm:pt>
    <dgm:pt modelId="{8A957397-8EA1-4B99-B697-D4B92CBFBDD4}">
      <dgm:prSet custT="1"/>
      <dgm:spPr/>
      <dgm:t>
        <a:bodyPr/>
        <a:lstStyle/>
        <a:p>
          <a:endParaRPr lang="de-DE" sz="1200" b="1" dirty="0"/>
        </a:p>
      </dgm:t>
    </dgm:pt>
    <dgm:pt modelId="{E81775A9-4F4E-4176-B393-A71FFFDA30A1}" type="parTrans" cxnId="{00A31986-28A1-4829-AD2E-163E0CFEA706}">
      <dgm:prSet/>
      <dgm:spPr/>
      <dgm:t>
        <a:bodyPr/>
        <a:lstStyle/>
        <a:p>
          <a:endParaRPr lang="de-DE"/>
        </a:p>
      </dgm:t>
    </dgm:pt>
    <dgm:pt modelId="{97E4339E-7EC7-4809-BD00-57D2CD646719}" type="sibTrans" cxnId="{00A31986-28A1-4829-AD2E-163E0CFEA706}">
      <dgm:prSet/>
      <dgm:spPr/>
      <dgm:t>
        <a:bodyPr/>
        <a:lstStyle/>
        <a:p>
          <a:endParaRPr lang="de-DE"/>
        </a:p>
      </dgm:t>
    </dgm:pt>
    <dgm:pt modelId="{343DB526-3A9B-48F9-876E-10BD47D10EE4}" type="pres">
      <dgm:prSet presAssocID="{B90C0132-7F40-4ECE-BE2B-A255EC1A5F9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6DD28214-DD53-4115-A08E-4942F22C5099}" type="pres">
      <dgm:prSet presAssocID="{3FBDC1D8-E8AD-41FE-AB20-393A46818B00}" presName="centerShape" presStyleLbl="node0" presStyleIdx="0" presStyleCnt="1" custScaleX="54296" custScaleY="55251"/>
      <dgm:spPr/>
      <dgm:t>
        <a:bodyPr/>
        <a:lstStyle/>
        <a:p>
          <a:endParaRPr lang="de-DE"/>
        </a:p>
      </dgm:t>
    </dgm:pt>
    <dgm:pt modelId="{61C202A9-946C-4A32-8670-D551525D71E0}" type="pres">
      <dgm:prSet presAssocID="{F872C41D-9092-4E57-9030-BC6A20BC59AB}" presName="Name9" presStyleLbl="parChTrans1D2" presStyleIdx="0" presStyleCnt="7"/>
      <dgm:spPr/>
      <dgm:t>
        <a:bodyPr/>
        <a:lstStyle/>
        <a:p>
          <a:endParaRPr lang="de-DE"/>
        </a:p>
      </dgm:t>
    </dgm:pt>
    <dgm:pt modelId="{B9D1FBC2-73B3-4106-9A93-5CA0EBAE843B}" type="pres">
      <dgm:prSet presAssocID="{F872C41D-9092-4E57-9030-BC6A20BC59AB}" presName="connTx" presStyleLbl="parChTrans1D2" presStyleIdx="0" presStyleCnt="7"/>
      <dgm:spPr/>
      <dgm:t>
        <a:bodyPr/>
        <a:lstStyle/>
        <a:p>
          <a:endParaRPr lang="de-DE"/>
        </a:p>
      </dgm:t>
    </dgm:pt>
    <dgm:pt modelId="{FACC6440-1A4F-40D4-9AFB-F9DC629E9557}" type="pres">
      <dgm:prSet presAssocID="{858CA7B7-C52C-4E81-B40E-EB31F3A8D13E}" presName="node" presStyleLbl="node1" presStyleIdx="0" presStyleCnt="7" custScaleX="41749" custScaleY="41809" custRadScaleRad="51913" custRadScaleInc="73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F923761-6DC5-42AD-94AF-F82C0C1A6C3A}" type="pres">
      <dgm:prSet presAssocID="{EDCDCCA7-757F-4B46-B153-5530009265DA}" presName="Name9" presStyleLbl="parChTrans1D2" presStyleIdx="1" presStyleCnt="7"/>
      <dgm:spPr/>
      <dgm:t>
        <a:bodyPr/>
        <a:lstStyle/>
        <a:p>
          <a:endParaRPr lang="de-DE"/>
        </a:p>
      </dgm:t>
    </dgm:pt>
    <dgm:pt modelId="{CDCF2919-C199-4B5D-A4CA-211EC56FB429}" type="pres">
      <dgm:prSet presAssocID="{EDCDCCA7-757F-4B46-B153-5530009265DA}" presName="connTx" presStyleLbl="parChTrans1D2" presStyleIdx="1" presStyleCnt="7"/>
      <dgm:spPr/>
      <dgm:t>
        <a:bodyPr/>
        <a:lstStyle/>
        <a:p>
          <a:endParaRPr lang="de-DE"/>
        </a:p>
      </dgm:t>
    </dgm:pt>
    <dgm:pt modelId="{FD269FCB-FB51-4B48-8215-5B0C8E36AA2D}" type="pres">
      <dgm:prSet presAssocID="{7941BCFB-32FC-4ABD-9075-8EF58F31637B}" presName="node" presStyleLbl="node1" presStyleIdx="1" presStyleCnt="7" custFlipHor="1" custScaleX="49759" custScaleY="42844" custRadScaleRad="56797" custRadScaleInc="1318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E8E5CE9-DAB3-4A50-A7F5-234B710BF79A}" type="pres">
      <dgm:prSet presAssocID="{35B79C9E-1EB0-4538-978A-F561B49F7F01}" presName="Name9" presStyleLbl="parChTrans1D2" presStyleIdx="2" presStyleCnt="7"/>
      <dgm:spPr/>
      <dgm:t>
        <a:bodyPr/>
        <a:lstStyle/>
        <a:p>
          <a:endParaRPr lang="de-DE"/>
        </a:p>
      </dgm:t>
    </dgm:pt>
    <dgm:pt modelId="{E3EEC718-4249-4598-A305-71EB9E6334C6}" type="pres">
      <dgm:prSet presAssocID="{35B79C9E-1EB0-4538-978A-F561B49F7F01}" presName="connTx" presStyleLbl="parChTrans1D2" presStyleIdx="2" presStyleCnt="7"/>
      <dgm:spPr/>
      <dgm:t>
        <a:bodyPr/>
        <a:lstStyle/>
        <a:p>
          <a:endParaRPr lang="de-DE"/>
        </a:p>
      </dgm:t>
    </dgm:pt>
    <dgm:pt modelId="{650FB03F-C635-4706-B453-CF878A7E6DFD}" type="pres">
      <dgm:prSet presAssocID="{B106D712-3F62-4C8B-BD56-BB79D86620CE}" presName="node" presStyleLbl="node1" presStyleIdx="2" presStyleCnt="7" custScaleX="46728" custScaleY="46041" custRadScaleRad="49745" custRadScaleInc="2003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BA36F89-4E77-4929-9406-69466AB25F28}" type="pres">
      <dgm:prSet presAssocID="{85A7397F-3ED4-4A83-855E-36613F67D124}" presName="Name9" presStyleLbl="parChTrans1D2" presStyleIdx="3" presStyleCnt="7"/>
      <dgm:spPr/>
      <dgm:t>
        <a:bodyPr/>
        <a:lstStyle/>
        <a:p>
          <a:endParaRPr lang="de-DE"/>
        </a:p>
      </dgm:t>
    </dgm:pt>
    <dgm:pt modelId="{DC142706-C7D1-45A2-899B-3B715E7567C7}" type="pres">
      <dgm:prSet presAssocID="{85A7397F-3ED4-4A83-855E-36613F67D124}" presName="connTx" presStyleLbl="parChTrans1D2" presStyleIdx="3" presStyleCnt="7"/>
      <dgm:spPr/>
      <dgm:t>
        <a:bodyPr/>
        <a:lstStyle/>
        <a:p>
          <a:endParaRPr lang="de-DE"/>
        </a:p>
      </dgm:t>
    </dgm:pt>
    <dgm:pt modelId="{21E3CAF8-928E-4498-80A1-5BD0340889F8}" type="pres">
      <dgm:prSet presAssocID="{C80E4A9F-0A3E-45AA-85D3-87B602F0115D}" presName="node" presStyleLbl="node1" presStyleIdx="3" presStyleCnt="7" custScaleX="114167" custScaleY="87052" custRadScaleRad="80782" custRadScaleInc="-1029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3BAE451-6BE8-4CB2-BA1C-534423154F5F}" type="pres">
      <dgm:prSet presAssocID="{67505C38-97EA-4539-977A-9FD3E576D448}" presName="Name9" presStyleLbl="parChTrans1D2" presStyleIdx="4" presStyleCnt="7"/>
      <dgm:spPr/>
      <dgm:t>
        <a:bodyPr/>
        <a:lstStyle/>
        <a:p>
          <a:endParaRPr lang="de-DE"/>
        </a:p>
      </dgm:t>
    </dgm:pt>
    <dgm:pt modelId="{E1DDBC57-3641-4184-AB0B-5C50DEFE206B}" type="pres">
      <dgm:prSet presAssocID="{67505C38-97EA-4539-977A-9FD3E576D448}" presName="connTx" presStyleLbl="parChTrans1D2" presStyleIdx="4" presStyleCnt="7"/>
      <dgm:spPr/>
      <dgm:t>
        <a:bodyPr/>
        <a:lstStyle/>
        <a:p>
          <a:endParaRPr lang="de-DE"/>
        </a:p>
      </dgm:t>
    </dgm:pt>
    <dgm:pt modelId="{72B3907F-647B-4778-A734-E01E776264BB}" type="pres">
      <dgm:prSet presAssocID="{8A59B186-66D1-4DEC-9369-C75F7DBFBB79}" presName="node" presStyleLbl="node1" presStyleIdx="4" presStyleCnt="7" custFlipHor="1" custScaleX="39964" custScaleY="53007" custRadScaleRad="52233" custRadScaleInc="-1881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260F0F6-6502-45BB-93A5-11B7B073EECD}" type="pres">
      <dgm:prSet presAssocID="{11A7E54F-5B2C-49FE-97FD-413F18F97135}" presName="Name9" presStyleLbl="parChTrans1D2" presStyleIdx="5" presStyleCnt="7"/>
      <dgm:spPr/>
      <dgm:t>
        <a:bodyPr/>
        <a:lstStyle/>
        <a:p>
          <a:endParaRPr lang="de-DE"/>
        </a:p>
      </dgm:t>
    </dgm:pt>
    <dgm:pt modelId="{ECA250BE-9E2E-43B1-8AE1-9E6D1557881B}" type="pres">
      <dgm:prSet presAssocID="{11A7E54F-5B2C-49FE-97FD-413F18F97135}" presName="connTx" presStyleLbl="parChTrans1D2" presStyleIdx="5" presStyleCnt="7"/>
      <dgm:spPr/>
      <dgm:t>
        <a:bodyPr/>
        <a:lstStyle/>
        <a:p>
          <a:endParaRPr lang="de-DE"/>
        </a:p>
      </dgm:t>
    </dgm:pt>
    <dgm:pt modelId="{F0C22CA2-ED44-4DD5-A6C4-DCC6E80B3F38}" type="pres">
      <dgm:prSet presAssocID="{4EE25CD2-CFB4-4E7C-9C76-CBB24A666744}" presName="node" presStyleLbl="node1" presStyleIdx="5" presStyleCnt="7" custScaleX="34345" custScaleY="47677" custRadScaleRad="47375" custRadScaleInc="-168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8AC5B5E-BAD1-4071-9CB7-7089CDB6DF59}" type="pres">
      <dgm:prSet presAssocID="{E81775A9-4F4E-4176-B393-A71FFFDA30A1}" presName="Name9" presStyleLbl="parChTrans1D2" presStyleIdx="6" presStyleCnt="7"/>
      <dgm:spPr/>
      <dgm:t>
        <a:bodyPr/>
        <a:lstStyle/>
        <a:p>
          <a:endParaRPr lang="de-DE"/>
        </a:p>
      </dgm:t>
    </dgm:pt>
    <dgm:pt modelId="{A15E17CE-AADF-493F-AD76-D8060B96F795}" type="pres">
      <dgm:prSet presAssocID="{E81775A9-4F4E-4176-B393-A71FFFDA30A1}" presName="connTx" presStyleLbl="parChTrans1D2" presStyleIdx="6" presStyleCnt="7"/>
      <dgm:spPr/>
      <dgm:t>
        <a:bodyPr/>
        <a:lstStyle/>
        <a:p>
          <a:endParaRPr lang="de-DE"/>
        </a:p>
      </dgm:t>
    </dgm:pt>
    <dgm:pt modelId="{69BC0D5D-E93A-4E60-AC0E-DF9A8BBEDA32}" type="pres">
      <dgm:prSet presAssocID="{8A957397-8EA1-4B99-B697-D4B92CBFBDD4}" presName="node" presStyleLbl="node1" presStyleIdx="6" presStyleCnt="7" custScaleX="41603" custScaleY="58210" custRadScaleRad="49150" custRadScaleInc="826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C314B2D9-5F74-4710-9602-F8B67A18FDCC}" type="presOf" srcId="{E81775A9-4F4E-4176-B393-A71FFFDA30A1}" destId="{68AC5B5E-BAD1-4071-9CB7-7089CDB6DF59}" srcOrd="0" destOrd="0" presId="urn:microsoft.com/office/officeart/2005/8/layout/radial1"/>
    <dgm:cxn modelId="{97AE0F11-9292-4DE1-A555-E80B3E81ACE3}" type="presOf" srcId="{F872C41D-9092-4E57-9030-BC6A20BC59AB}" destId="{61C202A9-946C-4A32-8670-D551525D71E0}" srcOrd="0" destOrd="0" presId="urn:microsoft.com/office/officeart/2005/8/layout/radial1"/>
    <dgm:cxn modelId="{F663848A-F3A1-4DAA-8B77-1F9858F3B7A5}" type="presOf" srcId="{67505C38-97EA-4539-977A-9FD3E576D448}" destId="{83BAE451-6BE8-4CB2-BA1C-534423154F5F}" srcOrd="0" destOrd="0" presId="urn:microsoft.com/office/officeart/2005/8/layout/radial1"/>
    <dgm:cxn modelId="{17B68A8D-74AD-48AC-BCB5-EBA999CE9A85}" type="presOf" srcId="{B106D712-3F62-4C8B-BD56-BB79D86620CE}" destId="{650FB03F-C635-4706-B453-CF878A7E6DFD}" srcOrd="0" destOrd="0" presId="urn:microsoft.com/office/officeart/2005/8/layout/radial1"/>
    <dgm:cxn modelId="{BBF9076C-C2C9-452B-B373-4F127C4A1F8D}" type="presOf" srcId="{EDCDCCA7-757F-4B46-B153-5530009265DA}" destId="{EF923761-6DC5-42AD-94AF-F82C0C1A6C3A}" srcOrd="0" destOrd="0" presId="urn:microsoft.com/office/officeart/2005/8/layout/radial1"/>
    <dgm:cxn modelId="{DC1FC45E-B441-4E69-9B41-1C4371931A8D}" type="presOf" srcId="{E81775A9-4F4E-4176-B393-A71FFFDA30A1}" destId="{A15E17CE-AADF-493F-AD76-D8060B96F795}" srcOrd="1" destOrd="0" presId="urn:microsoft.com/office/officeart/2005/8/layout/radial1"/>
    <dgm:cxn modelId="{F63F8EF6-8BA4-43C9-8A11-5F1EFEB234E9}" type="presOf" srcId="{85A7397F-3ED4-4A83-855E-36613F67D124}" destId="{5BA36F89-4E77-4929-9406-69466AB25F28}" srcOrd="0" destOrd="0" presId="urn:microsoft.com/office/officeart/2005/8/layout/radial1"/>
    <dgm:cxn modelId="{18347879-C191-4C93-8A6C-9B724D623A58}" srcId="{3FBDC1D8-E8AD-41FE-AB20-393A46818B00}" destId="{4EE25CD2-CFB4-4E7C-9C76-CBB24A666744}" srcOrd="5" destOrd="0" parTransId="{11A7E54F-5B2C-49FE-97FD-413F18F97135}" sibTransId="{A086E9FB-B87E-4C7F-A8C4-C7C345621AF4}"/>
    <dgm:cxn modelId="{07BCC8AA-A32A-44AD-8D16-FADB5235FDFE}" type="presOf" srcId="{B90C0132-7F40-4ECE-BE2B-A255EC1A5F99}" destId="{343DB526-3A9B-48F9-876E-10BD47D10EE4}" srcOrd="0" destOrd="0" presId="urn:microsoft.com/office/officeart/2005/8/layout/radial1"/>
    <dgm:cxn modelId="{C5FBF3F8-BCAD-4F8F-828A-979F5D996A68}" srcId="{3FBDC1D8-E8AD-41FE-AB20-393A46818B00}" destId="{B106D712-3F62-4C8B-BD56-BB79D86620CE}" srcOrd="2" destOrd="0" parTransId="{35B79C9E-1EB0-4538-978A-F561B49F7F01}" sibTransId="{90108074-C0ED-4FE9-9368-D1CF3AE25D8C}"/>
    <dgm:cxn modelId="{A69085D4-FDC2-4C99-B3E8-E7C324AF68C7}" srcId="{3FBDC1D8-E8AD-41FE-AB20-393A46818B00}" destId="{7941BCFB-32FC-4ABD-9075-8EF58F31637B}" srcOrd="1" destOrd="0" parTransId="{EDCDCCA7-757F-4B46-B153-5530009265DA}" sibTransId="{BBA2F1D8-D4A0-4A2A-8522-D29E9AA07F56}"/>
    <dgm:cxn modelId="{BD0CAB7E-283C-4A7F-B6D8-AADE926A25EB}" type="presOf" srcId="{C80E4A9F-0A3E-45AA-85D3-87B602F0115D}" destId="{21E3CAF8-928E-4498-80A1-5BD0340889F8}" srcOrd="0" destOrd="0" presId="urn:microsoft.com/office/officeart/2005/8/layout/radial1"/>
    <dgm:cxn modelId="{D2CF2E98-7A01-4D08-B8A5-9CD0871973CB}" type="presOf" srcId="{11A7E54F-5B2C-49FE-97FD-413F18F97135}" destId="{A260F0F6-6502-45BB-93A5-11B7B073EECD}" srcOrd="0" destOrd="0" presId="urn:microsoft.com/office/officeart/2005/8/layout/radial1"/>
    <dgm:cxn modelId="{41347E34-FF96-49DE-BF33-9214F2407E3C}" type="presOf" srcId="{11A7E54F-5B2C-49FE-97FD-413F18F97135}" destId="{ECA250BE-9E2E-43B1-8AE1-9E6D1557881B}" srcOrd="1" destOrd="0" presId="urn:microsoft.com/office/officeart/2005/8/layout/radial1"/>
    <dgm:cxn modelId="{21072CAD-F07B-43F0-ACE9-F71AA836ADF3}" type="presOf" srcId="{858CA7B7-C52C-4E81-B40E-EB31F3A8D13E}" destId="{FACC6440-1A4F-40D4-9AFB-F9DC629E9557}" srcOrd="0" destOrd="0" presId="urn:microsoft.com/office/officeart/2005/8/layout/radial1"/>
    <dgm:cxn modelId="{C545ABD1-BFA2-43D7-A090-0DE36E39F4E9}" type="presOf" srcId="{EDCDCCA7-757F-4B46-B153-5530009265DA}" destId="{CDCF2919-C199-4B5D-A4CA-211EC56FB429}" srcOrd="1" destOrd="0" presId="urn:microsoft.com/office/officeart/2005/8/layout/radial1"/>
    <dgm:cxn modelId="{14CCEC22-8CD2-4D8F-9BD7-09DD0D3D6CBB}" srcId="{3FBDC1D8-E8AD-41FE-AB20-393A46818B00}" destId="{8A59B186-66D1-4DEC-9369-C75F7DBFBB79}" srcOrd="4" destOrd="0" parTransId="{67505C38-97EA-4539-977A-9FD3E576D448}" sibTransId="{32582C12-9D4B-4FD7-A2F9-4EA1A10D5F5A}"/>
    <dgm:cxn modelId="{77F514C1-0B05-45EC-83C6-8C1265CABF99}" type="presOf" srcId="{67505C38-97EA-4539-977A-9FD3E576D448}" destId="{E1DDBC57-3641-4184-AB0B-5C50DEFE206B}" srcOrd="1" destOrd="0" presId="urn:microsoft.com/office/officeart/2005/8/layout/radial1"/>
    <dgm:cxn modelId="{D4EBDBBC-1805-45C2-ABD0-7E07C25069F1}" type="presOf" srcId="{8A59B186-66D1-4DEC-9369-C75F7DBFBB79}" destId="{72B3907F-647B-4778-A734-E01E776264BB}" srcOrd="0" destOrd="0" presId="urn:microsoft.com/office/officeart/2005/8/layout/radial1"/>
    <dgm:cxn modelId="{568AD209-3609-47FB-80E2-4A8434BD0F79}" type="presOf" srcId="{35B79C9E-1EB0-4538-978A-F561B49F7F01}" destId="{EE8E5CE9-DAB3-4A50-A7F5-234B710BF79A}" srcOrd="0" destOrd="0" presId="urn:microsoft.com/office/officeart/2005/8/layout/radial1"/>
    <dgm:cxn modelId="{3E72E2DA-C787-40D0-A6D8-A4B36BCEB8DE}" type="presOf" srcId="{7941BCFB-32FC-4ABD-9075-8EF58F31637B}" destId="{FD269FCB-FB51-4B48-8215-5B0C8E36AA2D}" srcOrd="0" destOrd="0" presId="urn:microsoft.com/office/officeart/2005/8/layout/radial1"/>
    <dgm:cxn modelId="{F51621F3-FF1A-44F6-B29C-72A1A45EA5DF}" type="presOf" srcId="{4EE25CD2-CFB4-4E7C-9C76-CBB24A666744}" destId="{F0C22CA2-ED44-4DD5-A6C4-DCC6E80B3F38}" srcOrd="0" destOrd="0" presId="urn:microsoft.com/office/officeart/2005/8/layout/radial1"/>
    <dgm:cxn modelId="{3B48EE52-7206-497E-9AAA-E32D1971CE3D}" type="presOf" srcId="{8A957397-8EA1-4B99-B697-D4B92CBFBDD4}" destId="{69BC0D5D-E93A-4E60-AC0E-DF9A8BBEDA32}" srcOrd="0" destOrd="0" presId="urn:microsoft.com/office/officeart/2005/8/layout/radial1"/>
    <dgm:cxn modelId="{825FADBB-64A4-447C-9F39-A6899D9B2FF1}" type="presOf" srcId="{35B79C9E-1EB0-4538-978A-F561B49F7F01}" destId="{E3EEC718-4249-4598-A305-71EB9E6334C6}" srcOrd="1" destOrd="0" presId="urn:microsoft.com/office/officeart/2005/8/layout/radial1"/>
    <dgm:cxn modelId="{7B0EDB04-EBEE-428F-ABC3-B923F1DEB665}" type="presOf" srcId="{85A7397F-3ED4-4A83-855E-36613F67D124}" destId="{DC142706-C7D1-45A2-899B-3B715E7567C7}" srcOrd="1" destOrd="0" presId="urn:microsoft.com/office/officeart/2005/8/layout/radial1"/>
    <dgm:cxn modelId="{F2F5496D-A155-4892-BE12-89909C66C545}" type="presOf" srcId="{F872C41D-9092-4E57-9030-BC6A20BC59AB}" destId="{B9D1FBC2-73B3-4106-9A93-5CA0EBAE843B}" srcOrd="1" destOrd="0" presId="urn:microsoft.com/office/officeart/2005/8/layout/radial1"/>
    <dgm:cxn modelId="{D9B23CBF-1689-4981-BE25-C11C5B4EB330}" srcId="{B90C0132-7F40-4ECE-BE2B-A255EC1A5F99}" destId="{3FBDC1D8-E8AD-41FE-AB20-393A46818B00}" srcOrd="0" destOrd="0" parTransId="{B12EB21A-480F-43F5-BFF9-329EBAD57556}" sibTransId="{D710BEE1-1B4C-4839-9A4F-4D56AECCFFB8}"/>
    <dgm:cxn modelId="{0E4258ED-4926-4212-97A6-79A8022C72F9}" srcId="{3FBDC1D8-E8AD-41FE-AB20-393A46818B00}" destId="{858CA7B7-C52C-4E81-B40E-EB31F3A8D13E}" srcOrd="0" destOrd="0" parTransId="{F872C41D-9092-4E57-9030-BC6A20BC59AB}" sibTransId="{671B97FE-A59F-446C-A067-B938F00ED73B}"/>
    <dgm:cxn modelId="{00A31986-28A1-4829-AD2E-163E0CFEA706}" srcId="{3FBDC1D8-E8AD-41FE-AB20-393A46818B00}" destId="{8A957397-8EA1-4B99-B697-D4B92CBFBDD4}" srcOrd="6" destOrd="0" parTransId="{E81775A9-4F4E-4176-B393-A71FFFDA30A1}" sibTransId="{97E4339E-7EC7-4809-BD00-57D2CD646719}"/>
    <dgm:cxn modelId="{15CE5838-17D8-43EE-A244-BD094EBAACC6}" type="presOf" srcId="{3FBDC1D8-E8AD-41FE-AB20-393A46818B00}" destId="{6DD28214-DD53-4115-A08E-4942F22C5099}" srcOrd="0" destOrd="0" presId="urn:microsoft.com/office/officeart/2005/8/layout/radial1"/>
    <dgm:cxn modelId="{7B767FFF-C711-426C-BCE7-4D9CFB6EAF5B}" srcId="{3FBDC1D8-E8AD-41FE-AB20-393A46818B00}" destId="{C80E4A9F-0A3E-45AA-85D3-87B602F0115D}" srcOrd="3" destOrd="0" parTransId="{85A7397F-3ED4-4A83-855E-36613F67D124}" sibTransId="{CCE5A58B-AFC7-4704-BA1F-692D23CE65D9}"/>
    <dgm:cxn modelId="{86A7C8C4-87A3-4E27-BE7C-60600AC23EFA}" type="presParOf" srcId="{343DB526-3A9B-48F9-876E-10BD47D10EE4}" destId="{6DD28214-DD53-4115-A08E-4942F22C5099}" srcOrd="0" destOrd="0" presId="urn:microsoft.com/office/officeart/2005/8/layout/radial1"/>
    <dgm:cxn modelId="{14DB75B7-DB69-4EC1-A105-D9AAED79F3C9}" type="presParOf" srcId="{343DB526-3A9B-48F9-876E-10BD47D10EE4}" destId="{61C202A9-946C-4A32-8670-D551525D71E0}" srcOrd="1" destOrd="0" presId="urn:microsoft.com/office/officeart/2005/8/layout/radial1"/>
    <dgm:cxn modelId="{9C61FE79-2D63-4795-BDCB-5EA400C43895}" type="presParOf" srcId="{61C202A9-946C-4A32-8670-D551525D71E0}" destId="{B9D1FBC2-73B3-4106-9A93-5CA0EBAE843B}" srcOrd="0" destOrd="0" presId="urn:microsoft.com/office/officeart/2005/8/layout/radial1"/>
    <dgm:cxn modelId="{7E7125F9-273C-4FD7-81A9-E4B83ABCB426}" type="presParOf" srcId="{343DB526-3A9B-48F9-876E-10BD47D10EE4}" destId="{FACC6440-1A4F-40D4-9AFB-F9DC629E9557}" srcOrd="2" destOrd="0" presId="urn:microsoft.com/office/officeart/2005/8/layout/radial1"/>
    <dgm:cxn modelId="{4F2498DA-BA8A-4A2E-9804-21BAEBAF73A8}" type="presParOf" srcId="{343DB526-3A9B-48F9-876E-10BD47D10EE4}" destId="{EF923761-6DC5-42AD-94AF-F82C0C1A6C3A}" srcOrd="3" destOrd="0" presId="urn:microsoft.com/office/officeart/2005/8/layout/radial1"/>
    <dgm:cxn modelId="{8AC8D784-DCA3-45A1-B7CE-6C30BB5B18A0}" type="presParOf" srcId="{EF923761-6DC5-42AD-94AF-F82C0C1A6C3A}" destId="{CDCF2919-C199-4B5D-A4CA-211EC56FB429}" srcOrd="0" destOrd="0" presId="urn:microsoft.com/office/officeart/2005/8/layout/radial1"/>
    <dgm:cxn modelId="{02664A19-E5DD-4C3A-94E0-657ECD7B54EF}" type="presParOf" srcId="{343DB526-3A9B-48F9-876E-10BD47D10EE4}" destId="{FD269FCB-FB51-4B48-8215-5B0C8E36AA2D}" srcOrd="4" destOrd="0" presId="urn:microsoft.com/office/officeart/2005/8/layout/radial1"/>
    <dgm:cxn modelId="{800F7EAC-9BA5-4193-919D-6900BC100291}" type="presParOf" srcId="{343DB526-3A9B-48F9-876E-10BD47D10EE4}" destId="{EE8E5CE9-DAB3-4A50-A7F5-234B710BF79A}" srcOrd="5" destOrd="0" presId="urn:microsoft.com/office/officeart/2005/8/layout/radial1"/>
    <dgm:cxn modelId="{25D2CDCF-443F-40EC-A110-0064F0B61479}" type="presParOf" srcId="{EE8E5CE9-DAB3-4A50-A7F5-234B710BF79A}" destId="{E3EEC718-4249-4598-A305-71EB9E6334C6}" srcOrd="0" destOrd="0" presId="urn:microsoft.com/office/officeart/2005/8/layout/radial1"/>
    <dgm:cxn modelId="{AC2D6D18-29A2-484C-9039-0DEEE5E064CB}" type="presParOf" srcId="{343DB526-3A9B-48F9-876E-10BD47D10EE4}" destId="{650FB03F-C635-4706-B453-CF878A7E6DFD}" srcOrd="6" destOrd="0" presId="urn:microsoft.com/office/officeart/2005/8/layout/radial1"/>
    <dgm:cxn modelId="{A8823AF7-1CFB-4237-BAD1-88C1F9A0D52B}" type="presParOf" srcId="{343DB526-3A9B-48F9-876E-10BD47D10EE4}" destId="{5BA36F89-4E77-4929-9406-69466AB25F28}" srcOrd="7" destOrd="0" presId="urn:microsoft.com/office/officeart/2005/8/layout/radial1"/>
    <dgm:cxn modelId="{C6258E3A-B677-4405-9304-093F4A707A5E}" type="presParOf" srcId="{5BA36F89-4E77-4929-9406-69466AB25F28}" destId="{DC142706-C7D1-45A2-899B-3B715E7567C7}" srcOrd="0" destOrd="0" presId="urn:microsoft.com/office/officeart/2005/8/layout/radial1"/>
    <dgm:cxn modelId="{6D8206EE-69F3-4676-A9FB-21E3FC0BB13A}" type="presParOf" srcId="{343DB526-3A9B-48F9-876E-10BD47D10EE4}" destId="{21E3CAF8-928E-4498-80A1-5BD0340889F8}" srcOrd="8" destOrd="0" presId="urn:microsoft.com/office/officeart/2005/8/layout/radial1"/>
    <dgm:cxn modelId="{42041C3B-986C-459F-A95D-144421D426C1}" type="presParOf" srcId="{343DB526-3A9B-48F9-876E-10BD47D10EE4}" destId="{83BAE451-6BE8-4CB2-BA1C-534423154F5F}" srcOrd="9" destOrd="0" presId="urn:microsoft.com/office/officeart/2005/8/layout/radial1"/>
    <dgm:cxn modelId="{37261717-5FDB-4646-ADC3-CF57C9BC30DD}" type="presParOf" srcId="{83BAE451-6BE8-4CB2-BA1C-534423154F5F}" destId="{E1DDBC57-3641-4184-AB0B-5C50DEFE206B}" srcOrd="0" destOrd="0" presId="urn:microsoft.com/office/officeart/2005/8/layout/radial1"/>
    <dgm:cxn modelId="{90992B97-3151-4AE0-A20C-114697C9441C}" type="presParOf" srcId="{343DB526-3A9B-48F9-876E-10BD47D10EE4}" destId="{72B3907F-647B-4778-A734-E01E776264BB}" srcOrd="10" destOrd="0" presId="urn:microsoft.com/office/officeart/2005/8/layout/radial1"/>
    <dgm:cxn modelId="{30456083-278C-4EE2-9707-03E93949E60B}" type="presParOf" srcId="{343DB526-3A9B-48F9-876E-10BD47D10EE4}" destId="{A260F0F6-6502-45BB-93A5-11B7B073EECD}" srcOrd="11" destOrd="0" presId="urn:microsoft.com/office/officeart/2005/8/layout/radial1"/>
    <dgm:cxn modelId="{E2F41953-8750-445B-9289-C46806905AA1}" type="presParOf" srcId="{A260F0F6-6502-45BB-93A5-11B7B073EECD}" destId="{ECA250BE-9E2E-43B1-8AE1-9E6D1557881B}" srcOrd="0" destOrd="0" presId="urn:microsoft.com/office/officeart/2005/8/layout/radial1"/>
    <dgm:cxn modelId="{3467AB43-C59C-4909-B3D6-3B8BB59B1228}" type="presParOf" srcId="{343DB526-3A9B-48F9-876E-10BD47D10EE4}" destId="{F0C22CA2-ED44-4DD5-A6C4-DCC6E80B3F38}" srcOrd="12" destOrd="0" presId="urn:microsoft.com/office/officeart/2005/8/layout/radial1"/>
    <dgm:cxn modelId="{A290292A-7C12-4D00-BDF3-49AA50444350}" type="presParOf" srcId="{343DB526-3A9B-48F9-876E-10BD47D10EE4}" destId="{68AC5B5E-BAD1-4071-9CB7-7089CDB6DF59}" srcOrd="13" destOrd="0" presId="urn:microsoft.com/office/officeart/2005/8/layout/radial1"/>
    <dgm:cxn modelId="{DF8C1940-A1A5-49D6-A6E1-7636D8C586FA}" type="presParOf" srcId="{68AC5B5E-BAD1-4071-9CB7-7089CDB6DF59}" destId="{A15E17CE-AADF-493F-AD76-D8060B96F795}" srcOrd="0" destOrd="0" presId="urn:microsoft.com/office/officeart/2005/8/layout/radial1"/>
    <dgm:cxn modelId="{4C84C4D0-007F-4853-A46B-21197EAF0FB8}" type="presParOf" srcId="{343DB526-3A9B-48F9-876E-10BD47D10EE4}" destId="{69BC0D5D-E93A-4E60-AC0E-DF9A8BBEDA32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90C0132-7F40-4ECE-BE2B-A255EC1A5F99}" type="doc">
      <dgm:prSet loTypeId="urn:microsoft.com/office/officeart/2005/8/layout/radial1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de-DE"/>
        </a:p>
      </dgm:t>
    </dgm:pt>
    <dgm:pt modelId="{3FBDC1D8-E8AD-41FE-AB20-393A46818B00}">
      <dgm:prSet phldrT="[Text]" custT="1"/>
      <dgm:spPr/>
      <dgm:t>
        <a:bodyPr/>
        <a:lstStyle/>
        <a:p>
          <a:endParaRPr lang="de-DE" sz="1400" b="1" dirty="0"/>
        </a:p>
      </dgm:t>
    </dgm:pt>
    <dgm:pt modelId="{B12EB21A-480F-43F5-BFF9-329EBAD57556}" type="parTrans" cxnId="{D9B23CBF-1689-4981-BE25-C11C5B4EB330}">
      <dgm:prSet/>
      <dgm:spPr/>
      <dgm:t>
        <a:bodyPr/>
        <a:lstStyle/>
        <a:p>
          <a:endParaRPr lang="de-DE"/>
        </a:p>
      </dgm:t>
    </dgm:pt>
    <dgm:pt modelId="{D710BEE1-1B4C-4839-9A4F-4D56AECCFFB8}" type="sibTrans" cxnId="{D9B23CBF-1689-4981-BE25-C11C5B4EB330}">
      <dgm:prSet/>
      <dgm:spPr/>
      <dgm:t>
        <a:bodyPr/>
        <a:lstStyle/>
        <a:p>
          <a:endParaRPr lang="de-DE"/>
        </a:p>
      </dgm:t>
    </dgm:pt>
    <dgm:pt modelId="{858CA7B7-C52C-4E81-B40E-EB31F3A8D13E}">
      <dgm:prSet phldrT="[Text]" custT="1"/>
      <dgm:spPr/>
      <dgm:t>
        <a:bodyPr/>
        <a:lstStyle/>
        <a:p>
          <a:endParaRPr lang="de-DE" sz="1200" b="1" dirty="0"/>
        </a:p>
      </dgm:t>
    </dgm:pt>
    <dgm:pt modelId="{F872C41D-9092-4E57-9030-BC6A20BC59AB}" type="parTrans" cxnId="{0E4258ED-4926-4212-97A6-79A8022C72F9}">
      <dgm:prSet/>
      <dgm:spPr/>
      <dgm:t>
        <a:bodyPr/>
        <a:lstStyle/>
        <a:p>
          <a:endParaRPr lang="de-DE"/>
        </a:p>
      </dgm:t>
    </dgm:pt>
    <dgm:pt modelId="{671B97FE-A59F-446C-A067-B938F00ED73B}" type="sibTrans" cxnId="{0E4258ED-4926-4212-97A6-79A8022C72F9}">
      <dgm:prSet/>
      <dgm:spPr/>
      <dgm:t>
        <a:bodyPr/>
        <a:lstStyle/>
        <a:p>
          <a:endParaRPr lang="de-DE"/>
        </a:p>
      </dgm:t>
    </dgm:pt>
    <dgm:pt modelId="{7941BCFB-32FC-4ABD-9075-8EF58F31637B}">
      <dgm:prSet phldrT="[Text]" custT="1"/>
      <dgm:spPr/>
      <dgm:t>
        <a:bodyPr/>
        <a:lstStyle/>
        <a:p>
          <a:endParaRPr lang="de-DE" sz="1200" b="1" dirty="0"/>
        </a:p>
      </dgm:t>
    </dgm:pt>
    <dgm:pt modelId="{EDCDCCA7-757F-4B46-B153-5530009265DA}" type="parTrans" cxnId="{A69085D4-FDC2-4C99-B3E8-E7C324AF68C7}">
      <dgm:prSet/>
      <dgm:spPr/>
      <dgm:t>
        <a:bodyPr/>
        <a:lstStyle/>
        <a:p>
          <a:endParaRPr lang="de-DE"/>
        </a:p>
      </dgm:t>
    </dgm:pt>
    <dgm:pt modelId="{BBA2F1D8-D4A0-4A2A-8522-D29E9AA07F56}" type="sibTrans" cxnId="{A69085D4-FDC2-4C99-B3E8-E7C324AF68C7}">
      <dgm:prSet/>
      <dgm:spPr/>
      <dgm:t>
        <a:bodyPr/>
        <a:lstStyle/>
        <a:p>
          <a:endParaRPr lang="de-DE"/>
        </a:p>
      </dgm:t>
    </dgm:pt>
    <dgm:pt modelId="{B106D712-3F62-4C8B-BD56-BB79D86620CE}">
      <dgm:prSet phldrT="[Text]" custT="1"/>
      <dgm:spPr/>
      <dgm:t>
        <a:bodyPr/>
        <a:lstStyle/>
        <a:p>
          <a:endParaRPr lang="de-DE" sz="1200" b="1" dirty="0"/>
        </a:p>
      </dgm:t>
    </dgm:pt>
    <dgm:pt modelId="{35B79C9E-1EB0-4538-978A-F561B49F7F01}" type="parTrans" cxnId="{C5FBF3F8-BCAD-4F8F-828A-979F5D996A68}">
      <dgm:prSet/>
      <dgm:spPr/>
      <dgm:t>
        <a:bodyPr/>
        <a:lstStyle/>
        <a:p>
          <a:endParaRPr lang="de-DE"/>
        </a:p>
      </dgm:t>
    </dgm:pt>
    <dgm:pt modelId="{90108074-C0ED-4FE9-9368-D1CF3AE25D8C}" type="sibTrans" cxnId="{C5FBF3F8-BCAD-4F8F-828A-979F5D996A68}">
      <dgm:prSet/>
      <dgm:spPr/>
      <dgm:t>
        <a:bodyPr/>
        <a:lstStyle/>
        <a:p>
          <a:endParaRPr lang="de-DE"/>
        </a:p>
      </dgm:t>
    </dgm:pt>
    <dgm:pt modelId="{C80E4A9F-0A3E-45AA-85D3-87B602F0115D}">
      <dgm:prSet phldrT="[Text]" custT="1"/>
      <dgm:spPr/>
      <dgm:t>
        <a:bodyPr/>
        <a:lstStyle/>
        <a:p>
          <a:endParaRPr lang="de-DE" sz="1200" b="1" dirty="0"/>
        </a:p>
      </dgm:t>
    </dgm:pt>
    <dgm:pt modelId="{85A7397F-3ED4-4A83-855E-36613F67D124}" type="parTrans" cxnId="{7B767FFF-C711-426C-BCE7-4D9CFB6EAF5B}">
      <dgm:prSet/>
      <dgm:spPr/>
      <dgm:t>
        <a:bodyPr/>
        <a:lstStyle/>
        <a:p>
          <a:endParaRPr lang="de-DE"/>
        </a:p>
      </dgm:t>
    </dgm:pt>
    <dgm:pt modelId="{CCE5A58B-AFC7-4704-BA1F-692D23CE65D9}" type="sibTrans" cxnId="{7B767FFF-C711-426C-BCE7-4D9CFB6EAF5B}">
      <dgm:prSet/>
      <dgm:spPr/>
      <dgm:t>
        <a:bodyPr/>
        <a:lstStyle/>
        <a:p>
          <a:endParaRPr lang="de-DE"/>
        </a:p>
      </dgm:t>
    </dgm:pt>
    <dgm:pt modelId="{8A59B186-66D1-4DEC-9369-C75F7DBFBB79}">
      <dgm:prSet custT="1"/>
      <dgm:spPr/>
      <dgm:t>
        <a:bodyPr/>
        <a:lstStyle/>
        <a:p>
          <a:endParaRPr lang="de-DE" sz="1200" b="1" dirty="0"/>
        </a:p>
      </dgm:t>
    </dgm:pt>
    <dgm:pt modelId="{67505C38-97EA-4539-977A-9FD3E576D448}" type="parTrans" cxnId="{14CCEC22-8CD2-4D8F-9BD7-09DD0D3D6CBB}">
      <dgm:prSet/>
      <dgm:spPr/>
      <dgm:t>
        <a:bodyPr/>
        <a:lstStyle/>
        <a:p>
          <a:endParaRPr lang="de-DE"/>
        </a:p>
      </dgm:t>
    </dgm:pt>
    <dgm:pt modelId="{32582C12-9D4B-4FD7-A2F9-4EA1A10D5F5A}" type="sibTrans" cxnId="{14CCEC22-8CD2-4D8F-9BD7-09DD0D3D6CBB}">
      <dgm:prSet/>
      <dgm:spPr/>
      <dgm:t>
        <a:bodyPr/>
        <a:lstStyle/>
        <a:p>
          <a:endParaRPr lang="de-DE"/>
        </a:p>
      </dgm:t>
    </dgm:pt>
    <dgm:pt modelId="{4EE25CD2-CFB4-4E7C-9C76-CBB24A666744}">
      <dgm:prSet custT="1"/>
      <dgm:spPr/>
      <dgm:t>
        <a:bodyPr/>
        <a:lstStyle/>
        <a:p>
          <a:endParaRPr lang="de-DE" sz="1200" b="1" dirty="0"/>
        </a:p>
      </dgm:t>
    </dgm:pt>
    <dgm:pt modelId="{11A7E54F-5B2C-49FE-97FD-413F18F97135}" type="parTrans" cxnId="{18347879-C191-4C93-8A6C-9B724D623A58}">
      <dgm:prSet/>
      <dgm:spPr/>
      <dgm:t>
        <a:bodyPr/>
        <a:lstStyle/>
        <a:p>
          <a:endParaRPr lang="de-DE"/>
        </a:p>
      </dgm:t>
    </dgm:pt>
    <dgm:pt modelId="{A086E9FB-B87E-4C7F-A8C4-C7C345621AF4}" type="sibTrans" cxnId="{18347879-C191-4C93-8A6C-9B724D623A58}">
      <dgm:prSet/>
      <dgm:spPr/>
      <dgm:t>
        <a:bodyPr/>
        <a:lstStyle/>
        <a:p>
          <a:endParaRPr lang="de-DE"/>
        </a:p>
      </dgm:t>
    </dgm:pt>
    <dgm:pt modelId="{8A957397-8EA1-4B99-B697-D4B92CBFBDD4}">
      <dgm:prSet custT="1"/>
      <dgm:spPr/>
      <dgm:t>
        <a:bodyPr/>
        <a:lstStyle/>
        <a:p>
          <a:endParaRPr lang="de-DE" sz="1200" b="1" dirty="0"/>
        </a:p>
      </dgm:t>
    </dgm:pt>
    <dgm:pt modelId="{E81775A9-4F4E-4176-B393-A71FFFDA30A1}" type="parTrans" cxnId="{00A31986-28A1-4829-AD2E-163E0CFEA706}">
      <dgm:prSet/>
      <dgm:spPr/>
      <dgm:t>
        <a:bodyPr/>
        <a:lstStyle/>
        <a:p>
          <a:endParaRPr lang="de-DE"/>
        </a:p>
      </dgm:t>
    </dgm:pt>
    <dgm:pt modelId="{97E4339E-7EC7-4809-BD00-57D2CD646719}" type="sibTrans" cxnId="{00A31986-28A1-4829-AD2E-163E0CFEA706}">
      <dgm:prSet/>
      <dgm:spPr/>
      <dgm:t>
        <a:bodyPr/>
        <a:lstStyle/>
        <a:p>
          <a:endParaRPr lang="de-DE"/>
        </a:p>
      </dgm:t>
    </dgm:pt>
    <dgm:pt modelId="{343DB526-3A9B-48F9-876E-10BD47D10EE4}" type="pres">
      <dgm:prSet presAssocID="{B90C0132-7F40-4ECE-BE2B-A255EC1A5F9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6DD28214-DD53-4115-A08E-4942F22C5099}" type="pres">
      <dgm:prSet presAssocID="{3FBDC1D8-E8AD-41FE-AB20-393A46818B00}" presName="centerShape" presStyleLbl="node0" presStyleIdx="0" presStyleCnt="1" custScaleX="54296" custScaleY="55251"/>
      <dgm:spPr/>
      <dgm:t>
        <a:bodyPr/>
        <a:lstStyle/>
        <a:p>
          <a:endParaRPr lang="de-DE"/>
        </a:p>
      </dgm:t>
    </dgm:pt>
    <dgm:pt modelId="{61C202A9-946C-4A32-8670-D551525D71E0}" type="pres">
      <dgm:prSet presAssocID="{F872C41D-9092-4E57-9030-BC6A20BC59AB}" presName="Name9" presStyleLbl="parChTrans1D2" presStyleIdx="0" presStyleCnt="7"/>
      <dgm:spPr/>
      <dgm:t>
        <a:bodyPr/>
        <a:lstStyle/>
        <a:p>
          <a:endParaRPr lang="de-DE"/>
        </a:p>
      </dgm:t>
    </dgm:pt>
    <dgm:pt modelId="{B9D1FBC2-73B3-4106-9A93-5CA0EBAE843B}" type="pres">
      <dgm:prSet presAssocID="{F872C41D-9092-4E57-9030-BC6A20BC59AB}" presName="connTx" presStyleLbl="parChTrans1D2" presStyleIdx="0" presStyleCnt="7"/>
      <dgm:spPr/>
      <dgm:t>
        <a:bodyPr/>
        <a:lstStyle/>
        <a:p>
          <a:endParaRPr lang="de-DE"/>
        </a:p>
      </dgm:t>
    </dgm:pt>
    <dgm:pt modelId="{FACC6440-1A4F-40D4-9AFB-F9DC629E9557}" type="pres">
      <dgm:prSet presAssocID="{858CA7B7-C52C-4E81-B40E-EB31F3A8D13E}" presName="node" presStyleLbl="node1" presStyleIdx="0" presStyleCnt="7" custScaleX="41749" custScaleY="41809" custRadScaleRad="51913" custRadScaleInc="73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F923761-6DC5-42AD-94AF-F82C0C1A6C3A}" type="pres">
      <dgm:prSet presAssocID="{EDCDCCA7-757F-4B46-B153-5530009265DA}" presName="Name9" presStyleLbl="parChTrans1D2" presStyleIdx="1" presStyleCnt="7"/>
      <dgm:spPr/>
      <dgm:t>
        <a:bodyPr/>
        <a:lstStyle/>
        <a:p>
          <a:endParaRPr lang="de-DE"/>
        </a:p>
      </dgm:t>
    </dgm:pt>
    <dgm:pt modelId="{CDCF2919-C199-4B5D-A4CA-211EC56FB429}" type="pres">
      <dgm:prSet presAssocID="{EDCDCCA7-757F-4B46-B153-5530009265DA}" presName="connTx" presStyleLbl="parChTrans1D2" presStyleIdx="1" presStyleCnt="7"/>
      <dgm:spPr/>
      <dgm:t>
        <a:bodyPr/>
        <a:lstStyle/>
        <a:p>
          <a:endParaRPr lang="de-DE"/>
        </a:p>
      </dgm:t>
    </dgm:pt>
    <dgm:pt modelId="{FD269FCB-FB51-4B48-8215-5B0C8E36AA2D}" type="pres">
      <dgm:prSet presAssocID="{7941BCFB-32FC-4ABD-9075-8EF58F31637B}" presName="node" presStyleLbl="node1" presStyleIdx="1" presStyleCnt="7" custFlipHor="1" custScaleX="49759" custScaleY="42844" custRadScaleRad="56797" custRadScaleInc="1318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E8E5CE9-DAB3-4A50-A7F5-234B710BF79A}" type="pres">
      <dgm:prSet presAssocID="{35B79C9E-1EB0-4538-978A-F561B49F7F01}" presName="Name9" presStyleLbl="parChTrans1D2" presStyleIdx="2" presStyleCnt="7"/>
      <dgm:spPr/>
      <dgm:t>
        <a:bodyPr/>
        <a:lstStyle/>
        <a:p>
          <a:endParaRPr lang="de-DE"/>
        </a:p>
      </dgm:t>
    </dgm:pt>
    <dgm:pt modelId="{E3EEC718-4249-4598-A305-71EB9E6334C6}" type="pres">
      <dgm:prSet presAssocID="{35B79C9E-1EB0-4538-978A-F561B49F7F01}" presName="connTx" presStyleLbl="parChTrans1D2" presStyleIdx="2" presStyleCnt="7"/>
      <dgm:spPr/>
      <dgm:t>
        <a:bodyPr/>
        <a:lstStyle/>
        <a:p>
          <a:endParaRPr lang="de-DE"/>
        </a:p>
      </dgm:t>
    </dgm:pt>
    <dgm:pt modelId="{650FB03F-C635-4706-B453-CF878A7E6DFD}" type="pres">
      <dgm:prSet presAssocID="{B106D712-3F62-4C8B-BD56-BB79D86620CE}" presName="node" presStyleLbl="node1" presStyleIdx="2" presStyleCnt="7" custScaleX="46728" custScaleY="46041" custRadScaleRad="49745" custRadScaleInc="2003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BA36F89-4E77-4929-9406-69466AB25F28}" type="pres">
      <dgm:prSet presAssocID="{85A7397F-3ED4-4A83-855E-36613F67D124}" presName="Name9" presStyleLbl="parChTrans1D2" presStyleIdx="3" presStyleCnt="7"/>
      <dgm:spPr/>
      <dgm:t>
        <a:bodyPr/>
        <a:lstStyle/>
        <a:p>
          <a:endParaRPr lang="de-DE"/>
        </a:p>
      </dgm:t>
    </dgm:pt>
    <dgm:pt modelId="{DC142706-C7D1-45A2-899B-3B715E7567C7}" type="pres">
      <dgm:prSet presAssocID="{85A7397F-3ED4-4A83-855E-36613F67D124}" presName="connTx" presStyleLbl="parChTrans1D2" presStyleIdx="3" presStyleCnt="7"/>
      <dgm:spPr/>
      <dgm:t>
        <a:bodyPr/>
        <a:lstStyle/>
        <a:p>
          <a:endParaRPr lang="de-DE"/>
        </a:p>
      </dgm:t>
    </dgm:pt>
    <dgm:pt modelId="{21E3CAF8-928E-4498-80A1-5BD0340889F8}" type="pres">
      <dgm:prSet presAssocID="{C80E4A9F-0A3E-45AA-85D3-87B602F0115D}" presName="node" presStyleLbl="node1" presStyleIdx="3" presStyleCnt="7" custScaleX="57793" custScaleY="40734" custRadScaleRad="54862" custRadScaleInc="-1943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3BAE451-6BE8-4CB2-BA1C-534423154F5F}" type="pres">
      <dgm:prSet presAssocID="{67505C38-97EA-4539-977A-9FD3E576D448}" presName="Name9" presStyleLbl="parChTrans1D2" presStyleIdx="4" presStyleCnt="7"/>
      <dgm:spPr/>
      <dgm:t>
        <a:bodyPr/>
        <a:lstStyle/>
        <a:p>
          <a:endParaRPr lang="de-DE"/>
        </a:p>
      </dgm:t>
    </dgm:pt>
    <dgm:pt modelId="{E1DDBC57-3641-4184-AB0B-5C50DEFE206B}" type="pres">
      <dgm:prSet presAssocID="{67505C38-97EA-4539-977A-9FD3E576D448}" presName="connTx" presStyleLbl="parChTrans1D2" presStyleIdx="4" presStyleCnt="7"/>
      <dgm:spPr/>
      <dgm:t>
        <a:bodyPr/>
        <a:lstStyle/>
        <a:p>
          <a:endParaRPr lang="de-DE"/>
        </a:p>
      </dgm:t>
    </dgm:pt>
    <dgm:pt modelId="{72B3907F-647B-4778-A734-E01E776264BB}" type="pres">
      <dgm:prSet presAssocID="{8A59B186-66D1-4DEC-9369-C75F7DBFBB79}" presName="node" presStyleLbl="node1" presStyleIdx="4" presStyleCnt="7" custFlipHor="1" custScaleX="112542" custScaleY="107495" custRadScaleRad="78384" custRadScaleInc="-1854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260F0F6-6502-45BB-93A5-11B7B073EECD}" type="pres">
      <dgm:prSet presAssocID="{11A7E54F-5B2C-49FE-97FD-413F18F97135}" presName="Name9" presStyleLbl="parChTrans1D2" presStyleIdx="5" presStyleCnt="7"/>
      <dgm:spPr/>
      <dgm:t>
        <a:bodyPr/>
        <a:lstStyle/>
        <a:p>
          <a:endParaRPr lang="de-DE"/>
        </a:p>
      </dgm:t>
    </dgm:pt>
    <dgm:pt modelId="{ECA250BE-9E2E-43B1-8AE1-9E6D1557881B}" type="pres">
      <dgm:prSet presAssocID="{11A7E54F-5B2C-49FE-97FD-413F18F97135}" presName="connTx" presStyleLbl="parChTrans1D2" presStyleIdx="5" presStyleCnt="7"/>
      <dgm:spPr/>
      <dgm:t>
        <a:bodyPr/>
        <a:lstStyle/>
        <a:p>
          <a:endParaRPr lang="de-DE"/>
        </a:p>
      </dgm:t>
    </dgm:pt>
    <dgm:pt modelId="{F0C22CA2-ED44-4DD5-A6C4-DCC6E80B3F38}" type="pres">
      <dgm:prSet presAssocID="{4EE25CD2-CFB4-4E7C-9C76-CBB24A666744}" presName="node" presStyleLbl="node1" presStyleIdx="5" presStyleCnt="7" custScaleX="34345" custScaleY="47677" custRadScaleRad="47375" custRadScaleInc="-168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8AC5B5E-BAD1-4071-9CB7-7089CDB6DF59}" type="pres">
      <dgm:prSet presAssocID="{E81775A9-4F4E-4176-B393-A71FFFDA30A1}" presName="Name9" presStyleLbl="parChTrans1D2" presStyleIdx="6" presStyleCnt="7"/>
      <dgm:spPr/>
      <dgm:t>
        <a:bodyPr/>
        <a:lstStyle/>
        <a:p>
          <a:endParaRPr lang="de-DE"/>
        </a:p>
      </dgm:t>
    </dgm:pt>
    <dgm:pt modelId="{A15E17CE-AADF-493F-AD76-D8060B96F795}" type="pres">
      <dgm:prSet presAssocID="{E81775A9-4F4E-4176-B393-A71FFFDA30A1}" presName="connTx" presStyleLbl="parChTrans1D2" presStyleIdx="6" presStyleCnt="7"/>
      <dgm:spPr/>
      <dgm:t>
        <a:bodyPr/>
        <a:lstStyle/>
        <a:p>
          <a:endParaRPr lang="de-DE"/>
        </a:p>
      </dgm:t>
    </dgm:pt>
    <dgm:pt modelId="{69BC0D5D-E93A-4E60-AC0E-DF9A8BBEDA32}" type="pres">
      <dgm:prSet presAssocID="{8A957397-8EA1-4B99-B697-D4B92CBFBDD4}" presName="node" presStyleLbl="node1" presStyleIdx="6" presStyleCnt="7" custScaleX="41603" custScaleY="58210" custRadScaleRad="49150" custRadScaleInc="826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34A5F00E-DFFC-4ADF-8134-176C0B2CCC11}" type="presOf" srcId="{85A7397F-3ED4-4A83-855E-36613F67D124}" destId="{5BA36F89-4E77-4929-9406-69466AB25F28}" srcOrd="0" destOrd="0" presId="urn:microsoft.com/office/officeart/2005/8/layout/radial1"/>
    <dgm:cxn modelId="{66D0598E-0F4B-46A3-8894-D1E8A0CAF656}" type="presOf" srcId="{EDCDCCA7-757F-4B46-B153-5530009265DA}" destId="{CDCF2919-C199-4B5D-A4CA-211EC56FB429}" srcOrd="1" destOrd="0" presId="urn:microsoft.com/office/officeart/2005/8/layout/radial1"/>
    <dgm:cxn modelId="{0179B3C1-7AAF-4BD7-8409-1C3427E36E01}" type="presOf" srcId="{35B79C9E-1EB0-4538-978A-F561B49F7F01}" destId="{E3EEC718-4249-4598-A305-71EB9E6334C6}" srcOrd="1" destOrd="0" presId="urn:microsoft.com/office/officeart/2005/8/layout/radial1"/>
    <dgm:cxn modelId="{55A812BB-BF40-4CB8-BFD3-52E4FEFBC814}" type="presOf" srcId="{85A7397F-3ED4-4A83-855E-36613F67D124}" destId="{DC142706-C7D1-45A2-899B-3B715E7567C7}" srcOrd="1" destOrd="0" presId="urn:microsoft.com/office/officeart/2005/8/layout/radial1"/>
    <dgm:cxn modelId="{3EF133F6-C140-4A3F-AD17-EB08A8BB00AE}" type="presOf" srcId="{7941BCFB-32FC-4ABD-9075-8EF58F31637B}" destId="{FD269FCB-FB51-4B48-8215-5B0C8E36AA2D}" srcOrd="0" destOrd="0" presId="urn:microsoft.com/office/officeart/2005/8/layout/radial1"/>
    <dgm:cxn modelId="{F436948A-EF43-4DA3-AFFE-C7C2F48763BC}" type="presOf" srcId="{B90C0132-7F40-4ECE-BE2B-A255EC1A5F99}" destId="{343DB526-3A9B-48F9-876E-10BD47D10EE4}" srcOrd="0" destOrd="0" presId="urn:microsoft.com/office/officeart/2005/8/layout/radial1"/>
    <dgm:cxn modelId="{18347879-C191-4C93-8A6C-9B724D623A58}" srcId="{3FBDC1D8-E8AD-41FE-AB20-393A46818B00}" destId="{4EE25CD2-CFB4-4E7C-9C76-CBB24A666744}" srcOrd="5" destOrd="0" parTransId="{11A7E54F-5B2C-49FE-97FD-413F18F97135}" sibTransId="{A086E9FB-B87E-4C7F-A8C4-C7C345621AF4}"/>
    <dgm:cxn modelId="{C5FBF3F8-BCAD-4F8F-828A-979F5D996A68}" srcId="{3FBDC1D8-E8AD-41FE-AB20-393A46818B00}" destId="{B106D712-3F62-4C8B-BD56-BB79D86620CE}" srcOrd="2" destOrd="0" parTransId="{35B79C9E-1EB0-4538-978A-F561B49F7F01}" sibTransId="{90108074-C0ED-4FE9-9368-D1CF3AE25D8C}"/>
    <dgm:cxn modelId="{90DBBE12-6793-45B8-A0D5-E0579765D9F7}" type="presOf" srcId="{E81775A9-4F4E-4176-B393-A71FFFDA30A1}" destId="{68AC5B5E-BAD1-4071-9CB7-7089CDB6DF59}" srcOrd="0" destOrd="0" presId="urn:microsoft.com/office/officeart/2005/8/layout/radial1"/>
    <dgm:cxn modelId="{A69085D4-FDC2-4C99-B3E8-E7C324AF68C7}" srcId="{3FBDC1D8-E8AD-41FE-AB20-393A46818B00}" destId="{7941BCFB-32FC-4ABD-9075-8EF58F31637B}" srcOrd="1" destOrd="0" parTransId="{EDCDCCA7-757F-4B46-B153-5530009265DA}" sibTransId="{BBA2F1D8-D4A0-4A2A-8522-D29E9AA07F56}"/>
    <dgm:cxn modelId="{F4994FBB-5B46-416B-B1BF-2249C1AD84E4}" type="presOf" srcId="{8A957397-8EA1-4B99-B697-D4B92CBFBDD4}" destId="{69BC0D5D-E93A-4E60-AC0E-DF9A8BBEDA32}" srcOrd="0" destOrd="0" presId="urn:microsoft.com/office/officeart/2005/8/layout/radial1"/>
    <dgm:cxn modelId="{32038E17-7D67-459F-A49B-8172F129EBEC}" type="presOf" srcId="{C80E4A9F-0A3E-45AA-85D3-87B602F0115D}" destId="{21E3CAF8-928E-4498-80A1-5BD0340889F8}" srcOrd="0" destOrd="0" presId="urn:microsoft.com/office/officeart/2005/8/layout/radial1"/>
    <dgm:cxn modelId="{FE427E7C-43F3-470D-AEDF-75427EA14B7B}" type="presOf" srcId="{F872C41D-9092-4E57-9030-BC6A20BC59AB}" destId="{B9D1FBC2-73B3-4106-9A93-5CA0EBAE843B}" srcOrd="1" destOrd="0" presId="urn:microsoft.com/office/officeart/2005/8/layout/radial1"/>
    <dgm:cxn modelId="{14CCEC22-8CD2-4D8F-9BD7-09DD0D3D6CBB}" srcId="{3FBDC1D8-E8AD-41FE-AB20-393A46818B00}" destId="{8A59B186-66D1-4DEC-9369-C75F7DBFBB79}" srcOrd="4" destOrd="0" parTransId="{67505C38-97EA-4539-977A-9FD3E576D448}" sibTransId="{32582C12-9D4B-4FD7-A2F9-4EA1A10D5F5A}"/>
    <dgm:cxn modelId="{5277CA09-5402-4370-A46F-7FDCCECF18BB}" type="presOf" srcId="{67505C38-97EA-4539-977A-9FD3E576D448}" destId="{E1DDBC57-3641-4184-AB0B-5C50DEFE206B}" srcOrd="1" destOrd="0" presId="urn:microsoft.com/office/officeart/2005/8/layout/radial1"/>
    <dgm:cxn modelId="{247C4783-B1D4-4F3A-8BB5-7813EE933647}" type="presOf" srcId="{E81775A9-4F4E-4176-B393-A71FFFDA30A1}" destId="{A15E17CE-AADF-493F-AD76-D8060B96F795}" srcOrd="1" destOrd="0" presId="urn:microsoft.com/office/officeart/2005/8/layout/radial1"/>
    <dgm:cxn modelId="{4B6454E3-C5DD-4AE0-A3A4-3EE81AA326A1}" type="presOf" srcId="{858CA7B7-C52C-4E81-B40E-EB31F3A8D13E}" destId="{FACC6440-1A4F-40D4-9AFB-F9DC629E9557}" srcOrd="0" destOrd="0" presId="urn:microsoft.com/office/officeart/2005/8/layout/radial1"/>
    <dgm:cxn modelId="{C8CAD911-72CF-43F0-B4F2-62C0F0103679}" type="presOf" srcId="{11A7E54F-5B2C-49FE-97FD-413F18F97135}" destId="{A260F0F6-6502-45BB-93A5-11B7B073EECD}" srcOrd="0" destOrd="0" presId="urn:microsoft.com/office/officeart/2005/8/layout/radial1"/>
    <dgm:cxn modelId="{0352D912-7A62-480F-AC4E-012A49A1D330}" type="presOf" srcId="{3FBDC1D8-E8AD-41FE-AB20-393A46818B00}" destId="{6DD28214-DD53-4115-A08E-4942F22C5099}" srcOrd="0" destOrd="0" presId="urn:microsoft.com/office/officeart/2005/8/layout/radial1"/>
    <dgm:cxn modelId="{58AF9431-3473-43B8-B8C2-1FD6051EBAF7}" type="presOf" srcId="{4EE25CD2-CFB4-4E7C-9C76-CBB24A666744}" destId="{F0C22CA2-ED44-4DD5-A6C4-DCC6E80B3F38}" srcOrd="0" destOrd="0" presId="urn:microsoft.com/office/officeart/2005/8/layout/radial1"/>
    <dgm:cxn modelId="{48B6C5CA-3A83-42E2-A6BD-5FE0CB83830C}" type="presOf" srcId="{11A7E54F-5B2C-49FE-97FD-413F18F97135}" destId="{ECA250BE-9E2E-43B1-8AE1-9E6D1557881B}" srcOrd="1" destOrd="0" presId="urn:microsoft.com/office/officeart/2005/8/layout/radial1"/>
    <dgm:cxn modelId="{C11D6AFE-8FC1-4E92-94BA-03B84B9BED69}" type="presOf" srcId="{EDCDCCA7-757F-4B46-B153-5530009265DA}" destId="{EF923761-6DC5-42AD-94AF-F82C0C1A6C3A}" srcOrd="0" destOrd="0" presId="urn:microsoft.com/office/officeart/2005/8/layout/radial1"/>
    <dgm:cxn modelId="{2ABBE890-18C0-4C25-B1B9-CA5D2DB68717}" type="presOf" srcId="{35B79C9E-1EB0-4538-978A-F561B49F7F01}" destId="{EE8E5CE9-DAB3-4A50-A7F5-234B710BF79A}" srcOrd="0" destOrd="0" presId="urn:microsoft.com/office/officeart/2005/8/layout/radial1"/>
    <dgm:cxn modelId="{D9B23CBF-1689-4981-BE25-C11C5B4EB330}" srcId="{B90C0132-7F40-4ECE-BE2B-A255EC1A5F99}" destId="{3FBDC1D8-E8AD-41FE-AB20-393A46818B00}" srcOrd="0" destOrd="0" parTransId="{B12EB21A-480F-43F5-BFF9-329EBAD57556}" sibTransId="{D710BEE1-1B4C-4839-9A4F-4D56AECCFFB8}"/>
    <dgm:cxn modelId="{0378FBA3-CF70-4E49-BD8E-09E449BBF6B1}" type="presOf" srcId="{F872C41D-9092-4E57-9030-BC6A20BC59AB}" destId="{61C202A9-946C-4A32-8670-D551525D71E0}" srcOrd="0" destOrd="0" presId="urn:microsoft.com/office/officeart/2005/8/layout/radial1"/>
    <dgm:cxn modelId="{AEB8C956-26B3-46F3-8E1A-2BFF89D29A6F}" type="presOf" srcId="{8A59B186-66D1-4DEC-9369-C75F7DBFBB79}" destId="{72B3907F-647B-4778-A734-E01E776264BB}" srcOrd="0" destOrd="0" presId="urn:microsoft.com/office/officeart/2005/8/layout/radial1"/>
    <dgm:cxn modelId="{0E4258ED-4926-4212-97A6-79A8022C72F9}" srcId="{3FBDC1D8-E8AD-41FE-AB20-393A46818B00}" destId="{858CA7B7-C52C-4E81-B40E-EB31F3A8D13E}" srcOrd="0" destOrd="0" parTransId="{F872C41D-9092-4E57-9030-BC6A20BC59AB}" sibTransId="{671B97FE-A59F-446C-A067-B938F00ED73B}"/>
    <dgm:cxn modelId="{00A31986-28A1-4829-AD2E-163E0CFEA706}" srcId="{3FBDC1D8-E8AD-41FE-AB20-393A46818B00}" destId="{8A957397-8EA1-4B99-B697-D4B92CBFBDD4}" srcOrd="6" destOrd="0" parTransId="{E81775A9-4F4E-4176-B393-A71FFFDA30A1}" sibTransId="{97E4339E-7EC7-4809-BD00-57D2CD646719}"/>
    <dgm:cxn modelId="{3FDB4257-7ADF-4A8C-A6B6-A04040B46050}" type="presOf" srcId="{B106D712-3F62-4C8B-BD56-BB79D86620CE}" destId="{650FB03F-C635-4706-B453-CF878A7E6DFD}" srcOrd="0" destOrd="0" presId="urn:microsoft.com/office/officeart/2005/8/layout/radial1"/>
    <dgm:cxn modelId="{7B767FFF-C711-426C-BCE7-4D9CFB6EAF5B}" srcId="{3FBDC1D8-E8AD-41FE-AB20-393A46818B00}" destId="{C80E4A9F-0A3E-45AA-85D3-87B602F0115D}" srcOrd="3" destOrd="0" parTransId="{85A7397F-3ED4-4A83-855E-36613F67D124}" sibTransId="{CCE5A58B-AFC7-4704-BA1F-692D23CE65D9}"/>
    <dgm:cxn modelId="{812BAB9D-378D-48F9-AC4F-48F5B9B5F024}" type="presOf" srcId="{67505C38-97EA-4539-977A-9FD3E576D448}" destId="{83BAE451-6BE8-4CB2-BA1C-534423154F5F}" srcOrd="0" destOrd="0" presId="urn:microsoft.com/office/officeart/2005/8/layout/radial1"/>
    <dgm:cxn modelId="{EDBA7842-9019-4C98-96A6-B855C2F59522}" type="presParOf" srcId="{343DB526-3A9B-48F9-876E-10BD47D10EE4}" destId="{6DD28214-DD53-4115-A08E-4942F22C5099}" srcOrd="0" destOrd="0" presId="urn:microsoft.com/office/officeart/2005/8/layout/radial1"/>
    <dgm:cxn modelId="{658D7271-9654-43C0-AAA3-A3292F7F6522}" type="presParOf" srcId="{343DB526-3A9B-48F9-876E-10BD47D10EE4}" destId="{61C202A9-946C-4A32-8670-D551525D71E0}" srcOrd="1" destOrd="0" presId="urn:microsoft.com/office/officeart/2005/8/layout/radial1"/>
    <dgm:cxn modelId="{4E574185-6429-4BEE-9FB5-E019EB2E5BFA}" type="presParOf" srcId="{61C202A9-946C-4A32-8670-D551525D71E0}" destId="{B9D1FBC2-73B3-4106-9A93-5CA0EBAE843B}" srcOrd="0" destOrd="0" presId="urn:microsoft.com/office/officeart/2005/8/layout/radial1"/>
    <dgm:cxn modelId="{69696DA7-2360-4068-9119-CCA832EB34F0}" type="presParOf" srcId="{343DB526-3A9B-48F9-876E-10BD47D10EE4}" destId="{FACC6440-1A4F-40D4-9AFB-F9DC629E9557}" srcOrd="2" destOrd="0" presId="urn:microsoft.com/office/officeart/2005/8/layout/radial1"/>
    <dgm:cxn modelId="{BE87D814-C55B-4F4A-997C-A81B57A194D1}" type="presParOf" srcId="{343DB526-3A9B-48F9-876E-10BD47D10EE4}" destId="{EF923761-6DC5-42AD-94AF-F82C0C1A6C3A}" srcOrd="3" destOrd="0" presId="urn:microsoft.com/office/officeart/2005/8/layout/radial1"/>
    <dgm:cxn modelId="{D28D360D-A8FF-4EF5-83E7-79A5790878A2}" type="presParOf" srcId="{EF923761-6DC5-42AD-94AF-F82C0C1A6C3A}" destId="{CDCF2919-C199-4B5D-A4CA-211EC56FB429}" srcOrd="0" destOrd="0" presId="urn:microsoft.com/office/officeart/2005/8/layout/radial1"/>
    <dgm:cxn modelId="{FE330536-514D-4D5C-BCD2-11A105DAA6E2}" type="presParOf" srcId="{343DB526-3A9B-48F9-876E-10BD47D10EE4}" destId="{FD269FCB-FB51-4B48-8215-5B0C8E36AA2D}" srcOrd="4" destOrd="0" presId="urn:microsoft.com/office/officeart/2005/8/layout/radial1"/>
    <dgm:cxn modelId="{C1F214BA-AD9B-454B-B88C-A2D2682A3058}" type="presParOf" srcId="{343DB526-3A9B-48F9-876E-10BD47D10EE4}" destId="{EE8E5CE9-DAB3-4A50-A7F5-234B710BF79A}" srcOrd="5" destOrd="0" presId="urn:microsoft.com/office/officeart/2005/8/layout/radial1"/>
    <dgm:cxn modelId="{3F01906A-3203-46AB-9E3C-E0F10BFF73EF}" type="presParOf" srcId="{EE8E5CE9-DAB3-4A50-A7F5-234B710BF79A}" destId="{E3EEC718-4249-4598-A305-71EB9E6334C6}" srcOrd="0" destOrd="0" presId="urn:microsoft.com/office/officeart/2005/8/layout/radial1"/>
    <dgm:cxn modelId="{04DD34E1-B94B-4951-879B-DF2987670151}" type="presParOf" srcId="{343DB526-3A9B-48F9-876E-10BD47D10EE4}" destId="{650FB03F-C635-4706-B453-CF878A7E6DFD}" srcOrd="6" destOrd="0" presId="urn:microsoft.com/office/officeart/2005/8/layout/radial1"/>
    <dgm:cxn modelId="{ABA5151E-0DF6-4A72-911F-13212DD0A9C6}" type="presParOf" srcId="{343DB526-3A9B-48F9-876E-10BD47D10EE4}" destId="{5BA36F89-4E77-4929-9406-69466AB25F28}" srcOrd="7" destOrd="0" presId="urn:microsoft.com/office/officeart/2005/8/layout/radial1"/>
    <dgm:cxn modelId="{994A748F-1199-41CC-B76A-7436F236C0DF}" type="presParOf" srcId="{5BA36F89-4E77-4929-9406-69466AB25F28}" destId="{DC142706-C7D1-45A2-899B-3B715E7567C7}" srcOrd="0" destOrd="0" presId="urn:microsoft.com/office/officeart/2005/8/layout/radial1"/>
    <dgm:cxn modelId="{33613C57-AD87-4472-ABA9-B4CB178B3CF8}" type="presParOf" srcId="{343DB526-3A9B-48F9-876E-10BD47D10EE4}" destId="{21E3CAF8-928E-4498-80A1-5BD0340889F8}" srcOrd="8" destOrd="0" presId="urn:microsoft.com/office/officeart/2005/8/layout/radial1"/>
    <dgm:cxn modelId="{D364AB5B-454E-4EC3-82C6-3F3FF2FCDD59}" type="presParOf" srcId="{343DB526-3A9B-48F9-876E-10BD47D10EE4}" destId="{83BAE451-6BE8-4CB2-BA1C-534423154F5F}" srcOrd="9" destOrd="0" presId="urn:microsoft.com/office/officeart/2005/8/layout/radial1"/>
    <dgm:cxn modelId="{4BD0BCC2-3F6C-4C82-98FC-13610839BB3A}" type="presParOf" srcId="{83BAE451-6BE8-4CB2-BA1C-534423154F5F}" destId="{E1DDBC57-3641-4184-AB0B-5C50DEFE206B}" srcOrd="0" destOrd="0" presId="urn:microsoft.com/office/officeart/2005/8/layout/radial1"/>
    <dgm:cxn modelId="{9CF2453D-A175-404F-8096-0F209A10336E}" type="presParOf" srcId="{343DB526-3A9B-48F9-876E-10BD47D10EE4}" destId="{72B3907F-647B-4778-A734-E01E776264BB}" srcOrd="10" destOrd="0" presId="urn:microsoft.com/office/officeart/2005/8/layout/radial1"/>
    <dgm:cxn modelId="{723D6A9A-A062-4205-AE79-BDECFB561B15}" type="presParOf" srcId="{343DB526-3A9B-48F9-876E-10BD47D10EE4}" destId="{A260F0F6-6502-45BB-93A5-11B7B073EECD}" srcOrd="11" destOrd="0" presId="urn:microsoft.com/office/officeart/2005/8/layout/radial1"/>
    <dgm:cxn modelId="{A2D793C6-4AC9-4E73-9647-AC79D1B49473}" type="presParOf" srcId="{A260F0F6-6502-45BB-93A5-11B7B073EECD}" destId="{ECA250BE-9E2E-43B1-8AE1-9E6D1557881B}" srcOrd="0" destOrd="0" presId="urn:microsoft.com/office/officeart/2005/8/layout/radial1"/>
    <dgm:cxn modelId="{15FB5BA2-5D64-4A73-A72F-CD9C3C3FE70D}" type="presParOf" srcId="{343DB526-3A9B-48F9-876E-10BD47D10EE4}" destId="{F0C22CA2-ED44-4DD5-A6C4-DCC6E80B3F38}" srcOrd="12" destOrd="0" presId="urn:microsoft.com/office/officeart/2005/8/layout/radial1"/>
    <dgm:cxn modelId="{8199D78F-6119-4EB2-A33D-5F7F4B0F12E9}" type="presParOf" srcId="{343DB526-3A9B-48F9-876E-10BD47D10EE4}" destId="{68AC5B5E-BAD1-4071-9CB7-7089CDB6DF59}" srcOrd="13" destOrd="0" presId="urn:microsoft.com/office/officeart/2005/8/layout/radial1"/>
    <dgm:cxn modelId="{CCCE6507-2640-4992-8C95-58528EED0724}" type="presParOf" srcId="{68AC5B5E-BAD1-4071-9CB7-7089CDB6DF59}" destId="{A15E17CE-AADF-493F-AD76-D8060B96F795}" srcOrd="0" destOrd="0" presId="urn:microsoft.com/office/officeart/2005/8/layout/radial1"/>
    <dgm:cxn modelId="{F22EF1C2-7FDF-4C3A-917E-A68DAED92733}" type="presParOf" srcId="{343DB526-3A9B-48F9-876E-10BD47D10EE4}" destId="{69BC0D5D-E93A-4E60-AC0E-DF9A8BBEDA32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90C0132-7F40-4ECE-BE2B-A255EC1A5F99}" type="doc">
      <dgm:prSet loTypeId="urn:microsoft.com/office/officeart/2005/8/layout/radial1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de-DE"/>
        </a:p>
      </dgm:t>
    </dgm:pt>
    <dgm:pt modelId="{3FBDC1D8-E8AD-41FE-AB20-393A46818B00}">
      <dgm:prSet phldrT="[Text]" custT="1"/>
      <dgm:spPr/>
      <dgm:t>
        <a:bodyPr/>
        <a:lstStyle/>
        <a:p>
          <a:endParaRPr lang="de-DE" sz="1400" b="1" dirty="0"/>
        </a:p>
      </dgm:t>
    </dgm:pt>
    <dgm:pt modelId="{B12EB21A-480F-43F5-BFF9-329EBAD57556}" type="parTrans" cxnId="{D9B23CBF-1689-4981-BE25-C11C5B4EB330}">
      <dgm:prSet/>
      <dgm:spPr/>
      <dgm:t>
        <a:bodyPr/>
        <a:lstStyle/>
        <a:p>
          <a:endParaRPr lang="de-DE"/>
        </a:p>
      </dgm:t>
    </dgm:pt>
    <dgm:pt modelId="{D710BEE1-1B4C-4839-9A4F-4D56AECCFFB8}" type="sibTrans" cxnId="{D9B23CBF-1689-4981-BE25-C11C5B4EB330}">
      <dgm:prSet/>
      <dgm:spPr/>
      <dgm:t>
        <a:bodyPr/>
        <a:lstStyle/>
        <a:p>
          <a:endParaRPr lang="de-DE"/>
        </a:p>
      </dgm:t>
    </dgm:pt>
    <dgm:pt modelId="{858CA7B7-C52C-4E81-B40E-EB31F3A8D13E}">
      <dgm:prSet phldrT="[Text]" custT="1"/>
      <dgm:spPr/>
      <dgm:t>
        <a:bodyPr/>
        <a:lstStyle/>
        <a:p>
          <a:endParaRPr lang="de-DE" sz="1200" b="1" dirty="0"/>
        </a:p>
      </dgm:t>
    </dgm:pt>
    <dgm:pt modelId="{F872C41D-9092-4E57-9030-BC6A20BC59AB}" type="parTrans" cxnId="{0E4258ED-4926-4212-97A6-79A8022C72F9}">
      <dgm:prSet/>
      <dgm:spPr/>
      <dgm:t>
        <a:bodyPr/>
        <a:lstStyle/>
        <a:p>
          <a:endParaRPr lang="de-DE"/>
        </a:p>
      </dgm:t>
    </dgm:pt>
    <dgm:pt modelId="{671B97FE-A59F-446C-A067-B938F00ED73B}" type="sibTrans" cxnId="{0E4258ED-4926-4212-97A6-79A8022C72F9}">
      <dgm:prSet/>
      <dgm:spPr/>
      <dgm:t>
        <a:bodyPr/>
        <a:lstStyle/>
        <a:p>
          <a:endParaRPr lang="de-DE"/>
        </a:p>
      </dgm:t>
    </dgm:pt>
    <dgm:pt modelId="{7941BCFB-32FC-4ABD-9075-8EF58F31637B}">
      <dgm:prSet phldrT="[Text]" custT="1"/>
      <dgm:spPr/>
      <dgm:t>
        <a:bodyPr/>
        <a:lstStyle/>
        <a:p>
          <a:endParaRPr lang="de-DE" sz="1200" b="1" dirty="0"/>
        </a:p>
      </dgm:t>
    </dgm:pt>
    <dgm:pt modelId="{EDCDCCA7-757F-4B46-B153-5530009265DA}" type="parTrans" cxnId="{A69085D4-FDC2-4C99-B3E8-E7C324AF68C7}">
      <dgm:prSet/>
      <dgm:spPr/>
      <dgm:t>
        <a:bodyPr/>
        <a:lstStyle/>
        <a:p>
          <a:endParaRPr lang="de-DE"/>
        </a:p>
      </dgm:t>
    </dgm:pt>
    <dgm:pt modelId="{BBA2F1D8-D4A0-4A2A-8522-D29E9AA07F56}" type="sibTrans" cxnId="{A69085D4-FDC2-4C99-B3E8-E7C324AF68C7}">
      <dgm:prSet/>
      <dgm:spPr/>
      <dgm:t>
        <a:bodyPr/>
        <a:lstStyle/>
        <a:p>
          <a:endParaRPr lang="de-DE"/>
        </a:p>
      </dgm:t>
    </dgm:pt>
    <dgm:pt modelId="{B106D712-3F62-4C8B-BD56-BB79D86620CE}">
      <dgm:prSet phldrT="[Text]" custT="1"/>
      <dgm:spPr/>
      <dgm:t>
        <a:bodyPr/>
        <a:lstStyle/>
        <a:p>
          <a:endParaRPr lang="de-DE" sz="1200" b="1" dirty="0"/>
        </a:p>
      </dgm:t>
    </dgm:pt>
    <dgm:pt modelId="{35B79C9E-1EB0-4538-978A-F561B49F7F01}" type="parTrans" cxnId="{C5FBF3F8-BCAD-4F8F-828A-979F5D996A68}">
      <dgm:prSet/>
      <dgm:spPr/>
      <dgm:t>
        <a:bodyPr/>
        <a:lstStyle/>
        <a:p>
          <a:endParaRPr lang="de-DE"/>
        </a:p>
      </dgm:t>
    </dgm:pt>
    <dgm:pt modelId="{90108074-C0ED-4FE9-9368-D1CF3AE25D8C}" type="sibTrans" cxnId="{C5FBF3F8-BCAD-4F8F-828A-979F5D996A68}">
      <dgm:prSet/>
      <dgm:spPr/>
      <dgm:t>
        <a:bodyPr/>
        <a:lstStyle/>
        <a:p>
          <a:endParaRPr lang="de-DE"/>
        </a:p>
      </dgm:t>
    </dgm:pt>
    <dgm:pt modelId="{C80E4A9F-0A3E-45AA-85D3-87B602F0115D}">
      <dgm:prSet phldrT="[Text]" custT="1"/>
      <dgm:spPr/>
      <dgm:t>
        <a:bodyPr/>
        <a:lstStyle/>
        <a:p>
          <a:endParaRPr lang="de-DE" sz="1200" b="1" dirty="0"/>
        </a:p>
      </dgm:t>
    </dgm:pt>
    <dgm:pt modelId="{85A7397F-3ED4-4A83-855E-36613F67D124}" type="parTrans" cxnId="{7B767FFF-C711-426C-BCE7-4D9CFB6EAF5B}">
      <dgm:prSet/>
      <dgm:spPr/>
      <dgm:t>
        <a:bodyPr/>
        <a:lstStyle/>
        <a:p>
          <a:endParaRPr lang="de-DE"/>
        </a:p>
      </dgm:t>
    </dgm:pt>
    <dgm:pt modelId="{CCE5A58B-AFC7-4704-BA1F-692D23CE65D9}" type="sibTrans" cxnId="{7B767FFF-C711-426C-BCE7-4D9CFB6EAF5B}">
      <dgm:prSet/>
      <dgm:spPr/>
      <dgm:t>
        <a:bodyPr/>
        <a:lstStyle/>
        <a:p>
          <a:endParaRPr lang="de-DE"/>
        </a:p>
      </dgm:t>
    </dgm:pt>
    <dgm:pt modelId="{8A59B186-66D1-4DEC-9369-C75F7DBFBB79}">
      <dgm:prSet custT="1"/>
      <dgm:spPr/>
      <dgm:t>
        <a:bodyPr/>
        <a:lstStyle/>
        <a:p>
          <a:endParaRPr lang="de-DE" sz="1200" b="1" dirty="0"/>
        </a:p>
      </dgm:t>
    </dgm:pt>
    <dgm:pt modelId="{67505C38-97EA-4539-977A-9FD3E576D448}" type="parTrans" cxnId="{14CCEC22-8CD2-4D8F-9BD7-09DD0D3D6CBB}">
      <dgm:prSet/>
      <dgm:spPr/>
      <dgm:t>
        <a:bodyPr/>
        <a:lstStyle/>
        <a:p>
          <a:endParaRPr lang="de-DE"/>
        </a:p>
      </dgm:t>
    </dgm:pt>
    <dgm:pt modelId="{32582C12-9D4B-4FD7-A2F9-4EA1A10D5F5A}" type="sibTrans" cxnId="{14CCEC22-8CD2-4D8F-9BD7-09DD0D3D6CBB}">
      <dgm:prSet/>
      <dgm:spPr/>
      <dgm:t>
        <a:bodyPr/>
        <a:lstStyle/>
        <a:p>
          <a:endParaRPr lang="de-DE"/>
        </a:p>
      </dgm:t>
    </dgm:pt>
    <dgm:pt modelId="{4EE25CD2-CFB4-4E7C-9C76-CBB24A666744}">
      <dgm:prSet custT="1"/>
      <dgm:spPr/>
      <dgm:t>
        <a:bodyPr/>
        <a:lstStyle/>
        <a:p>
          <a:endParaRPr lang="de-DE" sz="1200" b="1" dirty="0"/>
        </a:p>
      </dgm:t>
    </dgm:pt>
    <dgm:pt modelId="{11A7E54F-5B2C-49FE-97FD-413F18F97135}" type="parTrans" cxnId="{18347879-C191-4C93-8A6C-9B724D623A58}">
      <dgm:prSet/>
      <dgm:spPr/>
      <dgm:t>
        <a:bodyPr/>
        <a:lstStyle/>
        <a:p>
          <a:endParaRPr lang="de-DE"/>
        </a:p>
      </dgm:t>
    </dgm:pt>
    <dgm:pt modelId="{A086E9FB-B87E-4C7F-A8C4-C7C345621AF4}" type="sibTrans" cxnId="{18347879-C191-4C93-8A6C-9B724D623A58}">
      <dgm:prSet/>
      <dgm:spPr/>
      <dgm:t>
        <a:bodyPr/>
        <a:lstStyle/>
        <a:p>
          <a:endParaRPr lang="de-DE"/>
        </a:p>
      </dgm:t>
    </dgm:pt>
    <dgm:pt modelId="{8A957397-8EA1-4B99-B697-D4B92CBFBDD4}">
      <dgm:prSet custT="1"/>
      <dgm:spPr/>
      <dgm:t>
        <a:bodyPr/>
        <a:lstStyle/>
        <a:p>
          <a:endParaRPr lang="de-DE" sz="1200" b="1" dirty="0"/>
        </a:p>
      </dgm:t>
    </dgm:pt>
    <dgm:pt modelId="{E81775A9-4F4E-4176-B393-A71FFFDA30A1}" type="parTrans" cxnId="{00A31986-28A1-4829-AD2E-163E0CFEA706}">
      <dgm:prSet/>
      <dgm:spPr/>
      <dgm:t>
        <a:bodyPr/>
        <a:lstStyle/>
        <a:p>
          <a:endParaRPr lang="de-DE"/>
        </a:p>
      </dgm:t>
    </dgm:pt>
    <dgm:pt modelId="{97E4339E-7EC7-4809-BD00-57D2CD646719}" type="sibTrans" cxnId="{00A31986-28A1-4829-AD2E-163E0CFEA706}">
      <dgm:prSet/>
      <dgm:spPr/>
      <dgm:t>
        <a:bodyPr/>
        <a:lstStyle/>
        <a:p>
          <a:endParaRPr lang="de-DE"/>
        </a:p>
      </dgm:t>
    </dgm:pt>
    <dgm:pt modelId="{343DB526-3A9B-48F9-876E-10BD47D10EE4}" type="pres">
      <dgm:prSet presAssocID="{B90C0132-7F40-4ECE-BE2B-A255EC1A5F9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6DD28214-DD53-4115-A08E-4942F22C5099}" type="pres">
      <dgm:prSet presAssocID="{3FBDC1D8-E8AD-41FE-AB20-393A46818B00}" presName="centerShape" presStyleLbl="node0" presStyleIdx="0" presStyleCnt="1" custScaleX="54296" custScaleY="55251"/>
      <dgm:spPr/>
      <dgm:t>
        <a:bodyPr/>
        <a:lstStyle/>
        <a:p>
          <a:endParaRPr lang="de-DE"/>
        </a:p>
      </dgm:t>
    </dgm:pt>
    <dgm:pt modelId="{61C202A9-946C-4A32-8670-D551525D71E0}" type="pres">
      <dgm:prSet presAssocID="{F872C41D-9092-4E57-9030-BC6A20BC59AB}" presName="Name9" presStyleLbl="parChTrans1D2" presStyleIdx="0" presStyleCnt="7"/>
      <dgm:spPr/>
      <dgm:t>
        <a:bodyPr/>
        <a:lstStyle/>
        <a:p>
          <a:endParaRPr lang="de-DE"/>
        </a:p>
      </dgm:t>
    </dgm:pt>
    <dgm:pt modelId="{B9D1FBC2-73B3-4106-9A93-5CA0EBAE843B}" type="pres">
      <dgm:prSet presAssocID="{F872C41D-9092-4E57-9030-BC6A20BC59AB}" presName="connTx" presStyleLbl="parChTrans1D2" presStyleIdx="0" presStyleCnt="7"/>
      <dgm:spPr/>
      <dgm:t>
        <a:bodyPr/>
        <a:lstStyle/>
        <a:p>
          <a:endParaRPr lang="de-DE"/>
        </a:p>
      </dgm:t>
    </dgm:pt>
    <dgm:pt modelId="{FACC6440-1A4F-40D4-9AFB-F9DC629E9557}" type="pres">
      <dgm:prSet presAssocID="{858CA7B7-C52C-4E81-B40E-EB31F3A8D13E}" presName="node" presStyleLbl="node1" presStyleIdx="0" presStyleCnt="7" custScaleX="41749" custScaleY="41809" custRadScaleRad="51913" custRadScaleInc="73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F923761-6DC5-42AD-94AF-F82C0C1A6C3A}" type="pres">
      <dgm:prSet presAssocID="{EDCDCCA7-757F-4B46-B153-5530009265DA}" presName="Name9" presStyleLbl="parChTrans1D2" presStyleIdx="1" presStyleCnt="7"/>
      <dgm:spPr/>
      <dgm:t>
        <a:bodyPr/>
        <a:lstStyle/>
        <a:p>
          <a:endParaRPr lang="de-DE"/>
        </a:p>
      </dgm:t>
    </dgm:pt>
    <dgm:pt modelId="{CDCF2919-C199-4B5D-A4CA-211EC56FB429}" type="pres">
      <dgm:prSet presAssocID="{EDCDCCA7-757F-4B46-B153-5530009265DA}" presName="connTx" presStyleLbl="parChTrans1D2" presStyleIdx="1" presStyleCnt="7"/>
      <dgm:spPr/>
      <dgm:t>
        <a:bodyPr/>
        <a:lstStyle/>
        <a:p>
          <a:endParaRPr lang="de-DE"/>
        </a:p>
      </dgm:t>
    </dgm:pt>
    <dgm:pt modelId="{FD269FCB-FB51-4B48-8215-5B0C8E36AA2D}" type="pres">
      <dgm:prSet presAssocID="{7941BCFB-32FC-4ABD-9075-8EF58F31637B}" presName="node" presStyleLbl="node1" presStyleIdx="1" presStyleCnt="7" custFlipHor="1" custScaleX="49759" custScaleY="42844" custRadScaleRad="56797" custRadScaleInc="1318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E8E5CE9-DAB3-4A50-A7F5-234B710BF79A}" type="pres">
      <dgm:prSet presAssocID="{35B79C9E-1EB0-4538-978A-F561B49F7F01}" presName="Name9" presStyleLbl="parChTrans1D2" presStyleIdx="2" presStyleCnt="7"/>
      <dgm:spPr/>
      <dgm:t>
        <a:bodyPr/>
        <a:lstStyle/>
        <a:p>
          <a:endParaRPr lang="de-DE"/>
        </a:p>
      </dgm:t>
    </dgm:pt>
    <dgm:pt modelId="{E3EEC718-4249-4598-A305-71EB9E6334C6}" type="pres">
      <dgm:prSet presAssocID="{35B79C9E-1EB0-4538-978A-F561B49F7F01}" presName="connTx" presStyleLbl="parChTrans1D2" presStyleIdx="2" presStyleCnt="7"/>
      <dgm:spPr/>
      <dgm:t>
        <a:bodyPr/>
        <a:lstStyle/>
        <a:p>
          <a:endParaRPr lang="de-DE"/>
        </a:p>
      </dgm:t>
    </dgm:pt>
    <dgm:pt modelId="{650FB03F-C635-4706-B453-CF878A7E6DFD}" type="pres">
      <dgm:prSet presAssocID="{B106D712-3F62-4C8B-BD56-BB79D86620CE}" presName="node" presStyleLbl="node1" presStyleIdx="2" presStyleCnt="7" custScaleX="46728" custScaleY="46041" custRadScaleRad="49745" custRadScaleInc="2003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BA36F89-4E77-4929-9406-69466AB25F28}" type="pres">
      <dgm:prSet presAssocID="{85A7397F-3ED4-4A83-855E-36613F67D124}" presName="Name9" presStyleLbl="parChTrans1D2" presStyleIdx="3" presStyleCnt="7"/>
      <dgm:spPr/>
      <dgm:t>
        <a:bodyPr/>
        <a:lstStyle/>
        <a:p>
          <a:endParaRPr lang="de-DE"/>
        </a:p>
      </dgm:t>
    </dgm:pt>
    <dgm:pt modelId="{DC142706-C7D1-45A2-899B-3B715E7567C7}" type="pres">
      <dgm:prSet presAssocID="{85A7397F-3ED4-4A83-855E-36613F67D124}" presName="connTx" presStyleLbl="parChTrans1D2" presStyleIdx="3" presStyleCnt="7"/>
      <dgm:spPr/>
      <dgm:t>
        <a:bodyPr/>
        <a:lstStyle/>
        <a:p>
          <a:endParaRPr lang="de-DE"/>
        </a:p>
      </dgm:t>
    </dgm:pt>
    <dgm:pt modelId="{21E3CAF8-928E-4498-80A1-5BD0340889F8}" type="pres">
      <dgm:prSet presAssocID="{C80E4A9F-0A3E-45AA-85D3-87B602F0115D}" presName="node" presStyleLbl="node1" presStyleIdx="3" presStyleCnt="7" custScaleX="57793" custScaleY="40734" custRadScaleRad="54862" custRadScaleInc="-1943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3BAE451-6BE8-4CB2-BA1C-534423154F5F}" type="pres">
      <dgm:prSet presAssocID="{67505C38-97EA-4539-977A-9FD3E576D448}" presName="Name9" presStyleLbl="parChTrans1D2" presStyleIdx="4" presStyleCnt="7"/>
      <dgm:spPr/>
      <dgm:t>
        <a:bodyPr/>
        <a:lstStyle/>
        <a:p>
          <a:endParaRPr lang="de-DE"/>
        </a:p>
      </dgm:t>
    </dgm:pt>
    <dgm:pt modelId="{E1DDBC57-3641-4184-AB0B-5C50DEFE206B}" type="pres">
      <dgm:prSet presAssocID="{67505C38-97EA-4539-977A-9FD3E576D448}" presName="connTx" presStyleLbl="parChTrans1D2" presStyleIdx="4" presStyleCnt="7"/>
      <dgm:spPr/>
      <dgm:t>
        <a:bodyPr/>
        <a:lstStyle/>
        <a:p>
          <a:endParaRPr lang="de-DE"/>
        </a:p>
      </dgm:t>
    </dgm:pt>
    <dgm:pt modelId="{72B3907F-647B-4778-A734-E01E776264BB}" type="pres">
      <dgm:prSet presAssocID="{8A59B186-66D1-4DEC-9369-C75F7DBFBB79}" presName="node" presStyleLbl="node1" presStyleIdx="4" presStyleCnt="7" custFlipHor="1" custScaleX="56167" custScaleY="54314" custRadScaleRad="50910" custRadScaleInc="-1660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260F0F6-6502-45BB-93A5-11B7B073EECD}" type="pres">
      <dgm:prSet presAssocID="{11A7E54F-5B2C-49FE-97FD-413F18F97135}" presName="Name9" presStyleLbl="parChTrans1D2" presStyleIdx="5" presStyleCnt="7"/>
      <dgm:spPr/>
      <dgm:t>
        <a:bodyPr/>
        <a:lstStyle/>
        <a:p>
          <a:endParaRPr lang="de-DE"/>
        </a:p>
      </dgm:t>
    </dgm:pt>
    <dgm:pt modelId="{ECA250BE-9E2E-43B1-8AE1-9E6D1557881B}" type="pres">
      <dgm:prSet presAssocID="{11A7E54F-5B2C-49FE-97FD-413F18F97135}" presName="connTx" presStyleLbl="parChTrans1D2" presStyleIdx="5" presStyleCnt="7"/>
      <dgm:spPr/>
      <dgm:t>
        <a:bodyPr/>
        <a:lstStyle/>
        <a:p>
          <a:endParaRPr lang="de-DE"/>
        </a:p>
      </dgm:t>
    </dgm:pt>
    <dgm:pt modelId="{F0C22CA2-ED44-4DD5-A6C4-DCC6E80B3F38}" type="pres">
      <dgm:prSet presAssocID="{4EE25CD2-CFB4-4E7C-9C76-CBB24A666744}" presName="node" presStyleLbl="node1" presStyleIdx="5" presStyleCnt="7" custScaleX="108084" custScaleY="97260" custRadScaleRad="67681" custRadScaleInc="-9709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8AC5B5E-BAD1-4071-9CB7-7089CDB6DF59}" type="pres">
      <dgm:prSet presAssocID="{E81775A9-4F4E-4176-B393-A71FFFDA30A1}" presName="Name9" presStyleLbl="parChTrans1D2" presStyleIdx="6" presStyleCnt="7"/>
      <dgm:spPr/>
      <dgm:t>
        <a:bodyPr/>
        <a:lstStyle/>
        <a:p>
          <a:endParaRPr lang="de-DE"/>
        </a:p>
      </dgm:t>
    </dgm:pt>
    <dgm:pt modelId="{A15E17CE-AADF-493F-AD76-D8060B96F795}" type="pres">
      <dgm:prSet presAssocID="{E81775A9-4F4E-4176-B393-A71FFFDA30A1}" presName="connTx" presStyleLbl="parChTrans1D2" presStyleIdx="6" presStyleCnt="7"/>
      <dgm:spPr/>
      <dgm:t>
        <a:bodyPr/>
        <a:lstStyle/>
        <a:p>
          <a:endParaRPr lang="de-DE"/>
        </a:p>
      </dgm:t>
    </dgm:pt>
    <dgm:pt modelId="{69BC0D5D-E93A-4E60-AC0E-DF9A8BBEDA32}" type="pres">
      <dgm:prSet presAssocID="{8A957397-8EA1-4B99-B697-D4B92CBFBDD4}" presName="node" presStyleLbl="node1" presStyleIdx="6" presStyleCnt="7" custScaleX="41603" custScaleY="58210" custRadScaleRad="49150" custRadScaleInc="826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F8F18695-16EE-448E-A956-32BCD3610EC7}" type="presOf" srcId="{11A7E54F-5B2C-49FE-97FD-413F18F97135}" destId="{A260F0F6-6502-45BB-93A5-11B7B073EECD}" srcOrd="0" destOrd="0" presId="urn:microsoft.com/office/officeart/2005/8/layout/radial1"/>
    <dgm:cxn modelId="{18347879-C191-4C93-8A6C-9B724D623A58}" srcId="{3FBDC1D8-E8AD-41FE-AB20-393A46818B00}" destId="{4EE25CD2-CFB4-4E7C-9C76-CBB24A666744}" srcOrd="5" destOrd="0" parTransId="{11A7E54F-5B2C-49FE-97FD-413F18F97135}" sibTransId="{A086E9FB-B87E-4C7F-A8C4-C7C345621AF4}"/>
    <dgm:cxn modelId="{C5FBF3F8-BCAD-4F8F-828A-979F5D996A68}" srcId="{3FBDC1D8-E8AD-41FE-AB20-393A46818B00}" destId="{B106D712-3F62-4C8B-BD56-BB79D86620CE}" srcOrd="2" destOrd="0" parTransId="{35B79C9E-1EB0-4538-978A-F561B49F7F01}" sibTransId="{90108074-C0ED-4FE9-9368-D1CF3AE25D8C}"/>
    <dgm:cxn modelId="{EC458399-1E39-48CB-A7B3-6D2ED85F0CE3}" type="presOf" srcId="{85A7397F-3ED4-4A83-855E-36613F67D124}" destId="{5BA36F89-4E77-4929-9406-69466AB25F28}" srcOrd="0" destOrd="0" presId="urn:microsoft.com/office/officeart/2005/8/layout/radial1"/>
    <dgm:cxn modelId="{A69085D4-FDC2-4C99-B3E8-E7C324AF68C7}" srcId="{3FBDC1D8-E8AD-41FE-AB20-393A46818B00}" destId="{7941BCFB-32FC-4ABD-9075-8EF58F31637B}" srcOrd="1" destOrd="0" parTransId="{EDCDCCA7-757F-4B46-B153-5530009265DA}" sibTransId="{BBA2F1D8-D4A0-4A2A-8522-D29E9AA07F56}"/>
    <dgm:cxn modelId="{856FA163-BD26-4065-8548-447E88BF26C4}" type="presOf" srcId="{858CA7B7-C52C-4E81-B40E-EB31F3A8D13E}" destId="{FACC6440-1A4F-40D4-9AFB-F9DC629E9557}" srcOrd="0" destOrd="0" presId="urn:microsoft.com/office/officeart/2005/8/layout/radial1"/>
    <dgm:cxn modelId="{56095D5B-A912-44DC-A442-38CD9BC99895}" type="presOf" srcId="{35B79C9E-1EB0-4538-978A-F561B49F7F01}" destId="{EE8E5CE9-DAB3-4A50-A7F5-234B710BF79A}" srcOrd="0" destOrd="0" presId="urn:microsoft.com/office/officeart/2005/8/layout/radial1"/>
    <dgm:cxn modelId="{EF3EB53A-829F-4BF4-99C4-8CE32E3A0CBC}" type="presOf" srcId="{EDCDCCA7-757F-4B46-B153-5530009265DA}" destId="{CDCF2919-C199-4B5D-A4CA-211EC56FB429}" srcOrd="1" destOrd="0" presId="urn:microsoft.com/office/officeart/2005/8/layout/radial1"/>
    <dgm:cxn modelId="{5F3ACF86-EAB0-4942-9F1F-D0E5EC29FAA8}" type="presOf" srcId="{8A957397-8EA1-4B99-B697-D4B92CBFBDD4}" destId="{69BC0D5D-E93A-4E60-AC0E-DF9A8BBEDA32}" srcOrd="0" destOrd="0" presId="urn:microsoft.com/office/officeart/2005/8/layout/radial1"/>
    <dgm:cxn modelId="{6F667025-6E68-44A9-B775-FF084634D8D4}" type="presOf" srcId="{B90C0132-7F40-4ECE-BE2B-A255EC1A5F99}" destId="{343DB526-3A9B-48F9-876E-10BD47D10EE4}" srcOrd="0" destOrd="0" presId="urn:microsoft.com/office/officeart/2005/8/layout/radial1"/>
    <dgm:cxn modelId="{14CCEC22-8CD2-4D8F-9BD7-09DD0D3D6CBB}" srcId="{3FBDC1D8-E8AD-41FE-AB20-393A46818B00}" destId="{8A59B186-66D1-4DEC-9369-C75F7DBFBB79}" srcOrd="4" destOrd="0" parTransId="{67505C38-97EA-4539-977A-9FD3E576D448}" sibTransId="{32582C12-9D4B-4FD7-A2F9-4EA1A10D5F5A}"/>
    <dgm:cxn modelId="{EA3A9E51-F166-4531-BECD-E10E02DE3DC3}" type="presOf" srcId="{F872C41D-9092-4E57-9030-BC6A20BC59AB}" destId="{B9D1FBC2-73B3-4106-9A93-5CA0EBAE843B}" srcOrd="1" destOrd="0" presId="urn:microsoft.com/office/officeart/2005/8/layout/radial1"/>
    <dgm:cxn modelId="{72703379-2CF2-4103-92D2-15BED02348EE}" type="presOf" srcId="{EDCDCCA7-757F-4B46-B153-5530009265DA}" destId="{EF923761-6DC5-42AD-94AF-F82C0C1A6C3A}" srcOrd="0" destOrd="0" presId="urn:microsoft.com/office/officeart/2005/8/layout/radial1"/>
    <dgm:cxn modelId="{518742B9-36C2-4B72-A59B-D88803C24579}" type="presOf" srcId="{F872C41D-9092-4E57-9030-BC6A20BC59AB}" destId="{61C202A9-946C-4A32-8670-D551525D71E0}" srcOrd="0" destOrd="0" presId="urn:microsoft.com/office/officeart/2005/8/layout/radial1"/>
    <dgm:cxn modelId="{37FCC2AC-AB14-4FF1-B1FB-34E044870ECF}" type="presOf" srcId="{85A7397F-3ED4-4A83-855E-36613F67D124}" destId="{DC142706-C7D1-45A2-899B-3B715E7567C7}" srcOrd="1" destOrd="0" presId="urn:microsoft.com/office/officeart/2005/8/layout/radial1"/>
    <dgm:cxn modelId="{ED512B67-2150-4D5B-90AA-211C18F81AE3}" type="presOf" srcId="{E81775A9-4F4E-4176-B393-A71FFFDA30A1}" destId="{A15E17CE-AADF-493F-AD76-D8060B96F795}" srcOrd="1" destOrd="0" presId="urn:microsoft.com/office/officeart/2005/8/layout/radial1"/>
    <dgm:cxn modelId="{66A71F1F-3E60-4CD0-AC6E-5357E425F727}" type="presOf" srcId="{3FBDC1D8-E8AD-41FE-AB20-393A46818B00}" destId="{6DD28214-DD53-4115-A08E-4942F22C5099}" srcOrd="0" destOrd="0" presId="urn:microsoft.com/office/officeart/2005/8/layout/radial1"/>
    <dgm:cxn modelId="{715425ED-C1E8-407D-B372-B47A376DAFDC}" type="presOf" srcId="{11A7E54F-5B2C-49FE-97FD-413F18F97135}" destId="{ECA250BE-9E2E-43B1-8AE1-9E6D1557881B}" srcOrd="1" destOrd="0" presId="urn:microsoft.com/office/officeart/2005/8/layout/radial1"/>
    <dgm:cxn modelId="{967A8828-87A8-48C2-87CB-7A67BA8FFB13}" type="presOf" srcId="{67505C38-97EA-4539-977A-9FD3E576D448}" destId="{83BAE451-6BE8-4CB2-BA1C-534423154F5F}" srcOrd="0" destOrd="0" presId="urn:microsoft.com/office/officeart/2005/8/layout/radial1"/>
    <dgm:cxn modelId="{DFFA5F19-F1D6-4E36-9289-1DC7C8A1B76D}" type="presOf" srcId="{4EE25CD2-CFB4-4E7C-9C76-CBB24A666744}" destId="{F0C22CA2-ED44-4DD5-A6C4-DCC6E80B3F38}" srcOrd="0" destOrd="0" presId="urn:microsoft.com/office/officeart/2005/8/layout/radial1"/>
    <dgm:cxn modelId="{0CB972D9-69D2-442F-A8AE-14AC18C77BE8}" type="presOf" srcId="{E81775A9-4F4E-4176-B393-A71FFFDA30A1}" destId="{68AC5B5E-BAD1-4071-9CB7-7089CDB6DF59}" srcOrd="0" destOrd="0" presId="urn:microsoft.com/office/officeart/2005/8/layout/radial1"/>
    <dgm:cxn modelId="{D9B23CBF-1689-4981-BE25-C11C5B4EB330}" srcId="{B90C0132-7F40-4ECE-BE2B-A255EC1A5F99}" destId="{3FBDC1D8-E8AD-41FE-AB20-393A46818B00}" srcOrd="0" destOrd="0" parTransId="{B12EB21A-480F-43F5-BFF9-329EBAD57556}" sibTransId="{D710BEE1-1B4C-4839-9A4F-4D56AECCFFB8}"/>
    <dgm:cxn modelId="{F68AAADB-0228-4DAE-A4F5-94EB4CCAE099}" type="presOf" srcId="{35B79C9E-1EB0-4538-978A-F561B49F7F01}" destId="{E3EEC718-4249-4598-A305-71EB9E6334C6}" srcOrd="1" destOrd="0" presId="urn:microsoft.com/office/officeart/2005/8/layout/radial1"/>
    <dgm:cxn modelId="{97DD016D-6E34-42C0-9ACB-BA5CCF2440E9}" type="presOf" srcId="{8A59B186-66D1-4DEC-9369-C75F7DBFBB79}" destId="{72B3907F-647B-4778-A734-E01E776264BB}" srcOrd="0" destOrd="0" presId="urn:microsoft.com/office/officeart/2005/8/layout/radial1"/>
    <dgm:cxn modelId="{C4BF0E55-90AC-4178-AC7B-0AE07D2ED5D2}" type="presOf" srcId="{7941BCFB-32FC-4ABD-9075-8EF58F31637B}" destId="{FD269FCB-FB51-4B48-8215-5B0C8E36AA2D}" srcOrd="0" destOrd="0" presId="urn:microsoft.com/office/officeart/2005/8/layout/radial1"/>
    <dgm:cxn modelId="{0E4258ED-4926-4212-97A6-79A8022C72F9}" srcId="{3FBDC1D8-E8AD-41FE-AB20-393A46818B00}" destId="{858CA7B7-C52C-4E81-B40E-EB31F3A8D13E}" srcOrd="0" destOrd="0" parTransId="{F872C41D-9092-4E57-9030-BC6A20BC59AB}" sibTransId="{671B97FE-A59F-446C-A067-B938F00ED73B}"/>
    <dgm:cxn modelId="{5B0A14D5-BA79-425E-9F15-0A0CEB524188}" type="presOf" srcId="{C80E4A9F-0A3E-45AA-85D3-87B602F0115D}" destId="{21E3CAF8-928E-4498-80A1-5BD0340889F8}" srcOrd="0" destOrd="0" presId="urn:microsoft.com/office/officeart/2005/8/layout/radial1"/>
    <dgm:cxn modelId="{08A8097F-E8B8-4396-98DA-3DA64A7B4EE5}" type="presOf" srcId="{B106D712-3F62-4C8B-BD56-BB79D86620CE}" destId="{650FB03F-C635-4706-B453-CF878A7E6DFD}" srcOrd="0" destOrd="0" presId="urn:microsoft.com/office/officeart/2005/8/layout/radial1"/>
    <dgm:cxn modelId="{81F8F693-2B03-4B63-ACEF-85A5AC7AB16F}" type="presOf" srcId="{67505C38-97EA-4539-977A-9FD3E576D448}" destId="{E1DDBC57-3641-4184-AB0B-5C50DEFE206B}" srcOrd="1" destOrd="0" presId="urn:microsoft.com/office/officeart/2005/8/layout/radial1"/>
    <dgm:cxn modelId="{00A31986-28A1-4829-AD2E-163E0CFEA706}" srcId="{3FBDC1D8-E8AD-41FE-AB20-393A46818B00}" destId="{8A957397-8EA1-4B99-B697-D4B92CBFBDD4}" srcOrd="6" destOrd="0" parTransId="{E81775A9-4F4E-4176-B393-A71FFFDA30A1}" sibTransId="{97E4339E-7EC7-4809-BD00-57D2CD646719}"/>
    <dgm:cxn modelId="{7B767FFF-C711-426C-BCE7-4D9CFB6EAF5B}" srcId="{3FBDC1D8-E8AD-41FE-AB20-393A46818B00}" destId="{C80E4A9F-0A3E-45AA-85D3-87B602F0115D}" srcOrd="3" destOrd="0" parTransId="{85A7397F-3ED4-4A83-855E-36613F67D124}" sibTransId="{CCE5A58B-AFC7-4704-BA1F-692D23CE65D9}"/>
    <dgm:cxn modelId="{C33885F3-72BC-4D59-BDFD-73BFE02E1A43}" type="presParOf" srcId="{343DB526-3A9B-48F9-876E-10BD47D10EE4}" destId="{6DD28214-DD53-4115-A08E-4942F22C5099}" srcOrd="0" destOrd="0" presId="urn:microsoft.com/office/officeart/2005/8/layout/radial1"/>
    <dgm:cxn modelId="{840AFD0D-9B6A-4690-8D0D-3C3D5ED762BA}" type="presParOf" srcId="{343DB526-3A9B-48F9-876E-10BD47D10EE4}" destId="{61C202A9-946C-4A32-8670-D551525D71E0}" srcOrd="1" destOrd="0" presId="urn:microsoft.com/office/officeart/2005/8/layout/radial1"/>
    <dgm:cxn modelId="{8657957B-FC72-4F5E-841E-EB895535065C}" type="presParOf" srcId="{61C202A9-946C-4A32-8670-D551525D71E0}" destId="{B9D1FBC2-73B3-4106-9A93-5CA0EBAE843B}" srcOrd="0" destOrd="0" presId="urn:microsoft.com/office/officeart/2005/8/layout/radial1"/>
    <dgm:cxn modelId="{77B4F560-B4EC-430A-B4B8-E766076B34DD}" type="presParOf" srcId="{343DB526-3A9B-48F9-876E-10BD47D10EE4}" destId="{FACC6440-1A4F-40D4-9AFB-F9DC629E9557}" srcOrd="2" destOrd="0" presId="urn:microsoft.com/office/officeart/2005/8/layout/radial1"/>
    <dgm:cxn modelId="{753885D3-5500-463C-AE31-0DF0E9939EDD}" type="presParOf" srcId="{343DB526-3A9B-48F9-876E-10BD47D10EE4}" destId="{EF923761-6DC5-42AD-94AF-F82C0C1A6C3A}" srcOrd="3" destOrd="0" presId="urn:microsoft.com/office/officeart/2005/8/layout/radial1"/>
    <dgm:cxn modelId="{618601E7-A808-4A33-B5CB-05A132B78F82}" type="presParOf" srcId="{EF923761-6DC5-42AD-94AF-F82C0C1A6C3A}" destId="{CDCF2919-C199-4B5D-A4CA-211EC56FB429}" srcOrd="0" destOrd="0" presId="urn:microsoft.com/office/officeart/2005/8/layout/radial1"/>
    <dgm:cxn modelId="{E2934640-3F9B-404A-AF51-A004627B70E3}" type="presParOf" srcId="{343DB526-3A9B-48F9-876E-10BD47D10EE4}" destId="{FD269FCB-FB51-4B48-8215-5B0C8E36AA2D}" srcOrd="4" destOrd="0" presId="urn:microsoft.com/office/officeart/2005/8/layout/radial1"/>
    <dgm:cxn modelId="{A2896F5D-E5A1-47C6-AF12-9FF3EC3A5CA4}" type="presParOf" srcId="{343DB526-3A9B-48F9-876E-10BD47D10EE4}" destId="{EE8E5CE9-DAB3-4A50-A7F5-234B710BF79A}" srcOrd="5" destOrd="0" presId="urn:microsoft.com/office/officeart/2005/8/layout/radial1"/>
    <dgm:cxn modelId="{C770236C-19DA-439E-93A1-6619D04B41E4}" type="presParOf" srcId="{EE8E5CE9-DAB3-4A50-A7F5-234B710BF79A}" destId="{E3EEC718-4249-4598-A305-71EB9E6334C6}" srcOrd="0" destOrd="0" presId="urn:microsoft.com/office/officeart/2005/8/layout/radial1"/>
    <dgm:cxn modelId="{9061D0E9-391C-4643-BDDC-8D0E8E32489F}" type="presParOf" srcId="{343DB526-3A9B-48F9-876E-10BD47D10EE4}" destId="{650FB03F-C635-4706-B453-CF878A7E6DFD}" srcOrd="6" destOrd="0" presId="urn:microsoft.com/office/officeart/2005/8/layout/radial1"/>
    <dgm:cxn modelId="{1B47E6ED-3B62-422B-A48A-FB386EC6BFD6}" type="presParOf" srcId="{343DB526-3A9B-48F9-876E-10BD47D10EE4}" destId="{5BA36F89-4E77-4929-9406-69466AB25F28}" srcOrd="7" destOrd="0" presId="urn:microsoft.com/office/officeart/2005/8/layout/radial1"/>
    <dgm:cxn modelId="{BAF2B90A-2712-493C-91CA-335533C2D825}" type="presParOf" srcId="{5BA36F89-4E77-4929-9406-69466AB25F28}" destId="{DC142706-C7D1-45A2-899B-3B715E7567C7}" srcOrd="0" destOrd="0" presId="urn:microsoft.com/office/officeart/2005/8/layout/radial1"/>
    <dgm:cxn modelId="{56CB61BE-33AD-4439-B780-1DECC68D3521}" type="presParOf" srcId="{343DB526-3A9B-48F9-876E-10BD47D10EE4}" destId="{21E3CAF8-928E-4498-80A1-5BD0340889F8}" srcOrd="8" destOrd="0" presId="urn:microsoft.com/office/officeart/2005/8/layout/radial1"/>
    <dgm:cxn modelId="{077378CE-3F26-4423-84AB-AB308100F255}" type="presParOf" srcId="{343DB526-3A9B-48F9-876E-10BD47D10EE4}" destId="{83BAE451-6BE8-4CB2-BA1C-534423154F5F}" srcOrd="9" destOrd="0" presId="urn:microsoft.com/office/officeart/2005/8/layout/radial1"/>
    <dgm:cxn modelId="{F7519C4F-8412-4F50-9303-2A0C3E622F23}" type="presParOf" srcId="{83BAE451-6BE8-4CB2-BA1C-534423154F5F}" destId="{E1DDBC57-3641-4184-AB0B-5C50DEFE206B}" srcOrd="0" destOrd="0" presId="urn:microsoft.com/office/officeart/2005/8/layout/radial1"/>
    <dgm:cxn modelId="{C6EDF87F-AE51-497E-AE6B-32891985E575}" type="presParOf" srcId="{343DB526-3A9B-48F9-876E-10BD47D10EE4}" destId="{72B3907F-647B-4778-A734-E01E776264BB}" srcOrd="10" destOrd="0" presId="urn:microsoft.com/office/officeart/2005/8/layout/radial1"/>
    <dgm:cxn modelId="{DC47C777-418E-4487-AD33-27666AB97AE3}" type="presParOf" srcId="{343DB526-3A9B-48F9-876E-10BD47D10EE4}" destId="{A260F0F6-6502-45BB-93A5-11B7B073EECD}" srcOrd="11" destOrd="0" presId="urn:microsoft.com/office/officeart/2005/8/layout/radial1"/>
    <dgm:cxn modelId="{E471D4A8-4210-49F6-9681-899F747B186E}" type="presParOf" srcId="{A260F0F6-6502-45BB-93A5-11B7B073EECD}" destId="{ECA250BE-9E2E-43B1-8AE1-9E6D1557881B}" srcOrd="0" destOrd="0" presId="urn:microsoft.com/office/officeart/2005/8/layout/radial1"/>
    <dgm:cxn modelId="{0FDDBDA5-AD76-4550-BEFB-04AC059E93A1}" type="presParOf" srcId="{343DB526-3A9B-48F9-876E-10BD47D10EE4}" destId="{F0C22CA2-ED44-4DD5-A6C4-DCC6E80B3F38}" srcOrd="12" destOrd="0" presId="urn:microsoft.com/office/officeart/2005/8/layout/radial1"/>
    <dgm:cxn modelId="{1E7C4B1E-FBF0-4FE2-8D10-1031343855F6}" type="presParOf" srcId="{343DB526-3A9B-48F9-876E-10BD47D10EE4}" destId="{68AC5B5E-BAD1-4071-9CB7-7089CDB6DF59}" srcOrd="13" destOrd="0" presId="urn:microsoft.com/office/officeart/2005/8/layout/radial1"/>
    <dgm:cxn modelId="{E636ED53-288C-4654-B5C3-F3D12B0B2EF6}" type="presParOf" srcId="{68AC5B5E-BAD1-4071-9CB7-7089CDB6DF59}" destId="{A15E17CE-AADF-493F-AD76-D8060B96F795}" srcOrd="0" destOrd="0" presId="urn:microsoft.com/office/officeart/2005/8/layout/radial1"/>
    <dgm:cxn modelId="{0B4BD314-6378-43D8-A53B-653134DFC203}" type="presParOf" srcId="{343DB526-3A9B-48F9-876E-10BD47D10EE4}" destId="{69BC0D5D-E93A-4E60-AC0E-DF9A8BBEDA32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5881719B-3CEE-452A-91E7-EFCB1030727A}" type="doc">
      <dgm:prSet loTypeId="urn:microsoft.com/office/officeart/2005/8/layout/radial1" loCatId="cycle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de-DE"/>
        </a:p>
      </dgm:t>
    </dgm:pt>
    <dgm:pt modelId="{37C94CD2-EF0E-41B9-9F84-78446AD1257D}">
      <dgm:prSet phldrT="[Text]" phldr="1"/>
      <dgm:spPr/>
      <dgm:t>
        <a:bodyPr/>
        <a:lstStyle/>
        <a:p>
          <a:endParaRPr lang="de-DE" dirty="0"/>
        </a:p>
      </dgm:t>
    </dgm:pt>
    <dgm:pt modelId="{247DD545-35D6-4B71-96CC-F59552C7A68E}" type="parTrans" cxnId="{40F8AF75-110C-47C2-9D19-6EE83D5AB3C5}">
      <dgm:prSet/>
      <dgm:spPr/>
      <dgm:t>
        <a:bodyPr/>
        <a:lstStyle/>
        <a:p>
          <a:endParaRPr lang="de-DE"/>
        </a:p>
      </dgm:t>
    </dgm:pt>
    <dgm:pt modelId="{83196133-9A78-487F-8023-B0427E7C1CA9}" type="sibTrans" cxnId="{40F8AF75-110C-47C2-9D19-6EE83D5AB3C5}">
      <dgm:prSet/>
      <dgm:spPr/>
      <dgm:t>
        <a:bodyPr/>
        <a:lstStyle/>
        <a:p>
          <a:endParaRPr lang="de-DE"/>
        </a:p>
      </dgm:t>
    </dgm:pt>
    <dgm:pt modelId="{D5F8EE72-F013-4BD0-B0E4-F37AA071D320}">
      <dgm:prSet phldrT="[Text]" phldr="1"/>
      <dgm:spPr/>
      <dgm:t>
        <a:bodyPr/>
        <a:lstStyle/>
        <a:p>
          <a:endParaRPr lang="de-DE" dirty="0"/>
        </a:p>
      </dgm:t>
    </dgm:pt>
    <dgm:pt modelId="{8A6C3059-AF99-4388-96DD-F845B9272BBD}" type="parTrans" cxnId="{1215074C-60A1-4F8B-BDBE-63817D1B0717}">
      <dgm:prSet/>
      <dgm:spPr/>
      <dgm:t>
        <a:bodyPr/>
        <a:lstStyle/>
        <a:p>
          <a:endParaRPr lang="de-DE"/>
        </a:p>
      </dgm:t>
    </dgm:pt>
    <dgm:pt modelId="{C50B9DB6-8A30-4783-8DA6-1EF8AA34A633}" type="sibTrans" cxnId="{1215074C-60A1-4F8B-BDBE-63817D1B0717}">
      <dgm:prSet/>
      <dgm:spPr/>
      <dgm:t>
        <a:bodyPr/>
        <a:lstStyle/>
        <a:p>
          <a:endParaRPr lang="de-DE"/>
        </a:p>
      </dgm:t>
    </dgm:pt>
    <dgm:pt modelId="{673DE386-949B-4885-9E8E-04EC57770B6D}">
      <dgm:prSet phldrT="[Text]" phldr="1"/>
      <dgm:spPr/>
      <dgm:t>
        <a:bodyPr/>
        <a:lstStyle/>
        <a:p>
          <a:endParaRPr lang="de-DE" dirty="0"/>
        </a:p>
      </dgm:t>
    </dgm:pt>
    <dgm:pt modelId="{D0434243-001C-400E-A4E5-F3F2FDB6FF7F}" type="parTrans" cxnId="{50D49734-33BD-4073-951E-E09D483F7788}">
      <dgm:prSet/>
      <dgm:spPr/>
      <dgm:t>
        <a:bodyPr/>
        <a:lstStyle/>
        <a:p>
          <a:endParaRPr lang="de-DE"/>
        </a:p>
      </dgm:t>
    </dgm:pt>
    <dgm:pt modelId="{A1314AE5-3101-4774-90C4-89010089C877}" type="sibTrans" cxnId="{50D49734-33BD-4073-951E-E09D483F7788}">
      <dgm:prSet/>
      <dgm:spPr/>
      <dgm:t>
        <a:bodyPr/>
        <a:lstStyle/>
        <a:p>
          <a:endParaRPr lang="de-DE"/>
        </a:p>
      </dgm:t>
    </dgm:pt>
    <dgm:pt modelId="{DA8FB440-0B70-48DD-BCA7-88F7B4541CF9}">
      <dgm:prSet phldrT="[Text]" phldr="1"/>
      <dgm:spPr/>
      <dgm:t>
        <a:bodyPr/>
        <a:lstStyle/>
        <a:p>
          <a:endParaRPr lang="de-DE" dirty="0"/>
        </a:p>
      </dgm:t>
    </dgm:pt>
    <dgm:pt modelId="{F2BB8F43-91C6-42F0-B68F-6AC0C364499C}" type="parTrans" cxnId="{2DC84EF6-3B34-4BB7-9946-2C5C8EDCCC26}">
      <dgm:prSet/>
      <dgm:spPr/>
      <dgm:t>
        <a:bodyPr/>
        <a:lstStyle/>
        <a:p>
          <a:endParaRPr lang="de-DE"/>
        </a:p>
      </dgm:t>
    </dgm:pt>
    <dgm:pt modelId="{5F2DCA52-5166-43EE-929F-7D177120B314}" type="sibTrans" cxnId="{2DC84EF6-3B34-4BB7-9946-2C5C8EDCCC26}">
      <dgm:prSet/>
      <dgm:spPr/>
      <dgm:t>
        <a:bodyPr/>
        <a:lstStyle/>
        <a:p>
          <a:endParaRPr lang="de-DE"/>
        </a:p>
      </dgm:t>
    </dgm:pt>
    <dgm:pt modelId="{9A2FDF0B-CAA1-4003-BF4B-60F354DEEEEE}">
      <dgm:prSet phldrT="[Text]" phldr="1"/>
      <dgm:spPr/>
      <dgm:t>
        <a:bodyPr/>
        <a:lstStyle/>
        <a:p>
          <a:endParaRPr lang="de-DE" dirty="0"/>
        </a:p>
      </dgm:t>
    </dgm:pt>
    <dgm:pt modelId="{C12AF903-9F0F-41AB-87AE-089B85092C05}" type="parTrans" cxnId="{EDCAB151-0388-4945-A32B-865ED60E6008}">
      <dgm:prSet/>
      <dgm:spPr/>
      <dgm:t>
        <a:bodyPr/>
        <a:lstStyle/>
        <a:p>
          <a:endParaRPr lang="de-DE"/>
        </a:p>
      </dgm:t>
    </dgm:pt>
    <dgm:pt modelId="{17B6F477-CDF1-471E-A7A5-3A21D6D91213}" type="sibTrans" cxnId="{EDCAB151-0388-4945-A32B-865ED60E6008}">
      <dgm:prSet/>
      <dgm:spPr/>
      <dgm:t>
        <a:bodyPr/>
        <a:lstStyle/>
        <a:p>
          <a:endParaRPr lang="de-DE"/>
        </a:p>
      </dgm:t>
    </dgm:pt>
    <dgm:pt modelId="{4F164AFF-FFB5-42AE-A890-E0774B7707CF}">
      <dgm:prSet/>
      <dgm:spPr/>
      <dgm:t>
        <a:bodyPr/>
        <a:lstStyle/>
        <a:p>
          <a:endParaRPr lang="de-DE"/>
        </a:p>
      </dgm:t>
    </dgm:pt>
    <dgm:pt modelId="{8FE197F1-4132-4362-8247-D0CB7B0C6B00}" type="parTrans" cxnId="{96CE81BF-1432-46EC-9700-E51A117C2540}">
      <dgm:prSet/>
      <dgm:spPr/>
      <dgm:t>
        <a:bodyPr/>
        <a:lstStyle/>
        <a:p>
          <a:endParaRPr lang="de-DE"/>
        </a:p>
      </dgm:t>
    </dgm:pt>
    <dgm:pt modelId="{AC3624FA-6D4E-4CD3-BDFC-032D2981C03D}" type="sibTrans" cxnId="{96CE81BF-1432-46EC-9700-E51A117C2540}">
      <dgm:prSet/>
      <dgm:spPr/>
      <dgm:t>
        <a:bodyPr/>
        <a:lstStyle/>
        <a:p>
          <a:endParaRPr lang="de-DE"/>
        </a:p>
      </dgm:t>
    </dgm:pt>
    <dgm:pt modelId="{3EA46590-C571-405B-B7D0-1C299B58B964}">
      <dgm:prSet/>
      <dgm:spPr/>
      <dgm:t>
        <a:bodyPr/>
        <a:lstStyle/>
        <a:p>
          <a:endParaRPr lang="de-DE"/>
        </a:p>
      </dgm:t>
    </dgm:pt>
    <dgm:pt modelId="{38DDDCD6-9B6D-466C-BB46-307748D91487}" type="parTrans" cxnId="{C68F899B-C548-49A7-81ED-085219A2A666}">
      <dgm:prSet/>
      <dgm:spPr/>
      <dgm:t>
        <a:bodyPr/>
        <a:lstStyle/>
        <a:p>
          <a:endParaRPr lang="de-DE"/>
        </a:p>
      </dgm:t>
    </dgm:pt>
    <dgm:pt modelId="{87DA9376-40FF-4D40-B390-681ECF287D33}" type="sibTrans" cxnId="{C68F899B-C548-49A7-81ED-085219A2A666}">
      <dgm:prSet/>
      <dgm:spPr/>
      <dgm:t>
        <a:bodyPr/>
        <a:lstStyle/>
        <a:p>
          <a:endParaRPr lang="de-DE"/>
        </a:p>
      </dgm:t>
    </dgm:pt>
    <dgm:pt modelId="{74B6EB0E-DC53-4024-AD60-1FCD307A5BE1}">
      <dgm:prSet/>
      <dgm:spPr/>
      <dgm:t>
        <a:bodyPr/>
        <a:lstStyle/>
        <a:p>
          <a:endParaRPr lang="de-DE"/>
        </a:p>
      </dgm:t>
    </dgm:pt>
    <dgm:pt modelId="{BCC32108-5314-4A89-B8E2-2832069FF8B2}" type="parTrans" cxnId="{C0572D28-4B05-44D2-91AD-84E0966B1D94}">
      <dgm:prSet/>
      <dgm:spPr/>
      <dgm:t>
        <a:bodyPr/>
        <a:lstStyle/>
        <a:p>
          <a:endParaRPr lang="de-DE"/>
        </a:p>
      </dgm:t>
    </dgm:pt>
    <dgm:pt modelId="{9729B57A-D659-4F94-A41E-390124577931}" type="sibTrans" cxnId="{C0572D28-4B05-44D2-91AD-84E0966B1D94}">
      <dgm:prSet/>
      <dgm:spPr/>
      <dgm:t>
        <a:bodyPr/>
        <a:lstStyle/>
        <a:p>
          <a:endParaRPr lang="de-DE"/>
        </a:p>
      </dgm:t>
    </dgm:pt>
    <dgm:pt modelId="{92CE6F20-9B2B-4941-894E-2A3881276139}" type="pres">
      <dgm:prSet presAssocID="{5881719B-3CEE-452A-91E7-EFCB1030727A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4256D05D-924C-4ECA-AC74-1398C6DD2AE0}" type="pres">
      <dgm:prSet presAssocID="{37C94CD2-EF0E-41B9-9F84-78446AD1257D}" presName="centerShape" presStyleLbl="node0" presStyleIdx="0" presStyleCnt="1"/>
      <dgm:spPr/>
      <dgm:t>
        <a:bodyPr/>
        <a:lstStyle/>
        <a:p>
          <a:endParaRPr lang="de-DE"/>
        </a:p>
      </dgm:t>
    </dgm:pt>
    <dgm:pt modelId="{76181C7A-3832-4C06-B7EE-F400CD45FADD}" type="pres">
      <dgm:prSet presAssocID="{8A6C3059-AF99-4388-96DD-F845B9272BBD}" presName="Name9" presStyleLbl="parChTrans1D2" presStyleIdx="0" presStyleCnt="7"/>
      <dgm:spPr/>
      <dgm:t>
        <a:bodyPr/>
        <a:lstStyle/>
        <a:p>
          <a:endParaRPr lang="de-DE"/>
        </a:p>
      </dgm:t>
    </dgm:pt>
    <dgm:pt modelId="{28C19D38-3CB3-43EC-9B90-87AE828B804D}" type="pres">
      <dgm:prSet presAssocID="{8A6C3059-AF99-4388-96DD-F845B9272BBD}" presName="connTx" presStyleLbl="parChTrans1D2" presStyleIdx="0" presStyleCnt="7"/>
      <dgm:spPr/>
      <dgm:t>
        <a:bodyPr/>
        <a:lstStyle/>
        <a:p>
          <a:endParaRPr lang="de-DE"/>
        </a:p>
      </dgm:t>
    </dgm:pt>
    <dgm:pt modelId="{F10AD985-7EBB-4A10-A108-BCE1AF9E9024}" type="pres">
      <dgm:prSet presAssocID="{D5F8EE72-F013-4BD0-B0E4-F37AA071D320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C0CE32D-ADC8-4E8D-922A-4AFCF02F3562}" type="pres">
      <dgm:prSet presAssocID="{8FE197F1-4132-4362-8247-D0CB7B0C6B00}" presName="Name9" presStyleLbl="parChTrans1D2" presStyleIdx="1" presStyleCnt="7"/>
      <dgm:spPr/>
      <dgm:t>
        <a:bodyPr/>
        <a:lstStyle/>
        <a:p>
          <a:endParaRPr lang="de-DE"/>
        </a:p>
      </dgm:t>
    </dgm:pt>
    <dgm:pt modelId="{85FB7D7C-CE62-4F2E-9C7C-B39F3F797A0C}" type="pres">
      <dgm:prSet presAssocID="{8FE197F1-4132-4362-8247-D0CB7B0C6B00}" presName="connTx" presStyleLbl="parChTrans1D2" presStyleIdx="1" presStyleCnt="7"/>
      <dgm:spPr/>
      <dgm:t>
        <a:bodyPr/>
        <a:lstStyle/>
        <a:p>
          <a:endParaRPr lang="de-DE"/>
        </a:p>
      </dgm:t>
    </dgm:pt>
    <dgm:pt modelId="{8DBF27BD-948D-496A-B26E-2CF0BDA142F6}" type="pres">
      <dgm:prSet presAssocID="{4F164AFF-FFB5-42AE-A890-E0774B7707CF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6543703-1EF4-4CAF-98DD-46163EE35D07}" type="pres">
      <dgm:prSet presAssocID="{D0434243-001C-400E-A4E5-F3F2FDB6FF7F}" presName="Name9" presStyleLbl="parChTrans1D2" presStyleIdx="2" presStyleCnt="7"/>
      <dgm:spPr/>
      <dgm:t>
        <a:bodyPr/>
        <a:lstStyle/>
        <a:p>
          <a:endParaRPr lang="de-DE"/>
        </a:p>
      </dgm:t>
    </dgm:pt>
    <dgm:pt modelId="{FBA90A48-E3C4-4F21-865D-1E4C8B400970}" type="pres">
      <dgm:prSet presAssocID="{D0434243-001C-400E-A4E5-F3F2FDB6FF7F}" presName="connTx" presStyleLbl="parChTrans1D2" presStyleIdx="2" presStyleCnt="7"/>
      <dgm:spPr/>
      <dgm:t>
        <a:bodyPr/>
        <a:lstStyle/>
        <a:p>
          <a:endParaRPr lang="de-DE"/>
        </a:p>
      </dgm:t>
    </dgm:pt>
    <dgm:pt modelId="{F46DB651-D3FB-4D31-925D-34500FC51113}" type="pres">
      <dgm:prSet presAssocID="{673DE386-949B-4885-9E8E-04EC57770B6D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747F7B6-398F-4BA5-8468-E7078CC91150}" type="pres">
      <dgm:prSet presAssocID="{38DDDCD6-9B6D-466C-BB46-307748D91487}" presName="Name9" presStyleLbl="parChTrans1D2" presStyleIdx="3" presStyleCnt="7"/>
      <dgm:spPr/>
      <dgm:t>
        <a:bodyPr/>
        <a:lstStyle/>
        <a:p>
          <a:endParaRPr lang="de-DE"/>
        </a:p>
      </dgm:t>
    </dgm:pt>
    <dgm:pt modelId="{2EA1B195-E699-4F4F-A8FA-57DF3CC618AA}" type="pres">
      <dgm:prSet presAssocID="{38DDDCD6-9B6D-466C-BB46-307748D91487}" presName="connTx" presStyleLbl="parChTrans1D2" presStyleIdx="3" presStyleCnt="7"/>
      <dgm:spPr/>
      <dgm:t>
        <a:bodyPr/>
        <a:lstStyle/>
        <a:p>
          <a:endParaRPr lang="de-DE"/>
        </a:p>
      </dgm:t>
    </dgm:pt>
    <dgm:pt modelId="{8A5F0660-248A-4E50-B5F1-9984874C0FA5}" type="pres">
      <dgm:prSet presAssocID="{3EA46590-C571-405B-B7D0-1C299B58B964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E80B04E-A005-4478-9669-79D8C6C9B160}" type="pres">
      <dgm:prSet presAssocID="{F2BB8F43-91C6-42F0-B68F-6AC0C364499C}" presName="Name9" presStyleLbl="parChTrans1D2" presStyleIdx="4" presStyleCnt="7"/>
      <dgm:spPr/>
      <dgm:t>
        <a:bodyPr/>
        <a:lstStyle/>
        <a:p>
          <a:endParaRPr lang="de-DE"/>
        </a:p>
      </dgm:t>
    </dgm:pt>
    <dgm:pt modelId="{DB8FF86C-C6C0-4CD1-9B6A-249F14EDF1B0}" type="pres">
      <dgm:prSet presAssocID="{F2BB8F43-91C6-42F0-B68F-6AC0C364499C}" presName="connTx" presStyleLbl="parChTrans1D2" presStyleIdx="4" presStyleCnt="7"/>
      <dgm:spPr/>
      <dgm:t>
        <a:bodyPr/>
        <a:lstStyle/>
        <a:p>
          <a:endParaRPr lang="de-DE"/>
        </a:p>
      </dgm:t>
    </dgm:pt>
    <dgm:pt modelId="{EBED6111-35AF-41D1-A3F1-F45CA95656B4}" type="pres">
      <dgm:prSet presAssocID="{DA8FB440-0B70-48DD-BCA7-88F7B4541CF9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52A117A-F120-4CEF-A80E-F7F3AA1B41CD}" type="pres">
      <dgm:prSet presAssocID="{BCC32108-5314-4A89-B8E2-2832069FF8B2}" presName="Name9" presStyleLbl="parChTrans1D2" presStyleIdx="5" presStyleCnt="7"/>
      <dgm:spPr/>
      <dgm:t>
        <a:bodyPr/>
        <a:lstStyle/>
        <a:p>
          <a:endParaRPr lang="de-DE"/>
        </a:p>
      </dgm:t>
    </dgm:pt>
    <dgm:pt modelId="{AC492C64-6541-41FC-90EF-6B12F33EB70A}" type="pres">
      <dgm:prSet presAssocID="{BCC32108-5314-4A89-B8E2-2832069FF8B2}" presName="connTx" presStyleLbl="parChTrans1D2" presStyleIdx="5" presStyleCnt="7"/>
      <dgm:spPr/>
      <dgm:t>
        <a:bodyPr/>
        <a:lstStyle/>
        <a:p>
          <a:endParaRPr lang="de-DE"/>
        </a:p>
      </dgm:t>
    </dgm:pt>
    <dgm:pt modelId="{292A641C-62BA-4B8A-BEB2-E2C3B102F013}" type="pres">
      <dgm:prSet presAssocID="{74B6EB0E-DC53-4024-AD60-1FCD307A5BE1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E041D03-17EA-44A2-A7F0-15250206D902}" type="pres">
      <dgm:prSet presAssocID="{C12AF903-9F0F-41AB-87AE-089B85092C05}" presName="Name9" presStyleLbl="parChTrans1D2" presStyleIdx="6" presStyleCnt="7"/>
      <dgm:spPr/>
      <dgm:t>
        <a:bodyPr/>
        <a:lstStyle/>
        <a:p>
          <a:endParaRPr lang="de-DE"/>
        </a:p>
      </dgm:t>
    </dgm:pt>
    <dgm:pt modelId="{67720646-B1A9-4B3B-AF7E-61D2A1960EE5}" type="pres">
      <dgm:prSet presAssocID="{C12AF903-9F0F-41AB-87AE-089B85092C05}" presName="connTx" presStyleLbl="parChTrans1D2" presStyleIdx="6" presStyleCnt="7"/>
      <dgm:spPr/>
      <dgm:t>
        <a:bodyPr/>
        <a:lstStyle/>
        <a:p>
          <a:endParaRPr lang="de-DE"/>
        </a:p>
      </dgm:t>
    </dgm:pt>
    <dgm:pt modelId="{E82B80F4-1A03-484A-AB6F-8B1798FFE82D}" type="pres">
      <dgm:prSet presAssocID="{9A2FDF0B-CAA1-4003-BF4B-60F354DEEEE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EF96E0C5-B8BA-4017-B39D-AA9DAF6A91C4}" type="presOf" srcId="{9A2FDF0B-CAA1-4003-BF4B-60F354DEEEEE}" destId="{E82B80F4-1A03-484A-AB6F-8B1798FFE82D}" srcOrd="0" destOrd="0" presId="urn:microsoft.com/office/officeart/2005/8/layout/radial1"/>
    <dgm:cxn modelId="{A416EC0E-1312-4852-9254-461BC5B6B2D9}" type="presOf" srcId="{4F164AFF-FFB5-42AE-A890-E0774B7707CF}" destId="{8DBF27BD-948D-496A-B26E-2CF0BDA142F6}" srcOrd="0" destOrd="0" presId="urn:microsoft.com/office/officeart/2005/8/layout/radial1"/>
    <dgm:cxn modelId="{96CE81BF-1432-46EC-9700-E51A117C2540}" srcId="{37C94CD2-EF0E-41B9-9F84-78446AD1257D}" destId="{4F164AFF-FFB5-42AE-A890-E0774B7707CF}" srcOrd="1" destOrd="0" parTransId="{8FE197F1-4132-4362-8247-D0CB7B0C6B00}" sibTransId="{AC3624FA-6D4E-4CD3-BDFC-032D2981C03D}"/>
    <dgm:cxn modelId="{B3B19A4F-D1CF-480A-9C5A-191F145A1CA5}" type="presOf" srcId="{8FE197F1-4132-4362-8247-D0CB7B0C6B00}" destId="{85FB7D7C-CE62-4F2E-9C7C-B39F3F797A0C}" srcOrd="1" destOrd="0" presId="urn:microsoft.com/office/officeart/2005/8/layout/radial1"/>
    <dgm:cxn modelId="{BD2C341A-9FC1-47D7-A3E5-B425B5394552}" type="presOf" srcId="{673DE386-949B-4885-9E8E-04EC57770B6D}" destId="{F46DB651-D3FB-4D31-925D-34500FC51113}" srcOrd="0" destOrd="0" presId="urn:microsoft.com/office/officeart/2005/8/layout/radial1"/>
    <dgm:cxn modelId="{F47CCF63-0319-48FE-B486-B16E812D2BFC}" type="presOf" srcId="{38DDDCD6-9B6D-466C-BB46-307748D91487}" destId="{3747F7B6-398F-4BA5-8468-E7078CC91150}" srcOrd="0" destOrd="0" presId="urn:microsoft.com/office/officeart/2005/8/layout/radial1"/>
    <dgm:cxn modelId="{C0572D28-4B05-44D2-91AD-84E0966B1D94}" srcId="{37C94CD2-EF0E-41B9-9F84-78446AD1257D}" destId="{74B6EB0E-DC53-4024-AD60-1FCD307A5BE1}" srcOrd="5" destOrd="0" parTransId="{BCC32108-5314-4A89-B8E2-2832069FF8B2}" sibTransId="{9729B57A-D659-4F94-A41E-390124577931}"/>
    <dgm:cxn modelId="{C931781D-7DEA-4414-BE65-DCEA7F90AED4}" type="presOf" srcId="{8A6C3059-AF99-4388-96DD-F845B9272BBD}" destId="{28C19D38-3CB3-43EC-9B90-87AE828B804D}" srcOrd="1" destOrd="0" presId="urn:microsoft.com/office/officeart/2005/8/layout/radial1"/>
    <dgm:cxn modelId="{F2A111B6-EB27-4C1D-BD5B-EB93CB252C11}" type="presOf" srcId="{3EA46590-C571-405B-B7D0-1C299B58B964}" destId="{8A5F0660-248A-4E50-B5F1-9984874C0FA5}" srcOrd="0" destOrd="0" presId="urn:microsoft.com/office/officeart/2005/8/layout/radial1"/>
    <dgm:cxn modelId="{40F8AF75-110C-47C2-9D19-6EE83D5AB3C5}" srcId="{5881719B-3CEE-452A-91E7-EFCB1030727A}" destId="{37C94CD2-EF0E-41B9-9F84-78446AD1257D}" srcOrd="0" destOrd="0" parTransId="{247DD545-35D6-4B71-96CC-F59552C7A68E}" sibTransId="{83196133-9A78-487F-8023-B0427E7C1CA9}"/>
    <dgm:cxn modelId="{88E6CDF7-EF0D-42A8-A7F2-107B1CDA232E}" type="presOf" srcId="{5881719B-3CEE-452A-91E7-EFCB1030727A}" destId="{92CE6F20-9B2B-4941-894E-2A3881276139}" srcOrd="0" destOrd="0" presId="urn:microsoft.com/office/officeart/2005/8/layout/radial1"/>
    <dgm:cxn modelId="{4BA04603-8686-4CE5-9B5E-CE9234811764}" type="presOf" srcId="{DA8FB440-0B70-48DD-BCA7-88F7B4541CF9}" destId="{EBED6111-35AF-41D1-A3F1-F45CA95656B4}" srcOrd="0" destOrd="0" presId="urn:microsoft.com/office/officeart/2005/8/layout/radial1"/>
    <dgm:cxn modelId="{EDCAB151-0388-4945-A32B-865ED60E6008}" srcId="{37C94CD2-EF0E-41B9-9F84-78446AD1257D}" destId="{9A2FDF0B-CAA1-4003-BF4B-60F354DEEEEE}" srcOrd="6" destOrd="0" parTransId="{C12AF903-9F0F-41AB-87AE-089B85092C05}" sibTransId="{17B6F477-CDF1-471E-A7A5-3A21D6D91213}"/>
    <dgm:cxn modelId="{50D49734-33BD-4073-951E-E09D483F7788}" srcId="{37C94CD2-EF0E-41B9-9F84-78446AD1257D}" destId="{673DE386-949B-4885-9E8E-04EC57770B6D}" srcOrd="2" destOrd="0" parTransId="{D0434243-001C-400E-A4E5-F3F2FDB6FF7F}" sibTransId="{A1314AE5-3101-4774-90C4-89010089C877}"/>
    <dgm:cxn modelId="{45A53433-40A3-45C5-9FA6-4B945325AD78}" type="presOf" srcId="{D0434243-001C-400E-A4E5-F3F2FDB6FF7F}" destId="{FBA90A48-E3C4-4F21-865D-1E4C8B400970}" srcOrd="1" destOrd="0" presId="urn:microsoft.com/office/officeart/2005/8/layout/radial1"/>
    <dgm:cxn modelId="{A771A874-95CA-40C4-AD97-482FD86DB9A6}" type="presOf" srcId="{F2BB8F43-91C6-42F0-B68F-6AC0C364499C}" destId="{5E80B04E-A005-4478-9669-79D8C6C9B160}" srcOrd="0" destOrd="0" presId="urn:microsoft.com/office/officeart/2005/8/layout/radial1"/>
    <dgm:cxn modelId="{FA726447-6CDD-4F2E-B0CF-0C4794A6D48D}" type="presOf" srcId="{8A6C3059-AF99-4388-96DD-F845B9272BBD}" destId="{76181C7A-3832-4C06-B7EE-F400CD45FADD}" srcOrd="0" destOrd="0" presId="urn:microsoft.com/office/officeart/2005/8/layout/radial1"/>
    <dgm:cxn modelId="{DBAE572F-C732-464F-B01E-32A243241E12}" type="presOf" srcId="{37C94CD2-EF0E-41B9-9F84-78446AD1257D}" destId="{4256D05D-924C-4ECA-AC74-1398C6DD2AE0}" srcOrd="0" destOrd="0" presId="urn:microsoft.com/office/officeart/2005/8/layout/radial1"/>
    <dgm:cxn modelId="{48D0179E-C185-4BF6-A80C-CC6DC3B5A1C4}" type="presOf" srcId="{38DDDCD6-9B6D-466C-BB46-307748D91487}" destId="{2EA1B195-E699-4F4F-A8FA-57DF3CC618AA}" srcOrd="1" destOrd="0" presId="urn:microsoft.com/office/officeart/2005/8/layout/radial1"/>
    <dgm:cxn modelId="{17F8F3F0-FD59-41E5-AD43-488749C6DD62}" type="presOf" srcId="{C12AF903-9F0F-41AB-87AE-089B85092C05}" destId="{67720646-B1A9-4B3B-AF7E-61D2A1960EE5}" srcOrd="1" destOrd="0" presId="urn:microsoft.com/office/officeart/2005/8/layout/radial1"/>
    <dgm:cxn modelId="{0230198F-D596-4081-9342-8A5A7E52ACA0}" type="presOf" srcId="{D5F8EE72-F013-4BD0-B0E4-F37AA071D320}" destId="{F10AD985-7EBB-4A10-A108-BCE1AF9E9024}" srcOrd="0" destOrd="0" presId="urn:microsoft.com/office/officeart/2005/8/layout/radial1"/>
    <dgm:cxn modelId="{47A4BDAC-37FC-4A1B-8E21-CEA16C8B9235}" type="presOf" srcId="{D0434243-001C-400E-A4E5-F3F2FDB6FF7F}" destId="{E6543703-1EF4-4CAF-98DD-46163EE35D07}" srcOrd="0" destOrd="0" presId="urn:microsoft.com/office/officeart/2005/8/layout/radial1"/>
    <dgm:cxn modelId="{A0159B1A-E291-49EA-A7F9-24A8C6E6FA8F}" type="presOf" srcId="{F2BB8F43-91C6-42F0-B68F-6AC0C364499C}" destId="{DB8FF86C-C6C0-4CD1-9B6A-249F14EDF1B0}" srcOrd="1" destOrd="0" presId="urn:microsoft.com/office/officeart/2005/8/layout/radial1"/>
    <dgm:cxn modelId="{A43EC84F-2AB4-4F6A-BFCD-F9CA31435B46}" type="presOf" srcId="{74B6EB0E-DC53-4024-AD60-1FCD307A5BE1}" destId="{292A641C-62BA-4B8A-BEB2-E2C3B102F013}" srcOrd="0" destOrd="0" presId="urn:microsoft.com/office/officeart/2005/8/layout/radial1"/>
    <dgm:cxn modelId="{E137B815-6478-4399-946E-32F0DF134571}" type="presOf" srcId="{BCC32108-5314-4A89-B8E2-2832069FF8B2}" destId="{052A117A-F120-4CEF-A80E-F7F3AA1B41CD}" srcOrd="0" destOrd="0" presId="urn:microsoft.com/office/officeart/2005/8/layout/radial1"/>
    <dgm:cxn modelId="{1215074C-60A1-4F8B-BDBE-63817D1B0717}" srcId="{37C94CD2-EF0E-41B9-9F84-78446AD1257D}" destId="{D5F8EE72-F013-4BD0-B0E4-F37AA071D320}" srcOrd="0" destOrd="0" parTransId="{8A6C3059-AF99-4388-96DD-F845B9272BBD}" sibTransId="{C50B9DB6-8A30-4783-8DA6-1EF8AA34A633}"/>
    <dgm:cxn modelId="{2DC84EF6-3B34-4BB7-9946-2C5C8EDCCC26}" srcId="{37C94CD2-EF0E-41B9-9F84-78446AD1257D}" destId="{DA8FB440-0B70-48DD-BCA7-88F7B4541CF9}" srcOrd="4" destOrd="0" parTransId="{F2BB8F43-91C6-42F0-B68F-6AC0C364499C}" sibTransId="{5F2DCA52-5166-43EE-929F-7D177120B314}"/>
    <dgm:cxn modelId="{B4EDC3C5-A27F-497C-A812-63466EB6BE54}" type="presOf" srcId="{8FE197F1-4132-4362-8247-D0CB7B0C6B00}" destId="{5C0CE32D-ADC8-4E8D-922A-4AFCF02F3562}" srcOrd="0" destOrd="0" presId="urn:microsoft.com/office/officeart/2005/8/layout/radial1"/>
    <dgm:cxn modelId="{C68F899B-C548-49A7-81ED-085219A2A666}" srcId="{37C94CD2-EF0E-41B9-9F84-78446AD1257D}" destId="{3EA46590-C571-405B-B7D0-1C299B58B964}" srcOrd="3" destOrd="0" parTransId="{38DDDCD6-9B6D-466C-BB46-307748D91487}" sibTransId="{87DA9376-40FF-4D40-B390-681ECF287D33}"/>
    <dgm:cxn modelId="{92286E61-77FE-4208-856D-3C3089A6F09D}" type="presOf" srcId="{C12AF903-9F0F-41AB-87AE-089B85092C05}" destId="{AE041D03-17EA-44A2-A7F0-15250206D902}" srcOrd="0" destOrd="0" presId="urn:microsoft.com/office/officeart/2005/8/layout/radial1"/>
    <dgm:cxn modelId="{1613D2D7-AAC8-4852-9ADB-3363CE51D0DD}" type="presOf" srcId="{BCC32108-5314-4A89-B8E2-2832069FF8B2}" destId="{AC492C64-6541-41FC-90EF-6B12F33EB70A}" srcOrd="1" destOrd="0" presId="urn:microsoft.com/office/officeart/2005/8/layout/radial1"/>
    <dgm:cxn modelId="{CA083BC3-6E4A-4749-95B6-FBF5FBB0EC50}" type="presParOf" srcId="{92CE6F20-9B2B-4941-894E-2A3881276139}" destId="{4256D05D-924C-4ECA-AC74-1398C6DD2AE0}" srcOrd="0" destOrd="0" presId="urn:microsoft.com/office/officeart/2005/8/layout/radial1"/>
    <dgm:cxn modelId="{54B46966-AAD4-4083-9B4C-7C1017D33625}" type="presParOf" srcId="{92CE6F20-9B2B-4941-894E-2A3881276139}" destId="{76181C7A-3832-4C06-B7EE-F400CD45FADD}" srcOrd="1" destOrd="0" presId="urn:microsoft.com/office/officeart/2005/8/layout/radial1"/>
    <dgm:cxn modelId="{609366A4-4807-43DB-AD9F-883C65A38BB2}" type="presParOf" srcId="{76181C7A-3832-4C06-B7EE-F400CD45FADD}" destId="{28C19D38-3CB3-43EC-9B90-87AE828B804D}" srcOrd="0" destOrd="0" presId="urn:microsoft.com/office/officeart/2005/8/layout/radial1"/>
    <dgm:cxn modelId="{0A201EC5-8D1C-4FCC-B1F9-D5DD2184D91F}" type="presParOf" srcId="{92CE6F20-9B2B-4941-894E-2A3881276139}" destId="{F10AD985-7EBB-4A10-A108-BCE1AF9E9024}" srcOrd="2" destOrd="0" presId="urn:microsoft.com/office/officeart/2005/8/layout/radial1"/>
    <dgm:cxn modelId="{40C61995-4284-4E74-B28D-4BC58843580C}" type="presParOf" srcId="{92CE6F20-9B2B-4941-894E-2A3881276139}" destId="{5C0CE32D-ADC8-4E8D-922A-4AFCF02F3562}" srcOrd="3" destOrd="0" presId="urn:microsoft.com/office/officeart/2005/8/layout/radial1"/>
    <dgm:cxn modelId="{4AFA6C8D-4441-4F7C-8E7A-C362D74BC49E}" type="presParOf" srcId="{5C0CE32D-ADC8-4E8D-922A-4AFCF02F3562}" destId="{85FB7D7C-CE62-4F2E-9C7C-B39F3F797A0C}" srcOrd="0" destOrd="0" presId="urn:microsoft.com/office/officeart/2005/8/layout/radial1"/>
    <dgm:cxn modelId="{950F5CD3-FA20-422B-A936-572827A99D17}" type="presParOf" srcId="{92CE6F20-9B2B-4941-894E-2A3881276139}" destId="{8DBF27BD-948D-496A-B26E-2CF0BDA142F6}" srcOrd="4" destOrd="0" presId="urn:microsoft.com/office/officeart/2005/8/layout/radial1"/>
    <dgm:cxn modelId="{04B2F9E0-2CEE-42D8-9D86-1032E29A9303}" type="presParOf" srcId="{92CE6F20-9B2B-4941-894E-2A3881276139}" destId="{E6543703-1EF4-4CAF-98DD-46163EE35D07}" srcOrd="5" destOrd="0" presId="urn:microsoft.com/office/officeart/2005/8/layout/radial1"/>
    <dgm:cxn modelId="{20A64143-285D-4319-B16E-C3DB9538515E}" type="presParOf" srcId="{E6543703-1EF4-4CAF-98DD-46163EE35D07}" destId="{FBA90A48-E3C4-4F21-865D-1E4C8B400970}" srcOrd="0" destOrd="0" presId="urn:microsoft.com/office/officeart/2005/8/layout/radial1"/>
    <dgm:cxn modelId="{6C6912D4-280A-4657-A48D-3F251AE32E87}" type="presParOf" srcId="{92CE6F20-9B2B-4941-894E-2A3881276139}" destId="{F46DB651-D3FB-4D31-925D-34500FC51113}" srcOrd="6" destOrd="0" presId="urn:microsoft.com/office/officeart/2005/8/layout/radial1"/>
    <dgm:cxn modelId="{3F8E1BB6-CB4C-43E4-97D5-702375D96518}" type="presParOf" srcId="{92CE6F20-9B2B-4941-894E-2A3881276139}" destId="{3747F7B6-398F-4BA5-8468-E7078CC91150}" srcOrd="7" destOrd="0" presId="urn:microsoft.com/office/officeart/2005/8/layout/radial1"/>
    <dgm:cxn modelId="{6CAC5348-188E-4960-B323-697D89CFCB5A}" type="presParOf" srcId="{3747F7B6-398F-4BA5-8468-E7078CC91150}" destId="{2EA1B195-E699-4F4F-A8FA-57DF3CC618AA}" srcOrd="0" destOrd="0" presId="urn:microsoft.com/office/officeart/2005/8/layout/radial1"/>
    <dgm:cxn modelId="{1AE3AD5D-DB3B-42B0-97C3-43B712917F17}" type="presParOf" srcId="{92CE6F20-9B2B-4941-894E-2A3881276139}" destId="{8A5F0660-248A-4E50-B5F1-9984874C0FA5}" srcOrd="8" destOrd="0" presId="urn:microsoft.com/office/officeart/2005/8/layout/radial1"/>
    <dgm:cxn modelId="{3D8FED8B-6FD4-4FE9-B7C3-C443FE4E4D77}" type="presParOf" srcId="{92CE6F20-9B2B-4941-894E-2A3881276139}" destId="{5E80B04E-A005-4478-9669-79D8C6C9B160}" srcOrd="9" destOrd="0" presId="urn:microsoft.com/office/officeart/2005/8/layout/radial1"/>
    <dgm:cxn modelId="{EFF460A3-6053-4E04-87A6-A75FE171211B}" type="presParOf" srcId="{5E80B04E-A005-4478-9669-79D8C6C9B160}" destId="{DB8FF86C-C6C0-4CD1-9B6A-249F14EDF1B0}" srcOrd="0" destOrd="0" presId="urn:microsoft.com/office/officeart/2005/8/layout/radial1"/>
    <dgm:cxn modelId="{3E153769-33A0-4522-90E6-FF4369EFE5E1}" type="presParOf" srcId="{92CE6F20-9B2B-4941-894E-2A3881276139}" destId="{EBED6111-35AF-41D1-A3F1-F45CA95656B4}" srcOrd="10" destOrd="0" presId="urn:microsoft.com/office/officeart/2005/8/layout/radial1"/>
    <dgm:cxn modelId="{75434F15-72E4-43AB-A7FA-8119E6FB1442}" type="presParOf" srcId="{92CE6F20-9B2B-4941-894E-2A3881276139}" destId="{052A117A-F120-4CEF-A80E-F7F3AA1B41CD}" srcOrd="11" destOrd="0" presId="urn:microsoft.com/office/officeart/2005/8/layout/radial1"/>
    <dgm:cxn modelId="{F14C63C5-D771-4831-8818-8D17D0001D09}" type="presParOf" srcId="{052A117A-F120-4CEF-A80E-F7F3AA1B41CD}" destId="{AC492C64-6541-41FC-90EF-6B12F33EB70A}" srcOrd="0" destOrd="0" presId="urn:microsoft.com/office/officeart/2005/8/layout/radial1"/>
    <dgm:cxn modelId="{44306700-7317-4A26-8129-D6354C3C685E}" type="presParOf" srcId="{92CE6F20-9B2B-4941-894E-2A3881276139}" destId="{292A641C-62BA-4B8A-BEB2-E2C3B102F013}" srcOrd="12" destOrd="0" presId="urn:microsoft.com/office/officeart/2005/8/layout/radial1"/>
    <dgm:cxn modelId="{C2B6756C-9288-4B95-8DA0-5BE47791E276}" type="presParOf" srcId="{92CE6F20-9B2B-4941-894E-2A3881276139}" destId="{AE041D03-17EA-44A2-A7F0-15250206D902}" srcOrd="13" destOrd="0" presId="urn:microsoft.com/office/officeart/2005/8/layout/radial1"/>
    <dgm:cxn modelId="{579E6DF0-1898-4E52-A3B7-E39BD76194F0}" type="presParOf" srcId="{AE041D03-17EA-44A2-A7F0-15250206D902}" destId="{67720646-B1A9-4B3B-AF7E-61D2A1960EE5}" srcOrd="0" destOrd="0" presId="urn:microsoft.com/office/officeart/2005/8/layout/radial1"/>
    <dgm:cxn modelId="{542C49B2-4634-43FD-9896-EA0E1A9DECB2}" type="presParOf" srcId="{92CE6F20-9B2B-4941-894E-2A3881276139}" destId="{E82B80F4-1A03-484A-AB6F-8B1798FFE82D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90C0132-7F40-4ECE-BE2B-A255EC1A5F99}" type="doc">
      <dgm:prSet loTypeId="urn:microsoft.com/office/officeart/2005/8/layout/radial1" loCatId="relationship" qsTypeId="urn:microsoft.com/office/officeart/2005/8/quickstyle/3d1" qsCatId="3D" csTypeId="urn:microsoft.com/office/officeart/2005/8/colors/colorful4" csCatId="colorful" phldr="1"/>
      <dgm:spPr/>
      <dgm:t>
        <a:bodyPr/>
        <a:lstStyle/>
        <a:p>
          <a:endParaRPr lang="de-DE"/>
        </a:p>
      </dgm:t>
    </dgm:pt>
    <dgm:pt modelId="{3FBDC1D8-E8AD-41FE-AB20-393A46818B00}">
      <dgm:prSet phldrT="[Text]" custT="1"/>
      <dgm:spPr/>
      <dgm:t>
        <a:bodyPr/>
        <a:lstStyle/>
        <a:p>
          <a:endParaRPr lang="de-DE" sz="1400" b="1" dirty="0"/>
        </a:p>
      </dgm:t>
    </dgm:pt>
    <dgm:pt modelId="{B12EB21A-480F-43F5-BFF9-329EBAD57556}" type="parTrans" cxnId="{D9B23CBF-1689-4981-BE25-C11C5B4EB330}">
      <dgm:prSet/>
      <dgm:spPr/>
      <dgm:t>
        <a:bodyPr/>
        <a:lstStyle/>
        <a:p>
          <a:endParaRPr lang="de-DE"/>
        </a:p>
      </dgm:t>
    </dgm:pt>
    <dgm:pt modelId="{D710BEE1-1B4C-4839-9A4F-4D56AECCFFB8}" type="sibTrans" cxnId="{D9B23CBF-1689-4981-BE25-C11C5B4EB330}">
      <dgm:prSet/>
      <dgm:spPr/>
      <dgm:t>
        <a:bodyPr/>
        <a:lstStyle/>
        <a:p>
          <a:endParaRPr lang="de-DE"/>
        </a:p>
      </dgm:t>
    </dgm:pt>
    <dgm:pt modelId="{858CA7B7-C52C-4E81-B40E-EB31F3A8D13E}">
      <dgm:prSet phldrT="[Text]" custT="1"/>
      <dgm:spPr/>
      <dgm:t>
        <a:bodyPr/>
        <a:lstStyle/>
        <a:p>
          <a:endParaRPr lang="de-DE" sz="1200" b="1" dirty="0"/>
        </a:p>
      </dgm:t>
    </dgm:pt>
    <dgm:pt modelId="{F872C41D-9092-4E57-9030-BC6A20BC59AB}" type="parTrans" cxnId="{0E4258ED-4926-4212-97A6-79A8022C72F9}">
      <dgm:prSet/>
      <dgm:spPr/>
      <dgm:t>
        <a:bodyPr/>
        <a:lstStyle/>
        <a:p>
          <a:endParaRPr lang="de-DE"/>
        </a:p>
      </dgm:t>
    </dgm:pt>
    <dgm:pt modelId="{671B97FE-A59F-446C-A067-B938F00ED73B}" type="sibTrans" cxnId="{0E4258ED-4926-4212-97A6-79A8022C72F9}">
      <dgm:prSet/>
      <dgm:spPr/>
      <dgm:t>
        <a:bodyPr/>
        <a:lstStyle/>
        <a:p>
          <a:endParaRPr lang="de-DE"/>
        </a:p>
      </dgm:t>
    </dgm:pt>
    <dgm:pt modelId="{7941BCFB-32FC-4ABD-9075-8EF58F31637B}">
      <dgm:prSet phldrT="[Text]" custT="1"/>
      <dgm:spPr/>
      <dgm:t>
        <a:bodyPr/>
        <a:lstStyle/>
        <a:p>
          <a:endParaRPr lang="de-DE" sz="1200" b="1" dirty="0"/>
        </a:p>
      </dgm:t>
    </dgm:pt>
    <dgm:pt modelId="{EDCDCCA7-757F-4B46-B153-5530009265DA}" type="parTrans" cxnId="{A69085D4-FDC2-4C99-B3E8-E7C324AF68C7}">
      <dgm:prSet/>
      <dgm:spPr/>
      <dgm:t>
        <a:bodyPr/>
        <a:lstStyle/>
        <a:p>
          <a:endParaRPr lang="de-DE"/>
        </a:p>
      </dgm:t>
    </dgm:pt>
    <dgm:pt modelId="{BBA2F1D8-D4A0-4A2A-8522-D29E9AA07F56}" type="sibTrans" cxnId="{A69085D4-FDC2-4C99-B3E8-E7C324AF68C7}">
      <dgm:prSet/>
      <dgm:spPr/>
      <dgm:t>
        <a:bodyPr/>
        <a:lstStyle/>
        <a:p>
          <a:endParaRPr lang="de-DE"/>
        </a:p>
      </dgm:t>
    </dgm:pt>
    <dgm:pt modelId="{B106D712-3F62-4C8B-BD56-BB79D86620CE}">
      <dgm:prSet phldrT="[Text]" custT="1"/>
      <dgm:spPr/>
      <dgm:t>
        <a:bodyPr/>
        <a:lstStyle/>
        <a:p>
          <a:endParaRPr lang="de-DE" sz="1200" b="1" dirty="0"/>
        </a:p>
      </dgm:t>
    </dgm:pt>
    <dgm:pt modelId="{35B79C9E-1EB0-4538-978A-F561B49F7F01}" type="parTrans" cxnId="{C5FBF3F8-BCAD-4F8F-828A-979F5D996A68}">
      <dgm:prSet/>
      <dgm:spPr/>
      <dgm:t>
        <a:bodyPr/>
        <a:lstStyle/>
        <a:p>
          <a:endParaRPr lang="de-DE"/>
        </a:p>
      </dgm:t>
    </dgm:pt>
    <dgm:pt modelId="{90108074-C0ED-4FE9-9368-D1CF3AE25D8C}" type="sibTrans" cxnId="{C5FBF3F8-BCAD-4F8F-828A-979F5D996A68}">
      <dgm:prSet/>
      <dgm:spPr/>
      <dgm:t>
        <a:bodyPr/>
        <a:lstStyle/>
        <a:p>
          <a:endParaRPr lang="de-DE"/>
        </a:p>
      </dgm:t>
    </dgm:pt>
    <dgm:pt modelId="{C80E4A9F-0A3E-45AA-85D3-87B602F0115D}">
      <dgm:prSet phldrT="[Text]" custT="1"/>
      <dgm:spPr/>
      <dgm:t>
        <a:bodyPr/>
        <a:lstStyle/>
        <a:p>
          <a:endParaRPr lang="de-DE" sz="1200" b="1" dirty="0"/>
        </a:p>
      </dgm:t>
    </dgm:pt>
    <dgm:pt modelId="{85A7397F-3ED4-4A83-855E-36613F67D124}" type="parTrans" cxnId="{7B767FFF-C711-426C-BCE7-4D9CFB6EAF5B}">
      <dgm:prSet/>
      <dgm:spPr/>
      <dgm:t>
        <a:bodyPr/>
        <a:lstStyle/>
        <a:p>
          <a:endParaRPr lang="de-DE"/>
        </a:p>
      </dgm:t>
    </dgm:pt>
    <dgm:pt modelId="{CCE5A58B-AFC7-4704-BA1F-692D23CE65D9}" type="sibTrans" cxnId="{7B767FFF-C711-426C-BCE7-4D9CFB6EAF5B}">
      <dgm:prSet/>
      <dgm:spPr/>
      <dgm:t>
        <a:bodyPr/>
        <a:lstStyle/>
        <a:p>
          <a:endParaRPr lang="de-DE"/>
        </a:p>
      </dgm:t>
    </dgm:pt>
    <dgm:pt modelId="{8A59B186-66D1-4DEC-9369-C75F7DBFBB79}">
      <dgm:prSet custT="1"/>
      <dgm:spPr/>
      <dgm:t>
        <a:bodyPr/>
        <a:lstStyle/>
        <a:p>
          <a:endParaRPr lang="de-DE" sz="1200" b="1" dirty="0"/>
        </a:p>
      </dgm:t>
    </dgm:pt>
    <dgm:pt modelId="{67505C38-97EA-4539-977A-9FD3E576D448}" type="parTrans" cxnId="{14CCEC22-8CD2-4D8F-9BD7-09DD0D3D6CBB}">
      <dgm:prSet/>
      <dgm:spPr/>
      <dgm:t>
        <a:bodyPr/>
        <a:lstStyle/>
        <a:p>
          <a:endParaRPr lang="de-DE"/>
        </a:p>
      </dgm:t>
    </dgm:pt>
    <dgm:pt modelId="{32582C12-9D4B-4FD7-A2F9-4EA1A10D5F5A}" type="sibTrans" cxnId="{14CCEC22-8CD2-4D8F-9BD7-09DD0D3D6CBB}">
      <dgm:prSet/>
      <dgm:spPr/>
      <dgm:t>
        <a:bodyPr/>
        <a:lstStyle/>
        <a:p>
          <a:endParaRPr lang="de-DE"/>
        </a:p>
      </dgm:t>
    </dgm:pt>
    <dgm:pt modelId="{4EE25CD2-CFB4-4E7C-9C76-CBB24A666744}">
      <dgm:prSet custT="1"/>
      <dgm:spPr/>
      <dgm:t>
        <a:bodyPr/>
        <a:lstStyle/>
        <a:p>
          <a:endParaRPr lang="de-DE" sz="1200" b="1" dirty="0"/>
        </a:p>
      </dgm:t>
    </dgm:pt>
    <dgm:pt modelId="{11A7E54F-5B2C-49FE-97FD-413F18F97135}" type="parTrans" cxnId="{18347879-C191-4C93-8A6C-9B724D623A58}">
      <dgm:prSet/>
      <dgm:spPr/>
      <dgm:t>
        <a:bodyPr/>
        <a:lstStyle/>
        <a:p>
          <a:endParaRPr lang="de-DE"/>
        </a:p>
      </dgm:t>
    </dgm:pt>
    <dgm:pt modelId="{A086E9FB-B87E-4C7F-A8C4-C7C345621AF4}" type="sibTrans" cxnId="{18347879-C191-4C93-8A6C-9B724D623A58}">
      <dgm:prSet/>
      <dgm:spPr/>
      <dgm:t>
        <a:bodyPr/>
        <a:lstStyle/>
        <a:p>
          <a:endParaRPr lang="de-DE"/>
        </a:p>
      </dgm:t>
    </dgm:pt>
    <dgm:pt modelId="{8A957397-8EA1-4B99-B697-D4B92CBFBDD4}">
      <dgm:prSet custT="1"/>
      <dgm:spPr/>
      <dgm:t>
        <a:bodyPr/>
        <a:lstStyle/>
        <a:p>
          <a:endParaRPr lang="de-DE" sz="1200" b="1" dirty="0"/>
        </a:p>
      </dgm:t>
    </dgm:pt>
    <dgm:pt modelId="{E81775A9-4F4E-4176-B393-A71FFFDA30A1}" type="parTrans" cxnId="{00A31986-28A1-4829-AD2E-163E0CFEA706}">
      <dgm:prSet/>
      <dgm:spPr/>
      <dgm:t>
        <a:bodyPr/>
        <a:lstStyle/>
        <a:p>
          <a:endParaRPr lang="de-DE"/>
        </a:p>
      </dgm:t>
    </dgm:pt>
    <dgm:pt modelId="{97E4339E-7EC7-4809-BD00-57D2CD646719}" type="sibTrans" cxnId="{00A31986-28A1-4829-AD2E-163E0CFEA706}">
      <dgm:prSet/>
      <dgm:spPr/>
      <dgm:t>
        <a:bodyPr/>
        <a:lstStyle/>
        <a:p>
          <a:endParaRPr lang="de-DE"/>
        </a:p>
      </dgm:t>
    </dgm:pt>
    <dgm:pt modelId="{343DB526-3A9B-48F9-876E-10BD47D10EE4}" type="pres">
      <dgm:prSet presAssocID="{B90C0132-7F40-4ECE-BE2B-A255EC1A5F99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6DD28214-DD53-4115-A08E-4942F22C5099}" type="pres">
      <dgm:prSet presAssocID="{3FBDC1D8-E8AD-41FE-AB20-393A46818B00}" presName="centerShape" presStyleLbl="node0" presStyleIdx="0" presStyleCnt="1" custScaleX="54296" custScaleY="55251"/>
      <dgm:spPr/>
      <dgm:t>
        <a:bodyPr/>
        <a:lstStyle/>
        <a:p>
          <a:endParaRPr lang="de-DE"/>
        </a:p>
      </dgm:t>
    </dgm:pt>
    <dgm:pt modelId="{61C202A9-946C-4A32-8670-D551525D71E0}" type="pres">
      <dgm:prSet presAssocID="{F872C41D-9092-4E57-9030-BC6A20BC59AB}" presName="Name9" presStyleLbl="parChTrans1D2" presStyleIdx="0" presStyleCnt="7"/>
      <dgm:spPr/>
      <dgm:t>
        <a:bodyPr/>
        <a:lstStyle/>
        <a:p>
          <a:endParaRPr lang="de-DE"/>
        </a:p>
      </dgm:t>
    </dgm:pt>
    <dgm:pt modelId="{B9D1FBC2-73B3-4106-9A93-5CA0EBAE843B}" type="pres">
      <dgm:prSet presAssocID="{F872C41D-9092-4E57-9030-BC6A20BC59AB}" presName="connTx" presStyleLbl="parChTrans1D2" presStyleIdx="0" presStyleCnt="7"/>
      <dgm:spPr/>
      <dgm:t>
        <a:bodyPr/>
        <a:lstStyle/>
        <a:p>
          <a:endParaRPr lang="de-DE"/>
        </a:p>
      </dgm:t>
    </dgm:pt>
    <dgm:pt modelId="{FACC6440-1A4F-40D4-9AFB-F9DC629E9557}" type="pres">
      <dgm:prSet presAssocID="{858CA7B7-C52C-4E81-B40E-EB31F3A8D13E}" presName="node" presStyleLbl="node1" presStyleIdx="0" presStyleCnt="7" custScaleX="41749" custScaleY="41809" custRadScaleRad="51913" custRadScaleInc="731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F923761-6DC5-42AD-94AF-F82C0C1A6C3A}" type="pres">
      <dgm:prSet presAssocID="{EDCDCCA7-757F-4B46-B153-5530009265DA}" presName="Name9" presStyleLbl="parChTrans1D2" presStyleIdx="1" presStyleCnt="7"/>
      <dgm:spPr/>
      <dgm:t>
        <a:bodyPr/>
        <a:lstStyle/>
        <a:p>
          <a:endParaRPr lang="de-DE"/>
        </a:p>
      </dgm:t>
    </dgm:pt>
    <dgm:pt modelId="{CDCF2919-C199-4B5D-A4CA-211EC56FB429}" type="pres">
      <dgm:prSet presAssocID="{EDCDCCA7-757F-4B46-B153-5530009265DA}" presName="connTx" presStyleLbl="parChTrans1D2" presStyleIdx="1" presStyleCnt="7"/>
      <dgm:spPr/>
      <dgm:t>
        <a:bodyPr/>
        <a:lstStyle/>
        <a:p>
          <a:endParaRPr lang="de-DE"/>
        </a:p>
      </dgm:t>
    </dgm:pt>
    <dgm:pt modelId="{FD269FCB-FB51-4B48-8215-5B0C8E36AA2D}" type="pres">
      <dgm:prSet presAssocID="{7941BCFB-32FC-4ABD-9075-8EF58F31637B}" presName="node" presStyleLbl="node1" presStyleIdx="1" presStyleCnt="7" custFlipHor="1" custScaleX="49759" custScaleY="42844" custRadScaleRad="56797" custRadScaleInc="1318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E8E5CE9-DAB3-4A50-A7F5-234B710BF79A}" type="pres">
      <dgm:prSet presAssocID="{35B79C9E-1EB0-4538-978A-F561B49F7F01}" presName="Name9" presStyleLbl="parChTrans1D2" presStyleIdx="2" presStyleCnt="7"/>
      <dgm:spPr/>
      <dgm:t>
        <a:bodyPr/>
        <a:lstStyle/>
        <a:p>
          <a:endParaRPr lang="de-DE"/>
        </a:p>
      </dgm:t>
    </dgm:pt>
    <dgm:pt modelId="{E3EEC718-4249-4598-A305-71EB9E6334C6}" type="pres">
      <dgm:prSet presAssocID="{35B79C9E-1EB0-4538-978A-F561B49F7F01}" presName="connTx" presStyleLbl="parChTrans1D2" presStyleIdx="2" presStyleCnt="7"/>
      <dgm:spPr/>
      <dgm:t>
        <a:bodyPr/>
        <a:lstStyle/>
        <a:p>
          <a:endParaRPr lang="de-DE"/>
        </a:p>
      </dgm:t>
    </dgm:pt>
    <dgm:pt modelId="{650FB03F-C635-4706-B453-CF878A7E6DFD}" type="pres">
      <dgm:prSet presAssocID="{B106D712-3F62-4C8B-BD56-BB79D86620CE}" presName="node" presStyleLbl="node1" presStyleIdx="2" presStyleCnt="7" custScaleX="46728" custScaleY="46041" custRadScaleRad="49745" custRadScaleInc="20035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5BA36F89-4E77-4929-9406-69466AB25F28}" type="pres">
      <dgm:prSet presAssocID="{85A7397F-3ED4-4A83-855E-36613F67D124}" presName="Name9" presStyleLbl="parChTrans1D2" presStyleIdx="3" presStyleCnt="7"/>
      <dgm:spPr/>
      <dgm:t>
        <a:bodyPr/>
        <a:lstStyle/>
        <a:p>
          <a:endParaRPr lang="de-DE"/>
        </a:p>
      </dgm:t>
    </dgm:pt>
    <dgm:pt modelId="{DC142706-C7D1-45A2-899B-3B715E7567C7}" type="pres">
      <dgm:prSet presAssocID="{85A7397F-3ED4-4A83-855E-36613F67D124}" presName="connTx" presStyleLbl="parChTrans1D2" presStyleIdx="3" presStyleCnt="7"/>
      <dgm:spPr/>
      <dgm:t>
        <a:bodyPr/>
        <a:lstStyle/>
        <a:p>
          <a:endParaRPr lang="de-DE"/>
        </a:p>
      </dgm:t>
    </dgm:pt>
    <dgm:pt modelId="{21E3CAF8-928E-4498-80A1-5BD0340889F8}" type="pres">
      <dgm:prSet presAssocID="{C80E4A9F-0A3E-45AA-85D3-87B602F0115D}" presName="node" presStyleLbl="node1" presStyleIdx="3" presStyleCnt="7" custScaleX="57793" custScaleY="40734" custRadScaleRad="54862" custRadScaleInc="-19438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3BAE451-6BE8-4CB2-BA1C-534423154F5F}" type="pres">
      <dgm:prSet presAssocID="{67505C38-97EA-4539-977A-9FD3E576D448}" presName="Name9" presStyleLbl="parChTrans1D2" presStyleIdx="4" presStyleCnt="7"/>
      <dgm:spPr/>
      <dgm:t>
        <a:bodyPr/>
        <a:lstStyle/>
        <a:p>
          <a:endParaRPr lang="de-DE"/>
        </a:p>
      </dgm:t>
    </dgm:pt>
    <dgm:pt modelId="{E1DDBC57-3641-4184-AB0B-5C50DEFE206B}" type="pres">
      <dgm:prSet presAssocID="{67505C38-97EA-4539-977A-9FD3E576D448}" presName="connTx" presStyleLbl="parChTrans1D2" presStyleIdx="4" presStyleCnt="7"/>
      <dgm:spPr/>
      <dgm:t>
        <a:bodyPr/>
        <a:lstStyle/>
        <a:p>
          <a:endParaRPr lang="de-DE"/>
        </a:p>
      </dgm:t>
    </dgm:pt>
    <dgm:pt modelId="{72B3907F-647B-4778-A734-E01E776264BB}" type="pres">
      <dgm:prSet presAssocID="{8A59B186-66D1-4DEC-9369-C75F7DBFBB79}" presName="node" presStyleLbl="node1" presStyleIdx="4" presStyleCnt="7" custFlipHor="1" custScaleX="56167" custScaleY="54314" custRadScaleRad="50910" custRadScaleInc="-1660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A260F0F6-6502-45BB-93A5-11B7B073EECD}" type="pres">
      <dgm:prSet presAssocID="{11A7E54F-5B2C-49FE-97FD-413F18F97135}" presName="Name9" presStyleLbl="parChTrans1D2" presStyleIdx="5" presStyleCnt="7"/>
      <dgm:spPr/>
      <dgm:t>
        <a:bodyPr/>
        <a:lstStyle/>
        <a:p>
          <a:endParaRPr lang="de-DE"/>
        </a:p>
      </dgm:t>
    </dgm:pt>
    <dgm:pt modelId="{ECA250BE-9E2E-43B1-8AE1-9E6D1557881B}" type="pres">
      <dgm:prSet presAssocID="{11A7E54F-5B2C-49FE-97FD-413F18F97135}" presName="connTx" presStyleLbl="parChTrans1D2" presStyleIdx="5" presStyleCnt="7"/>
      <dgm:spPr/>
      <dgm:t>
        <a:bodyPr/>
        <a:lstStyle/>
        <a:p>
          <a:endParaRPr lang="de-DE"/>
        </a:p>
      </dgm:t>
    </dgm:pt>
    <dgm:pt modelId="{F0C22CA2-ED44-4DD5-A6C4-DCC6E80B3F38}" type="pres">
      <dgm:prSet presAssocID="{4EE25CD2-CFB4-4E7C-9C76-CBB24A666744}" presName="node" presStyleLbl="node1" presStyleIdx="5" presStyleCnt="7" custScaleX="53696" custScaleY="59749" custRadScaleRad="54741" custRadScaleInc="-34092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8AC5B5E-BAD1-4071-9CB7-7089CDB6DF59}" type="pres">
      <dgm:prSet presAssocID="{E81775A9-4F4E-4176-B393-A71FFFDA30A1}" presName="Name9" presStyleLbl="parChTrans1D2" presStyleIdx="6" presStyleCnt="7"/>
      <dgm:spPr/>
      <dgm:t>
        <a:bodyPr/>
        <a:lstStyle/>
        <a:p>
          <a:endParaRPr lang="de-DE"/>
        </a:p>
      </dgm:t>
    </dgm:pt>
    <dgm:pt modelId="{A15E17CE-AADF-493F-AD76-D8060B96F795}" type="pres">
      <dgm:prSet presAssocID="{E81775A9-4F4E-4176-B393-A71FFFDA30A1}" presName="connTx" presStyleLbl="parChTrans1D2" presStyleIdx="6" presStyleCnt="7"/>
      <dgm:spPr/>
      <dgm:t>
        <a:bodyPr/>
        <a:lstStyle/>
        <a:p>
          <a:endParaRPr lang="de-DE"/>
        </a:p>
      </dgm:t>
    </dgm:pt>
    <dgm:pt modelId="{69BC0D5D-E93A-4E60-AC0E-DF9A8BBEDA32}" type="pres">
      <dgm:prSet presAssocID="{8A957397-8EA1-4B99-B697-D4B92CBFBDD4}" presName="node" presStyleLbl="node1" presStyleIdx="6" presStyleCnt="7" custScaleX="102790" custScaleY="100591" custRadScaleRad="75709" custRadScaleInc="14141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931AF7E9-FE73-4335-9F37-84BBADE0B4AC}" type="presOf" srcId="{EDCDCCA7-757F-4B46-B153-5530009265DA}" destId="{CDCF2919-C199-4B5D-A4CA-211EC56FB429}" srcOrd="1" destOrd="0" presId="urn:microsoft.com/office/officeart/2005/8/layout/radial1"/>
    <dgm:cxn modelId="{C769210A-BD3E-4BF3-BA43-C74354FC5F5F}" type="presOf" srcId="{11A7E54F-5B2C-49FE-97FD-413F18F97135}" destId="{ECA250BE-9E2E-43B1-8AE1-9E6D1557881B}" srcOrd="1" destOrd="0" presId="urn:microsoft.com/office/officeart/2005/8/layout/radial1"/>
    <dgm:cxn modelId="{F43E1BC9-DF50-42CE-85D0-B899BD18B5F7}" type="presOf" srcId="{E81775A9-4F4E-4176-B393-A71FFFDA30A1}" destId="{A15E17CE-AADF-493F-AD76-D8060B96F795}" srcOrd="1" destOrd="0" presId="urn:microsoft.com/office/officeart/2005/8/layout/radial1"/>
    <dgm:cxn modelId="{18347879-C191-4C93-8A6C-9B724D623A58}" srcId="{3FBDC1D8-E8AD-41FE-AB20-393A46818B00}" destId="{4EE25CD2-CFB4-4E7C-9C76-CBB24A666744}" srcOrd="5" destOrd="0" parTransId="{11A7E54F-5B2C-49FE-97FD-413F18F97135}" sibTransId="{A086E9FB-B87E-4C7F-A8C4-C7C345621AF4}"/>
    <dgm:cxn modelId="{C5FBF3F8-BCAD-4F8F-828A-979F5D996A68}" srcId="{3FBDC1D8-E8AD-41FE-AB20-393A46818B00}" destId="{B106D712-3F62-4C8B-BD56-BB79D86620CE}" srcOrd="2" destOrd="0" parTransId="{35B79C9E-1EB0-4538-978A-F561B49F7F01}" sibTransId="{90108074-C0ED-4FE9-9368-D1CF3AE25D8C}"/>
    <dgm:cxn modelId="{2796D049-2D06-4F1E-9CAD-32412A14A20B}" type="presOf" srcId="{35B79C9E-1EB0-4538-978A-F561B49F7F01}" destId="{EE8E5CE9-DAB3-4A50-A7F5-234B710BF79A}" srcOrd="0" destOrd="0" presId="urn:microsoft.com/office/officeart/2005/8/layout/radial1"/>
    <dgm:cxn modelId="{A69085D4-FDC2-4C99-B3E8-E7C324AF68C7}" srcId="{3FBDC1D8-E8AD-41FE-AB20-393A46818B00}" destId="{7941BCFB-32FC-4ABD-9075-8EF58F31637B}" srcOrd="1" destOrd="0" parTransId="{EDCDCCA7-757F-4B46-B153-5530009265DA}" sibTransId="{BBA2F1D8-D4A0-4A2A-8522-D29E9AA07F56}"/>
    <dgm:cxn modelId="{76267754-F79D-40AC-BC7F-7518C6100030}" type="presOf" srcId="{67505C38-97EA-4539-977A-9FD3E576D448}" destId="{83BAE451-6BE8-4CB2-BA1C-534423154F5F}" srcOrd="0" destOrd="0" presId="urn:microsoft.com/office/officeart/2005/8/layout/radial1"/>
    <dgm:cxn modelId="{343E72E0-0513-46CC-9475-5E212F388160}" type="presOf" srcId="{35B79C9E-1EB0-4538-978A-F561B49F7F01}" destId="{E3EEC718-4249-4598-A305-71EB9E6334C6}" srcOrd="1" destOrd="0" presId="urn:microsoft.com/office/officeart/2005/8/layout/radial1"/>
    <dgm:cxn modelId="{14CCEC22-8CD2-4D8F-9BD7-09DD0D3D6CBB}" srcId="{3FBDC1D8-E8AD-41FE-AB20-393A46818B00}" destId="{8A59B186-66D1-4DEC-9369-C75F7DBFBB79}" srcOrd="4" destOrd="0" parTransId="{67505C38-97EA-4539-977A-9FD3E576D448}" sibTransId="{32582C12-9D4B-4FD7-A2F9-4EA1A10D5F5A}"/>
    <dgm:cxn modelId="{F8F2AC1D-B2C0-4140-AA84-B3FB0F4A28D5}" type="presOf" srcId="{B106D712-3F62-4C8B-BD56-BB79D86620CE}" destId="{650FB03F-C635-4706-B453-CF878A7E6DFD}" srcOrd="0" destOrd="0" presId="urn:microsoft.com/office/officeart/2005/8/layout/radial1"/>
    <dgm:cxn modelId="{49137D5F-AB40-4B75-9996-F9CE3E0D9630}" type="presOf" srcId="{F872C41D-9092-4E57-9030-BC6A20BC59AB}" destId="{61C202A9-946C-4A32-8670-D551525D71E0}" srcOrd="0" destOrd="0" presId="urn:microsoft.com/office/officeart/2005/8/layout/radial1"/>
    <dgm:cxn modelId="{DFDA5C64-260F-4290-9E79-17C9B1DF68A1}" type="presOf" srcId="{F872C41D-9092-4E57-9030-BC6A20BC59AB}" destId="{B9D1FBC2-73B3-4106-9A93-5CA0EBAE843B}" srcOrd="1" destOrd="0" presId="urn:microsoft.com/office/officeart/2005/8/layout/radial1"/>
    <dgm:cxn modelId="{12D5D4AF-C2DF-4118-9375-B80542D0748F}" type="presOf" srcId="{11A7E54F-5B2C-49FE-97FD-413F18F97135}" destId="{A260F0F6-6502-45BB-93A5-11B7B073EECD}" srcOrd="0" destOrd="0" presId="urn:microsoft.com/office/officeart/2005/8/layout/radial1"/>
    <dgm:cxn modelId="{98F529E8-34AF-4060-B99A-3DC2186819D0}" type="presOf" srcId="{858CA7B7-C52C-4E81-B40E-EB31F3A8D13E}" destId="{FACC6440-1A4F-40D4-9AFB-F9DC629E9557}" srcOrd="0" destOrd="0" presId="urn:microsoft.com/office/officeart/2005/8/layout/radial1"/>
    <dgm:cxn modelId="{87330744-5623-4830-A80D-BA994BA4BDA5}" type="presOf" srcId="{3FBDC1D8-E8AD-41FE-AB20-393A46818B00}" destId="{6DD28214-DD53-4115-A08E-4942F22C5099}" srcOrd="0" destOrd="0" presId="urn:microsoft.com/office/officeart/2005/8/layout/radial1"/>
    <dgm:cxn modelId="{A007D6D9-E035-4F53-9D80-ECCA85C00E17}" type="presOf" srcId="{EDCDCCA7-757F-4B46-B153-5530009265DA}" destId="{EF923761-6DC5-42AD-94AF-F82C0C1A6C3A}" srcOrd="0" destOrd="0" presId="urn:microsoft.com/office/officeart/2005/8/layout/radial1"/>
    <dgm:cxn modelId="{BB49B365-2C7E-4E55-AD95-2CE2CB8FC047}" type="presOf" srcId="{E81775A9-4F4E-4176-B393-A71FFFDA30A1}" destId="{68AC5B5E-BAD1-4071-9CB7-7089CDB6DF59}" srcOrd="0" destOrd="0" presId="urn:microsoft.com/office/officeart/2005/8/layout/radial1"/>
    <dgm:cxn modelId="{ECAF9DF3-AB2B-48C2-89B3-1E526EE78F0F}" type="presOf" srcId="{7941BCFB-32FC-4ABD-9075-8EF58F31637B}" destId="{FD269FCB-FB51-4B48-8215-5B0C8E36AA2D}" srcOrd="0" destOrd="0" presId="urn:microsoft.com/office/officeart/2005/8/layout/radial1"/>
    <dgm:cxn modelId="{47954FB7-3558-484F-9B3D-53276BB99C50}" type="presOf" srcId="{8A957397-8EA1-4B99-B697-D4B92CBFBDD4}" destId="{69BC0D5D-E93A-4E60-AC0E-DF9A8BBEDA32}" srcOrd="0" destOrd="0" presId="urn:microsoft.com/office/officeart/2005/8/layout/radial1"/>
    <dgm:cxn modelId="{0A936A0B-39BF-4840-AB6B-B72251B82924}" type="presOf" srcId="{B90C0132-7F40-4ECE-BE2B-A255EC1A5F99}" destId="{343DB526-3A9B-48F9-876E-10BD47D10EE4}" srcOrd="0" destOrd="0" presId="urn:microsoft.com/office/officeart/2005/8/layout/radial1"/>
    <dgm:cxn modelId="{2BEE05FF-AE29-4C74-BED4-4236BB585F3D}" type="presOf" srcId="{85A7397F-3ED4-4A83-855E-36613F67D124}" destId="{DC142706-C7D1-45A2-899B-3B715E7567C7}" srcOrd="1" destOrd="0" presId="urn:microsoft.com/office/officeart/2005/8/layout/radial1"/>
    <dgm:cxn modelId="{A349056E-156F-4EF5-862F-1748026A26FF}" type="presOf" srcId="{85A7397F-3ED4-4A83-855E-36613F67D124}" destId="{5BA36F89-4E77-4929-9406-69466AB25F28}" srcOrd="0" destOrd="0" presId="urn:microsoft.com/office/officeart/2005/8/layout/radial1"/>
    <dgm:cxn modelId="{D9B23CBF-1689-4981-BE25-C11C5B4EB330}" srcId="{B90C0132-7F40-4ECE-BE2B-A255EC1A5F99}" destId="{3FBDC1D8-E8AD-41FE-AB20-393A46818B00}" srcOrd="0" destOrd="0" parTransId="{B12EB21A-480F-43F5-BFF9-329EBAD57556}" sibTransId="{D710BEE1-1B4C-4839-9A4F-4D56AECCFFB8}"/>
    <dgm:cxn modelId="{6F971CC8-BD00-40E8-BAC3-8CD585EC3DCC}" type="presOf" srcId="{C80E4A9F-0A3E-45AA-85D3-87B602F0115D}" destId="{21E3CAF8-928E-4498-80A1-5BD0340889F8}" srcOrd="0" destOrd="0" presId="urn:microsoft.com/office/officeart/2005/8/layout/radial1"/>
    <dgm:cxn modelId="{0E4258ED-4926-4212-97A6-79A8022C72F9}" srcId="{3FBDC1D8-E8AD-41FE-AB20-393A46818B00}" destId="{858CA7B7-C52C-4E81-B40E-EB31F3A8D13E}" srcOrd="0" destOrd="0" parTransId="{F872C41D-9092-4E57-9030-BC6A20BC59AB}" sibTransId="{671B97FE-A59F-446C-A067-B938F00ED73B}"/>
    <dgm:cxn modelId="{68480CBA-13EF-4213-8BE6-A90C104DFC07}" type="presOf" srcId="{67505C38-97EA-4539-977A-9FD3E576D448}" destId="{E1DDBC57-3641-4184-AB0B-5C50DEFE206B}" srcOrd="1" destOrd="0" presId="urn:microsoft.com/office/officeart/2005/8/layout/radial1"/>
    <dgm:cxn modelId="{81FD15DC-AC63-4321-8866-9982CDE1606E}" type="presOf" srcId="{4EE25CD2-CFB4-4E7C-9C76-CBB24A666744}" destId="{F0C22CA2-ED44-4DD5-A6C4-DCC6E80B3F38}" srcOrd="0" destOrd="0" presId="urn:microsoft.com/office/officeart/2005/8/layout/radial1"/>
    <dgm:cxn modelId="{C6AEBA52-458A-4DE4-A2F8-2329EFA8085A}" type="presOf" srcId="{8A59B186-66D1-4DEC-9369-C75F7DBFBB79}" destId="{72B3907F-647B-4778-A734-E01E776264BB}" srcOrd="0" destOrd="0" presId="urn:microsoft.com/office/officeart/2005/8/layout/radial1"/>
    <dgm:cxn modelId="{00A31986-28A1-4829-AD2E-163E0CFEA706}" srcId="{3FBDC1D8-E8AD-41FE-AB20-393A46818B00}" destId="{8A957397-8EA1-4B99-B697-D4B92CBFBDD4}" srcOrd="6" destOrd="0" parTransId="{E81775A9-4F4E-4176-B393-A71FFFDA30A1}" sibTransId="{97E4339E-7EC7-4809-BD00-57D2CD646719}"/>
    <dgm:cxn modelId="{7B767FFF-C711-426C-BCE7-4D9CFB6EAF5B}" srcId="{3FBDC1D8-E8AD-41FE-AB20-393A46818B00}" destId="{C80E4A9F-0A3E-45AA-85D3-87B602F0115D}" srcOrd="3" destOrd="0" parTransId="{85A7397F-3ED4-4A83-855E-36613F67D124}" sibTransId="{CCE5A58B-AFC7-4704-BA1F-692D23CE65D9}"/>
    <dgm:cxn modelId="{3E61C89D-8167-4376-8A26-A8195898505A}" type="presParOf" srcId="{343DB526-3A9B-48F9-876E-10BD47D10EE4}" destId="{6DD28214-DD53-4115-A08E-4942F22C5099}" srcOrd="0" destOrd="0" presId="urn:microsoft.com/office/officeart/2005/8/layout/radial1"/>
    <dgm:cxn modelId="{A1B74B00-F00F-49E2-8FA2-28604897B0B0}" type="presParOf" srcId="{343DB526-3A9B-48F9-876E-10BD47D10EE4}" destId="{61C202A9-946C-4A32-8670-D551525D71E0}" srcOrd="1" destOrd="0" presId="urn:microsoft.com/office/officeart/2005/8/layout/radial1"/>
    <dgm:cxn modelId="{95CA6606-7FB8-4640-B973-CF7DE8CF9D4C}" type="presParOf" srcId="{61C202A9-946C-4A32-8670-D551525D71E0}" destId="{B9D1FBC2-73B3-4106-9A93-5CA0EBAE843B}" srcOrd="0" destOrd="0" presId="urn:microsoft.com/office/officeart/2005/8/layout/radial1"/>
    <dgm:cxn modelId="{E25986DF-D250-46F3-9D64-655785AE1A1B}" type="presParOf" srcId="{343DB526-3A9B-48F9-876E-10BD47D10EE4}" destId="{FACC6440-1A4F-40D4-9AFB-F9DC629E9557}" srcOrd="2" destOrd="0" presId="urn:microsoft.com/office/officeart/2005/8/layout/radial1"/>
    <dgm:cxn modelId="{42A923EE-CBC3-4FA2-B881-9FFA08678C1D}" type="presParOf" srcId="{343DB526-3A9B-48F9-876E-10BD47D10EE4}" destId="{EF923761-6DC5-42AD-94AF-F82C0C1A6C3A}" srcOrd="3" destOrd="0" presId="urn:microsoft.com/office/officeart/2005/8/layout/radial1"/>
    <dgm:cxn modelId="{B7CEB7D1-4E82-47E6-A016-0542C743BFF3}" type="presParOf" srcId="{EF923761-6DC5-42AD-94AF-F82C0C1A6C3A}" destId="{CDCF2919-C199-4B5D-A4CA-211EC56FB429}" srcOrd="0" destOrd="0" presId="urn:microsoft.com/office/officeart/2005/8/layout/radial1"/>
    <dgm:cxn modelId="{5C1D52BA-0E0C-41A4-8D40-DDB7F003F107}" type="presParOf" srcId="{343DB526-3A9B-48F9-876E-10BD47D10EE4}" destId="{FD269FCB-FB51-4B48-8215-5B0C8E36AA2D}" srcOrd="4" destOrd="0" presId="urn:microsoft.com/office/officeart/2005/8/layout/radial1"/>
    <dgm:cxn modelId="{47EE4C95-31D6-425C-875D-3C25B7EC816C}" type="presParOf" srcId="{343DB526-3A9B-48F9-876E-10BD47D10EE4}" destId="{EE8E5CE9-DAB3-4A50-A7F5-234B710BF79A}" srcOrd="5" destOrd="0" presId="urn:microsoft.com/office/officeart/2005/8/layout/radial1"/>
    <dgm:cxn modelId="{A467A3D8-7EE3-4DEC-BAC6-069CAEE92243}" type="presParOf" srcId="{EE8E5CE9-DAB3-4A50-A7F5-234B710BF79A}" destId="{E3EEC718-4249-4598-A305-71EB9E6334C6}" srcOrd="0" destOrd="0" presId="urn:microsoft.com/office/officeart/2005/8/layout/radial1"/>
    <dgm:cxn modelId="{ED47B967-6F09-48F2-ABD8-21467BFD63BF}" type="presParOf" srcId="{343DB526-3A9B-48F9-876E-10BD47D10EE4}" destId="{650FB03F-C635-4706-B453-CF878A7E6DFD}" srcOrd="6" destOrd="0" presId="urn:microsoft.com/office/officeart/2005/8/layout/radial1"/>
    <dgm:cxn modelId="{95D1A086-11BE-4860-B82E-F8212BD88BFB}" type="presParOf" srcId="{343DB526-3A9B-48F9-876E-10BD47D10EE4}" destId="{5BA36F89-4E77-4929-9406-69466AB25F28}" srcOrd="7" destOrd="0" presId="urn:microsoft.com/office/officeart/2005/8/layout/radial1"/>
    <dgm:cxn modelId="{AEC8A940-2C0B-43B8-A666-2B61C1323BAB}" type="presParOf" srcId="{5BA36F89-4E77-4929-9406-69466AB25F28}" destId="{DC142706-C7D1-45A2-899B-3B715E7567C7}" srcOrd="0" destOrd="0" presId="urn:microsoft.com/office/officeart/2005/8/layout/radial1"/>
    <dgm:cxn modelId="{BB7B0AEF-C586-4666-A4C5-FF0B80BFF7C2}" type="presParOf" srcId="{343DB526-3A9B-48F9-876E-10BD47D10EE4}" destId="{21E3CAF8-928E-4498-80A1-5BD0340889F8}" srcOrd="8" destOrd="0" presId="urn:microsoft.com/office/officeart/2005/8/layout/radial1"/>
    <dgm:cxn modelId="{AFC0D552-9C0F-41BF-8526-3928BA36F167}" type="presParOf" srcId="{343DB526-3A9B-48F9-876E-10BD47D10EE4}" destId="{83BAE451-6BE8-4CB2-BA1C-534423154F5F}" srcOrd="9" destOrd="0" presId="urn:microsoft.com/office/officeart/2005/8/layout/radial1"/>
    <dgm:cxn modelId="{1D1D6B58-04A3-4EBB-9EB8-C196C596E9F7}" type="presParOf" srcId="{83BAE451-6BE8-4CB2-BA1C-534423154F5F}" destId="{E1DDBC57-3641-4184-AB0B-5C50DEFE206B}" srcOrd="0" destOrd="0" presId="urn:microsoft.com/office/officeart/2005/8/layout/radial1"/>
    <dgm:cxn modelId="{6A1B42A2-7F5A-44BC-8703-81BE033589DE}" type="presParOf" srcId="{343DB526-3A9B-48F9-876E-10BD47D10EE4}" destId="{72B3907F-647B-4778-A734-E01E776264BB}" srcOrd="10" destOrd="0" presId="urn:microsoft.com/office/officeart/2005/8/layout/radial1"/>
    <dgm:cxn modelId="{375EB3E0-974D-4964-9728-0B8F9FF91175}" type="presParOf" srcId="{343DB526-3A9B-48F9-876E-10BD47D10EE4}" destId="{A260F0F6-6502-45BB-93A5-11B7B073EECD}" srcOrd="11" destOrd="0" presId="urn:microsoft.com/office/officeart/2005/8/layout/radial1"/>
    <dgm:cxn modelId="{294CDEF1-CD94-443B-96B4-03153B322A67}" type="presParOf" srcId="{A260F0F6-6502-45BB-93A5-11B7B073EECD}" destId="{ECA250BE-9E2E-43B1-8AE1-9E6D1557881B}" srcOrd="0" destOrd="0" presId="urn:microsoft.com/office/officeart/2005/8/layout/radial1"/>
    <dgm:cxn modelId="{9A082328-ABAE-4276-822E-A0E7B8783811}" type="presParOf" srcId="{343DB526-3A9B-48F9-876E-10BD47D10EE4}" destId="{F0C22CA2-ED44-4DD5-A6C4-DCC6E80B3F38}" srcOrd="12" destOrd="0" presId="urn:microsoft.com/office/officeart/2005/8/layout/radial1"/>
    <dgm:cxn modelId="{EE06D992-3B7E-4911-B2F2-04F4058643C7}" type="presParOf" srcId="{343DB526-3A9B-48F9-876E-10BD47D10EE4}" destId="{68AC5B5E-BAD1-4071-9CB7-7089CDB6DF59}" srcOrd="13" destOrd="0" presId="urn:microsoft.com/office/officeart/2005/8/layout/radial1"/>
    <dgm:cxn modelId="{2FFB1F57-1DE4-461C-89F7-DDECD6F21D4A}" type="presParOf" srcId="{68AC5B5E-BAD1-4071-9CB7-7089CDB6DF59}" destId="{A15E17CE-AADF-493F-AD76-D8060B96F795}" srcOrd="0" destOrd="0" presId="urn:microsoft.com/office/officeart/2005/8/layout/radial1"/>
    <dgm:cxn modelId="{84409809-7336-48E7-8287-8327DB16937A}" type="presParOf" srcId="{343DB526-3A9B-48F9-876E-10BD47D10EE4}" destId="{69BC0D5D-E93A-4E60-AC0E-DF9A8BBEDA32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63874546-3F8F-4483-A196-A68AF40524DC}" type="doc">
      <dgm:prSet loTypeId="urn:microsoft.com/office/officeart/2005/8/layout/chart3" loCatId="cycle" qsTypeId="urn:microsoft.com/office/officeart/2005/8/quickstyle/3d1" qsCatId="3D" csTypeId="urn:microsoft.com/office/officeart/2005/8/colors/colorful4" csCatId="colorful" phldr="1"/>
      <dgm:spPr/>
    </dgm:pt>
    <dgm:pt modelId="{3FFA178B-143E-41E1-BD34-2D9435F4056E}">
      <dgm:prSet phldrT="[Text]" custT="1"/>
      <dgm:spPr/>
      <dgm:t>
        <a:bodyPr/>
        <a:lstStyle/>
        <a:p>
          <a:r>
            <a:rPr lang="de-DE" sz="1200" b="1" dirty="0" smtClean="0"/>
            <a:t>Interkulturelle kommunikative Kompetenz</a:t>
          </a:r>
          <a:endParaRPr lang="de-DE" sz="1200" b="1" dirty="0"/>
        </a:p>
      </dgm:t>
    </dgm:pt>
    <dgm:pt modelId="{85CD701A-5663-4626-AE8E-5441EFCB696B}" type="parTrans" cxnId="{AA2F97B7-308E-4C3A-BE9C-E8AE7D81AD6C}">
      <dgm:prSet/>
      <dgm:spPr/>
      <dgm:t>
        <a:bodyPr/>
        <a:lstStyle/>
        <a:p>
          <a:endParaRPr lang="de-DE"/>
        </a:p>
      </dgm:t>
    </dgm:pt>
    <dgm:pt modelId="{04B170B9-2125-4061-B274-9F538BBD683A}" type="sibTrans" cxnId="{AA2F97B7-308E-4C3A-BE9C-E8AE7D81AD6C}">
      <dgm:prSet/>
      <dgm:spPr/>
      <dgm:t>
        <a:bodyPr/>
        <a:lstStyle/>
        <a:p>
          <a:endParaRPr lang="de-DE"/>
        </a:p>
      </dgm:t>
    </dgm:pt>
    <dgm:pt modelId="{EAC67DFA-7C7D-4EA2-B5AA-960643B0743B}">
      <dgm:prSet phldrT="[Text]" custT="1"/>
      <dgm:spPr/>
      <dgm:t>
        <a:bodyPr/>
        <a:lstStyle/>
        <a:p>
          <a:r>
            <a:rPr lang="de-DE" sz="1200" b="1" dirty="0" smtClean="0"/>
            <a:t>Text- und Medien-kompetenz</a:t>
          </a:r>
          <a:endParaRPr lang="de-DE" sz="1200" b="1" dirty="0"/>
        </a:p>
      </dgm:t>
    </dgm:pt>
    <dgm:pt modelId="{DA74C2DD-DD5E-4237-9493-BEADB6F2FA39}" type="parTrans" cxnId="{E2213CA1-3E9F-49A2-954C-B60EDE914EB9}">
      <dgm:prSet/>
      <dgm:spPr/>
      <dgm:t>
        <a:bodyPr/>
        <a:lstStyle/>
        <a:p>
          <a:endParaRPr lang="de-DE"/>
        </a:p>
      </dgm:t>
    </dgm:pt>
    <dgm:pt modelId="{B477D457-D3A5-43D5-A255-5372EDF95E9A}" type="sibTrans" cxnId="{E2213CA1-3E9F-49A2-954C-B60EDE914EB9}">
      <dgm:prSet/>
      <dgm:spPr/>
      <dgm:t>
        <a:bodyPr/>
        <a:lstStyle/>
        <a:p>
          <a:endParaRPr lang="de-DE"/>
        </a:p>
      </dgm:t>
    </dgm:pt>
    <dgm:pt modelId="{CD3E6831-342B-4A52-8A9B-CA76FFA4AFD8}">
      <dgm:prSet phldrT="[Text]" custT="1"/>
      <dgm:spPr/>
      <dgm:t>
        <a:bodyPr/>
        <a:lstStyle/>
        <a:p>
          <a:r>
            <a:rPr lang="de-DE" sz="1200" b="1" dirty="0" smtClean="0"/>
            <a:t>Funktionale Kommunikative Kompetenz</a:t>
          </a:r>
          <a:endParaRPr lang="de-DE" sz="1200" b="1" dirty="0"/>
        </a:p>
      </dgm:t>
    </dgm:pt>
    <dgm:pt modelId="{3A56C634-5A8B-42B7-9ED4-95D0BCE21496}" type="parTrans" cxnId="{D96BC5BF-4936-4F55-88AC-BAACE8CE62A8}">
      <dgm:prSet/>
      <dgm:spPr/>
      <dgm:t>
        <a:bodyPr/>
        <a:lstStyle/>
        <a:p>
          <a:endParaRPr lang="de-DE"/>
        </a:p>
      </dgm:t>
    </dgm:pt>
    <dgm:pt modelId="{C3D1701A-145D-4198-A928-F2ACBD80D392}" type="sibTrans" cxnId="{D96BC5BF-4936-4F55-88AC-BAACE8CE62A8}">
      <dgm:prSet/>
      <dgm:spPr/>
      <dgm:t>
        <a:bodyPr/>
        <a:lstStyle/>
        <a:p>
          <a:endParaRPr lang="de-DE"/>
        </a:p>
      </dgm:t>
    </dgm:pt>
    <dgm:pt modelId="{B74429E9-AC33-4A65-97B9-29A39AF8CD89}">
      <dgm:prSet custT="1"/>
      <dgm:spPr/>
      <dgm:t>
        <a:bodyPr/>
        <a:lstStyle/>
        <a:p>
          <a:r>
            <a:rPr lang="de-DE" sz="1200" b="1" dirty="0" smtClean="0"/>
            <a:t>Sprachlern-kompetenz</a:t>
          </a:r>
          <a:endParaRPr lang="de-DE" sz="900" b="1" dirty="0"/>
        </a:p>
      </dgm:t>
    </dgm:pt>
    <dgm:pt modelId="{C84C6B44-EC21-4A39-A7AA-C74E8002F652}" type="parTrans" cxnId="{56DBA008-E605-4C01-B463-6843040EA080}">
      <dgm:prSet/>
      <dgm:spPr/>
      <dgm:t>
        <a:bodyPr/>
        <a:lstStyle/>
        <a:p>
          <a:endParaRPr lang="de-DE"/>
        </a:p>
      </dgm:t>
    </dgm:pt>
    <dgm:pt modelId="{43DED0A1-4076-4B40-9ED6-7D00CB166DA2}" type="sibTrans" cxnId="{56DBA008-E605-4C01-B463-6843040EA080}">
      <dgm:prSet/>
      <dgm:spPr/>
      <dgm:t>
        <a:bodyPr/>
        <a:lstStyle/>
        <a:p>
          <a:endParaRPr lang="de-DE"/>
        </a:p>
      </dgm:t>
    </dgm:pt>
    <dgm:pt modelId="{3CBA98F0-1B56-40B5-8418-9C3502555A51}">
      <dgm:prSet custT="1"/>
      <dgm:spPr/>
      <dgm:t>
        <a:bodyPr/>
        <a:lstStyle/>
        <a:p>
          <a:r>
            <a:rPr lang="de-DE" sz="1200" b="1" dirty="0" smtClean="0"/>
            <a:t>Sprachbewusst-</a:t>
          </a:r>
          <a:r>
            <a:rPr lang="de-DE" sz="1200" b="1" dirty="0" err="1" smtClean="0"/>
            <a:t>heit</a:t>
          </a:r>
          <a:endParaRPr lang="de-DE" sz="900" b="1" dirty="0"/>
        </a:p>
      </dgm:t>
    </dgm:pt>
    <dgm:pt modelId="{532461F9-3678-47AB-9FFE-D5D95297C06D}" type="parTrans" cxnId="{58BD6142-1D3C-4353-AE74-BECCF91CE346}">
      <dgm:prSet/>
      <dgm:spPr/>
      <dgm:t>
        <a:bodyPr/>
        <a:lstStyle/>
        <a:p>
          <a:endParaRPr lang="de-DE"/>
        </a:p>
      </dgm:t>
    </dgm:pt>
    <dgm:pt modelId="{1BC1F09F-EF0C-4673-8ED7-7FEF6679B8B6}" type="sibTrans" cxnId="{58BD6142-1D3C-4353-AE74-BECCF91CE346}">
      <dgm:prSet/>
      <dgm:spPr/>
      <dgm:t>
        <a:bodyPr/>
        <a:lstStyle/>
        <a:p>
          <a:endParaRPr lang="de-DE"/>
        </a:p>
      </dgm:t>
    </dgm:pt>
    <dgm:pt modelId="{DEA191C9-95FC-4748-99E0-9FE3840866C9}" type="pres">
      <dgm:prSet presAssocID="{63874546-3F8F-4483-A196-A68AF40524DC}" presName="compositeShape" presStyleCnt="0">
        <dgm:presLayoutVars>
          <dgm:chMax val="7"/>
          <dgm:dir/>
          <dgm:resizeHandles val="exact"/>
        </dgm:presLayoutVars>
      </dgm:prSet>
      <dgm:spPr/>
    </dgm:pt>
    <dgm:pt modelId="{28572486-3842-41EA-B199-CDD2BB264180}" type="pres">
      <dgm:prSet presAssocID="{63874546-3F8F-4483-A196-A68AF40524DC}" presName="wedge1" presStyleLbl="node1" presStyleIdx="0" presStyleCnt="5" custLinFactNeighborX="-3417" custLinFactNeighborY="4432"/>
      <dgm:spPr/>
      <dgm:t>
        <a:bodyPr/>
        <a:lstStyle/>
        <a:p>
          <a:endParaRPr lang="de-DE"/>
        </a:p>
      </dgm:t>
    </dgm:pt>
    <dgm:pt modelId="{40CA4958-A74F-4EAD-A3EF-881E12C314BB}" type="pres">
      <dgm:prSet presAssocID="{63874546-3F8F-4483-A196-A68AF40524DC}" presName="wedge1Tx" presStyleLbl="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7E3EE6B-AE0D-4052-BB26-3C5FCE6240DB}" type="pres">
      <dgm:prSet presAssocID="{63874546-3F8F-4483-A196-A68AF40524DC}" presName="wedge2" presStyleLbl="node1" presStyleIdx="1" presStyleCnt="5"/>
      <dgm:spPr/>
      <dgm:t>
        <a:bodyPr/>
        <a:lstStyle/>
        <a:p>
          <a:endParaRPr lang="de-DE"/>
        </a:p>
      </dgm:t>
    </dgm:pt>
    <dgm:pt modelId="{EC856FF2-8863-46D7-BA78-5997AA8AA738}" type="pres">
      <dgm:prSet presAssocID="{63874546-3F8F-4483-A196-A68AF40524DC}" presName="wedge2Tx" presStyleLbl="node1" presStyleIdx="1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DBB1037A-2A52-4056-A84C-FFAE699DDC9D}" type="pres">
      <dgm:prSet presAssocID="{63874546-3F8F-4483-A196-A68AF40524DC}" presName="wedge3" presStyleLbl="node1" presStyleIdx="2" presStyleCnt="5"/>
      <dgm:spPr/>
      <dgm:t>
        <a:bodyPr/>
        <a:lstStyle/>
        <a:p>
          <a:endParaRPr lang="de-DE"/>
        </a:p>
      </dgm:t>
    </dgm:pt>
    <dgm:pt modelId="{097A7483-5203-48C6-AE90-303BD630DE12}" type="pres">
      <dgm:prSet presAssocID="{63874546-3F8F-4483-A196-A68AF40524DC}" presName="wedge3Tx" presStyleLbl="node1" presStyleIdx="2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AF586DD-FA44-4950-A99A-BC2CB3C7E52C}" type="pres">
      <dgm:prSet presAssocID="{63874546-3F8F-4483-A196-A68AF40524DC}" presName="wedge4" presStyleLbl="node1" presStyleIdx="3" presStyleCnt="5"/>
      <dgm:spPr/>
      <dgm:t>
        <a:bodyPr/>
        <a:lstStyle/>
        <a:p>
          <a:endParaRPr lang="de-DE"/>
        </a:p>
      </dgm:t>
    </dgm:pt>
    <dgm:pt modelId="{8ECD6C88-5C2D-4066-AFB5-C9D074A41FB4}" type="pres">
      <dgm:prSet presAssocID="{63874546-3F8F-4483-A196-A68AF40524DC}" presName="wedge4Tx" presStyleLbl="node1" presStyleIdx="3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EF4DFC6-DB65-4FD9-8B5F-A66B44651C7B}" type="pres">
      <dgm:prSet presAssocID="{63874546-3F8F-4483-A196-A68AF40524DC}" presName="wedge5" presStyleLbl="node1" presStyleIdx="4" presStyleCnt="5"/>
      <dgm:spPr/>
      <dgm:t>
        <a:bodyPr/>
        <a:lstStyle/>
        <a:p>
          <a:endParaRPr lang="de-DE"/>
        </a:p>
      </dgm:t>
    </dgm:pt>
    <dgm:pt modelId="{15C102A1-117D-4699-849C-0F10001C338D}" type="pres">
      <dgm:prSet presAssocID="{63874546-3F8F-4483-A196-A68AF40524DC}" presName="wedge5Tx" presStyleLbl="node1" presStyleIdx="4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CD2EB183-AB98-4D4F-9B7A-8A3F69E7F198}" type="presOf" srcId="{3CBA98F0-1B56-40B5-8418-9C3502555A51}" destId="{8ECD6C88-5C2D-4066-AFB5-C9D074A41FB4}" srcOrd="1" destOrd="0" presId="urn:microsoft.com/office/officeart/2005/8/layout/chart3"/>
    <dgm:cxn modelId="{853383F9-9E69-49C9-B6FC-AC8E98B93BAC}" type="presOf" srcId="{B74429E9-AC33-4A65-97B9-29A39AF8CD89}" destId="{DBB1037A-2A52-4056-A84C-FFAE699DDC9D}" srcOrd="0" destOrd="0" presId="urn:microsoft.com/office/officeart/2005/8/layout/chart3"/>
    <dgm:cxn modelId="{217B82A9-3430-4E03-BC2F-128E6889A044}" type="presOf" srcId="{B74429E9-AC33-4A65-97B9-29A39AF8CD89}" destId="{097A7483-5203-48C6-AE90-303BD630DE12}" srcOrd="1" destOrd="0" presId="urn:microsoft.com/office/officeart/2005/8/layout/chart3"/>
    <dgm:cxn modelId="{58BD6142-1D3C-4353-AE74-BECCF91CE346}" srcId="{63874546-3F8F-4483-A196-A68AF40524DC}" destId="{3CBA98F0-1B56-40B5-8418-9C3502555A51}" srcOrd="3" destOrd="0" parTransId="{532461F9-3678-47AB-9FFE-D5D95297C06D}" sibTransId="{1BC1F09F-EF0C-4673-8ED7-7FEF6679B8B6}"/>
    <dgm:cxn modelId="{6AF5AF85-6DFB-472A-9E39-27CDA866E59B}" type="presOf" srcId="{EAC67DFA-7C7D-4EA2-B5AA-960643B0743B}" destId="{EC856FF2-8863-46D7-BA78-5997AA8AA738}" srcOrd="1" destOrd="0" presId="urn:microsoft.com/office/officeart/2005/8/layout/chart3"/>
    <dgm:cxn modelId="{D03CB1BF-8FDE-4077-BF0F-442CB8498D2E}" type="presOf" srcId="{EAC67DFA-7C7D-4EA2-B5AA-960643B0743B}" destId="{87E3EE6B-AE0D-4052-BB26-3C5FCE6240DB}" srcOrd="0" destOrd="0" presId="urn:microsoft.com/office/officeart/2005/8/layout/chart3"/>
    <dgm:cxn modelId="{AA2F97B7-308E-4C3A-BE9C-E8AE7D81AD6C}" srcId="{63874546-3F8F-4483-A196-A68AF40524DC}" destId="{3FFA178B-143E-41E1-BD34-2D9435F4056E}" srcOrd="0" destOrd="0" parTransId="{85CD701A-5663-4626-AE8E-5441EFCB696B}" sibTransId="{04B170B9-2125-4061-B274-9F538BBD683A}"/>
    <dgm:cxn modelId="{91A05CCE-680F-4230-8B05-56F515213B02}" type="presOf" srcId="{3CBA98F0-1B56-40B5-8418-9C3502555A51}" destId="{1AF586DD-FA44-4950-A99A-BC2CB3C7E52C}" srcOrd="0" destOrd="0" presId="urn:microsoft.com/office/officeart/2005/8/layout/chart3"/>
    <dgm:cxn modelId="{157B6E36-CDA2-4217-BE61-9AE189EE83D7}" type="presOf" srcId="{63874546-3F8F-4483-A196-A68AF40524DC}" destId="{DEA191C9-95FC-4748-99E0-9FE3840866C9}" srcOrd="0" destOrd="0" presId="urn:microsoft.com/office/officeart/2005/8/layout/chart3"/>
    <dgm:cxn modelId="{868B272B-9190-4649-B35D-216A03DB786B}" type="presOf" srcId="{CD3E6831-342B-4A52-8A9B-CA76FFA4AFD8}" destId="{15C102A1-117D-4699-849C-0F10001C338D}" srcOrd="1" destOrd="0" presId="urn:microsoft.com/office/officeart/2005/8/layout/chart3"/>
    <dgm:cxn modelId="{3B546FF0-DD61-43AD-9924-E8BA139E8872}" type="presOf" srcId="{3FFA178B-143E-41E1-BD34-2D9435F4056E}" destId="{28572486-3842-41EA-B199-CDD2BB264180}" srcOrd="0" destOrd="0" presId="urn:microsoft.com/office/officeart/2005/8/layout/chart3"/>
    <dgm:cxn modelId="{5736AA22-DF93-42B0-B85A-26AEC33CCB67}" type="presOf" srcId="{3FFA178B-143E-41E1-BD34-2D9435F4056E}" destId="{40CA4958-A74F-4EAD-A3EF-881E12C314BB}" srcOrd="1" destOrd="0" presId="urn:microsoft.com/office/officeart/2005/8/layout/chart3"/>
    <dgm:cxn modelId="{E2213CA1-3E9F-49A2-954C-B60EDE914EB9}" srcId="{63874546-3F8F-4483-A196-A68AF40524DC}" destId="{EAC67DFA-7C7D-4EA2-B5AA-960643B0743B}" srcOrd="1" destOrd="0" parTransId="{DA74C2DD-DD5E-4237-9493-BEADB6F2FA39}" sibTransId="{B477D457-D3A5-43D5-A255-5372EDF95E9A}"/>
    <dgm:cxn modelId="{5F001852-FB55-4DF7-A035-7DD9C3AECCBF}" type="presOf" srcId="{CD3E6831-342B-4A52-8A9B-CA76FFA4AFD8}" destId="{8EF4DFC6-DB65-4FD9-8B5F-A66B44651C7B}" srcOrd="0" destOrd="0" presId="urn:microsoft.com/office/officeart/2005/8/layout/chart3"/>
    <dgm:cxn modelId="{56DBA008-E605-4C01-B463-6843040EA080}" srcId="{63874546-3F8F-4483-A196-A68AF40524DC}" destId="{B74429E9-AC33-4A65-97B9-29A39AF8CD89}" srcOrd="2" destOrd="0" parTransId="{C84C6B44-EC21-4A39-A7AA-C74E8002F652}" sibTransId="{43DED0A1-4076-4B40-9ED6-7D00CB166DA2}"/>
    <dgm:cxn modelId="{D96BC5BF-4936-4F55-88AC-BAACE8CE62A8}" srcId="{63874546-3F8F-4483-A196-A68AF40524DC}" destId="{CD3E6831-342B-4A52-8A9B-CA76FFA4AFD8}" srcOrd="4" destOrd="0" parTransId="{3A56C634-5A8B-42B7-9ED4-95D0BCE21496}" sibTransId="{C3D1701A-145D-4198-A928-F2ACBD80D392}"/>
    <dgm:cxn modelId="{9FA97ACC-7D3B-43F6-B8CF-716FD09A0F2C}" type="presParOf" srcId="{DEA191C9-95FC-4748-99E0-9FE3840866C9}" destId="{28572486-3842-41EA-B199-CDD2BB264180}" srcOrd="0" destOrd="0" presId="urn:microsoft.com/office/officeart/2005/8/layout/chart3"/>
    <dgm:cxn modelId="{EC4B127F-0BB8-488E-82DF-9323EBA65762}" type="presParOf" srcId="{DEA191C9-95FC-4748-99E0-9FE3840866C9}" destId="{40CA4958-A74F-4EAD-A3EF-881E12C314BB}" srcOrd="1" destOrd="0" presId="urn:microsoft.com/office/officeart/2005/8/layout/chart3"/>
    <dgm:cxn modelId="{0F59A027-4F10-43A6-B1DC-AD131C499EB2}" type="presParOf" srcId="{DEA191C9-95FC-4748-99E0-9FE3840866C9}" destId="{87E3EE6B-AE0D-4052-BB26-3C5FCE6240DB}" srcOrd="2" destOrd="0" presId="urn:microsoft.com/office/officeart/2005/8/layout/chart3"/>
    <dgm:cxn modelId="{5BFF115E-B547-4078-A27C-7FDE3FB12EE1}" type="presParOf" srcId="{DEA191C9-95FC-4748-99E0-9FE3840866C9}" destId="{EC856FF2-8863-46D7-BA78-5997AA8AA738}" srcOrd="3" destOrd="0" presId="urn:microsoft.com/office/officeart/2005/8/layout/chart3"/>
    <dgm:cxn modelId="{DFA4357F-26E2-40CF-BCC1-A62FF8EE3E67}" type="presParOf" srcId="{DEA191C9-95FC-4748-99E0-9FE3840866C9}" destId="{DBB1037A-2A52-4056-A84C-FFAE699DDC9D}" srcOrd="4" destOrd="0" presId="urn:microsoft.com/office/officeart/2005/8/layout/chart3"/>
    <dgm:cxn modelId="{11D74BC6-C91B-4861-B33A-A65944B2F99E}" type="presParOf" srcId="{DEA191C9-95FC-4748-99E0-9FE3840866C9}" destId="{097A7483-5203-48C6-AE90-303BD630DE12}" srcOrd="5" destOrd="0" presId="urn:microsoft.com/office/officeart/2005/8/layout/chart3"/>
    <dgm:cxn modelId="{9B8A27D2-48D0-442B-9423-41C9D70B176B}" type="presParOf" srcId="{DEA191C9-95FC-4748-99E0-9FE3840866C9}" destId="{1AF586DD-FA44-4950-A99A-BC2CB3C7E52C}" srcOrd="6" destOrd="0" presId="urn:microsoft.com/office/officeart/2005/8/layout/chart3"/>
    <dgm:cxn modelId="{AF446B07-C87A-4CFB-A1EE-A997E5DAAAD5}" type="presParOf" srcId="{DEA191C9-95FC-4748-99E0-9FE3840866C9}" destId="{8ECD6C88-5C2D-4066-AFB5-C9D074A41FB4}" srcOrd="7" destOrd="0" presId="urn:microsoft.com/office/officeart/2005/8/layout/chart3"/>
    <dgm:cxn modelId="{CF485FF9-0A78-47A8-8C0D-9C27782050E9}" type="presParOf" srcId="{DEA191C9-95FC-4748-99E0-9FE3840866C9}" destId="{8EF4DFC6-DB65-4FD9-8B5F-A66B44651C7B}" srcOrd="8" destOrd="0" presId="urn:microsoft.com/office/officeart/2005/8/layout/chart3"/>
    <dgm:cxn modelId="{B8229D1A-C3E3-422F-921E-AD9038CD67C3}" type="presParOf" srcId="{DEA191C9-95FC-4748-99E0-9FE3840866C9}" destId="{15C102A1-117D-4699-849C-0F10001C338D}" srcOrd="9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C78F579-E7E9-4463-9874-4FA8E4604DDF}">
      <dsp:nvSpPr>
        <dsp:cNvPr id="0" name=""/>
        <dsp:cNvSpPr/>
      </dsp:nvSpPr>
      <dsp:spPr>
        <a:xfrm>
          <a:off x="390009" y="401725"/>
          <a:ext cx="3568716" cy="3568716"/>
        </a:xfrm>
        <a:prstGeom prst="pie">
          <a:avLst>
            <a:gd name="adj1" fmla="val 16200000"/>
            <a:gd name="adj2" fmla="val 2052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kern="1200" dirty="0" err="1" smtClean="0"/>
            <a:t>Être</a:t>
          </a:r>
          <a:r>
            <a:rPr lang="de-DE" sz="1400" b="1" kern="1200" dirty="0" smtClean="0"/>
            <a:t> </a:t>
          </a:r>
          <a:r>
            <a:rPr lang="de-DE" sz="1400" b="1" kern="1200" dirty="0" err="1" smtClean="0"/>
            <a:t>jeune</a:t>
          </a:r>
          <a:r>
            <a:rPr lang="de-DE" sz="1400" b="1" kern="1200" dirty="0" smtClean="0"/>
            <a:t> adulte</a:t>
          </a:r>
          <a:endParaRPr lang="de-DE" sz="1400" b="1" kern="1200" dirty="0"/>
        </a:p>
      </dsp:txBody>
      <dsp:txXfrm>
        <a:off x="2251690" y="1001609"/>
        <a:ext cx="1147087" cy="764724"/>
      </dsp:txXfrm>
    </dsp:sp>
    <dsp:sp modelId="{A01F357B-93A5-4C11-9D00-ED73BC2210F2}">
      <dsp:nvSpPr>
        <dsp:cNvPr id="0" name=""/>
        <dsp:cNvSpPr/>
      </dsp:nvSpPr>
      <dsp:spPr>
        <a:xfrm>
          <a:off x="420598" y="496891"/>
          <a:ext cx="3568716" cy="3568716"/>
        </a:xfrm>
        <a:prstGeom prst="pie">
          <a:avLst>
            <a:gd name="adj1" fmla="val 20520000"/>
            <a:gd name="adj2" fmla="val 3240000"/>
          </a:avLst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kern="1200" dirty="0" smtClean="0"/>
            <a:t>La </a:t>
          </a:r>
          <a:r>
            <a:rPr lang="de-DE" sz="1400" b="1" kern="1200" dirty="0" err="1" smtClean="0"/>
            <a:t>vie</a:t>
          </a:r>
          <a:r>
            <a:rPr lang="de-DE" sz="1400" b="1" kern="1200" dirty="0" smtClean="0"/>
            <a:t> </a:t>
          </a:r>
          <a:r>
            <a:rPr lang="de-DE" sz="1400" b="1" kern="1200" dirty="0" err="1" smtClean="0"/>
            <a:t>quotidienne</a:t>
          </a:r>
          <a:r>
            <a:rPr lang="de-DE" sz="1400" b="1" kern="1200" dirty="0" smtClean="0"/>
            <a:t> </a:t>
          </a:r>
          <a:r>
            <a:rPr lang="de-DE" sz="1400" b="1" kern="1200" dirty="0" err="1" smtClean="0"/>
            <a:t>dans</a:t>
          </a:r>
          <a:r>
            <a:rPr lang="de-DE" sz="1400" b="1" kern="1200" dirty="0" smtClean="0"/>
            <a:t> </a:t>
          </a:r>
          <a:r>
            <a:rPr lang="de-DE" sz="1400" b="1" kern="1200" dirty="0" err="1" smtClean="0"/>
            <a:t>un</a:t>
          </a:r>
          <a:r>
            <a:rPr lang="de-DE" sz="1400" b="1" kern="1200" dirty="0" smtClean="0"/>
            <a:t> </a:t>
          </a:r>
          <a:r>
            <a:rPr lang="de-DE" sz="1400" b="1" kern="1200" dirty="0" err="1" smtClean="0"/>
            <a:t>pays</a:t>
          </a:r>
          <a:r>
            <a:rPr lang="de-DE" sz="1400" b="1" kern="1200" dirty="0" smtClean="0"/>
            <a:t> </a:t>
          </a:r>
          <a:r>
            <a:rPr lang="de-DE" sz="1400" b="1" kern="1200" dirty="0" err="1" smtClean="0"/>
            <a:t>francophone</a:t>
          </a:r>
          <a:endParaRPr lang="de-DE" sz="1400" b="1" kern="1200" dirty="0"/>
        </a:p>
      </dsp:txBody>
      <dsp:txXfrm>
        <a:off x="2719022" y="2127454"/>
        <a:ext cx="1062118" cy="849694"/>
      </dsp:txXfrm>
    </dsp:sp>
    <dsp:sp modelId="{14B80D52-27AD-4262-AE5F-7BFA77D59B46}">
      <dsp:nvSpPr>
        <dsp:cNvPr id="0" name=""/>
        <dsp:cNvSpPr/>
      </dsp:nvSpPr>
      <dsp:spPr>
        <a:xfrm>
          <a:off x="339877" y="555520"/>
          <a:ext cx="3568716" cy="3568716"/>
        </a:xfrm>
        <a:prstGeom prst="pie">
          <a:avLst>
            <a:gd name="adj1" fmla="val 3240000"/>
            <a:gd name="adj2" fmla="val 756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kern="1200" dirty="0" smtClean="0"/>
            <a:t>Lese-verstehen</a:t>
          </a:r>
          <a:endParaRPr lang="de-DE" sz="1400" b="1" kern="1200" dirty="0"/>
        </a:p>
      </dsp:txBody>
      <dsp:txXfrm>
        <a:off x="1614419" y="3062118"/>
        <a:ext cx="1019633" cy="934663"/>
      </dsp:txXfrm>
    </dsp:sp>
    <dsp:sp modelId="{4EB98A63-C744-4FCC-9A7B-130BD7560AA8}">
      <dsp:nvSpPr>
        <dsp:cNvPr id="0" name=""/>
        <dsp:cNvSpPr/>
      </dsp:nvSpPr>
      <dsp:spPr>
        <a:xfrm>
          <a:off x="288027" y="471981"/>
          <a:ext cx="3568716" cy="3568716"/>
        </a:xfrm>
        <a:prstGeom prst="pie">
          <a:avLst>
            <a:gd name="adj1" fmla="val 7560000"/>
            <a:gd name="adj2" fmla="val 11880000"/>
          </a:avLst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kern="1200" dirty="0" smtClean="0"/>
            <a:t>Sprach-</a:t>
          </a:r>
          <a:r>
            <a:rPr lang="de-DE" sz="1400" b="1" kern="1200" dirty="0" err="1" smtClean="0"/>
            <a:t>mittlung</a:t>
          </a:r>
          <a:endParaRPr lang="de-DE" sz="1400" b="1" kern="1200" dirty="0"/>
        </a:p>
      </dsp:txBody>
      <dsp:txXfrm>
        <a:off x="496202" y="2102545"/>
        <a:ext cx="1062118" cy="849694"/>
      </dsp:txXfrm>
    </dsp:sp>
    <dsp:sp modelId="{E2CC91A0-2AF0-4EFA-879C-58EE4B936E36}">
      <dsp:nvSpPr>
        <dsp:cNvPr id="0" name=""/>
        <dsp:cNvSpPr/>
      </dsp:nvSpPr>
      <dsp:spPr>
        <a:xfrm>
          <a:off x="319723" y="432059"/>
          <a:ext cx="3568716" cy="3568716"/>
        </a:xfrm>
        <a:prstGeom prst="pie">
          <a:avLst>
            <a:gd name="adj1" fmla="val 11880000"/>
            <a:gd name="adj2" fmla="val 1620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b="1" kern="1200" dirty="0" smtClean="0"/>
            <a:t>Sprachlern-kompetenz</a:t>
          </a:r>
          <a:endParaRPr lang="de-DE" sz="1400" b="1" kern="1200" dirty="0"/>
        </a:p>
      </dsp:txBody>
      <dsp:txXfrm>
        <a:off x="879671" y="1031943"/>
        <a:ext cx="1147087" cy="764724"/>
      </dsp:txXfrm>
    </dsp:sp>
    <dsp:sp modelId="{67B38CD4-6CE6-4A66-9698-E233FA9C9D97}">
      <dsp:nvSpPr>
        <dsp:cNvPr id="0" name=""/>
        <dsp:cNvSpPr/>
      </dsp:nvSpPr>
      <dsp:spPr>
        <a:xfrm>
          <a:off x="168921" y="180804"/>
          <a:ext cx="4010557" cy="4010557"/>
        </a:xfrm>
        <a:prstGeom prst="circularArrow">
          <a:avLst>
            <a:gd name="adj1" fmla="val 5085"/>
            <a:gd name="adj2" fmla="val 327528"/>
            <a:gd name="adj3" fmla="val 20192361"/>
            <a:gd name="adj4" fmla="val 16200324"/>
            <a:gd name="adj5" fmla="val 5932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E8DD2A9-9B69-4B96-97D6-834BB7BACCED}">
      <dsp:nvSpPr>
        <dsp:cNvPr id="0" name=""/>
        <dsp:cNvSpPr/>
      </dsp:nvSpPr>
      <dsp:spPr>
        <a:xfrm>
          <a:off x="199924" y="275939"/>
          <a:ext cx="4010557" cy="4010557"/>
        </a:xfrm>
        <a:prstGeom prst="circularArrow">
          <a:avLst>
            <a:gd name="adj1" fmla="val 5085"/>
            <a:gd name="adj2" fmla="val 327528"/>
            <a:gd name="adj3" fmla="val 2912753"/>
            <a:gd name="adj4" fmla="val 20519953"/>
            <a:gd name="adj5" fmla="val 5932"/>
          </a:avLst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6C5FBB2-ED1C-4A73-BA9A-DCE3A50DCF30}">
      <dsp:nvSpPr>
        <dsp:cNvPr id="0" name=""/>
        <dsp:cNvSpPr/>
      </dsp:nvSpPr>
      <dsp:spPr>
        <a:xfrm>
          <a:off x="118957" y="334747"/>
          <a:ext cx="4010557" cy="4010557"/>
        </a:xfrm>
        <a:prstGeom prst="circularArrow">
          <a:avLst>
            <a:gd name="adj1" fmla="val 5085"/>
            <a:gd name="adj2" fmla="val 327528"/>
            <a:gd name="adj3" fmla="val 7232777"/>
            <a:gd name="adj4" fmla="val 3239695"/>
            <a:gd name="adj5" fmla="val 5932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AEBA3F62-4B68-433C-9CDA-60E5ED9F6801}">
      <dsp:nvSpPr>
        <dsp:cNvPr id="0" name=""/>
        <dsp:cNvSpPr/>
      </dsp:nvSpPr>
      <dsp:spPr>
        <a:xfrm>
          <a:off x="66860" y="251029"/>
          <a:ext cx="4010557" cy="4010557"/>
        </a:xfrm>
        <a:prstGeom prst="circularArrow">
          <a:avLst>
            <a:gd name="adj1" fmla="val 5085"/>
            <a:gd name="adj2" fmla="val 327528"/>
            <a:gd name="adj3" fmla="val 11552519"/>
            <a:gd name="adj4" fmla="val 7559718"/>
            <a:gd name="adj5" fmla="val 5932"/>
          </a:avLst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84F8E65-E4A4-497F-B775-B6D8528E1734}">
      <dsp:nvSpPr>
        <dsp:cNvPr id="0" name=""/>
        <dsp:cNvSpPr/>
      </dsp:nvSpPr>
      <dsp:spPr>
        <a:xfrm>
          <a:off x="98970" y="211138"/>
          <a:ext cx="4010557" cy="4010557"/>
        </a:xfrm>
        <a:prstGeom prst="circularArrow">
          <a:avLst>
            <a:gd name="adj1" fmla="val 5085"/>
            <a:gd name="adj2" fmla="val 327528"/>
            <a:gd name="adj3" fmla="val 15872148"/>
            <a:gd name="adj4" fmla="val 11880111"/>
            <a:gd name="adj5" fmla="val 5932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572486-3842-41EA-B199-CDD2BB264180}">
      <dsp:nvSpPr>
        <dsp:cNvPr id="0" name=""/>
        <dsp:cNvSpPr/>
      </dsp:nvSpPr>
      <dsp:spPr>
        <a:xfrm>
          <a:off x="288035" y="504051"/>
          <a:ext cx="3666062" cy="3666062"/>
        </a:xfrm>
        <a:prstGeom prst="pie">
          <a:avLst>
            <a:gd name="adj1" fmla="val 16200000"/>
            <a:gd name="adj2" fmla="val 2052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1" kern="1200" dirty="0" smtClean="0"/>
            <a:t>Interkulturelle kommunikative Kompetenz</a:t>
          </a:r>
          <a:endParaRPr lang="de-DE" sz="1200" b="1" kern="1200" dirty="0"/>
        </a:p>
      </dsp:txBody>
      <dsp:txXfrm>
        <a:off x="2167328" y="1051779"/>
        <a:ext cx="1243842" cy="851050"/>
      </dsp:txXfrm>
    </dsp:sp>
    <dsp:sp modelId="{87E3EE6B-AE0D-4052-BB26-3C5FCE6240DB}">
      <dsp:nvSpPr>
        <dsp:cNvPr id="0" name=""/>
        <dsp:cNvSpPr/>
      </dsp:nvSpPr>
      <dsp:spPr>
        <a:xfrm>
          <a:off x="284992" y="518328"/>
          <a:ext cx="3666062" cy="3666062"/>
        </a:xfrm>
        <a:prstGeom prst="pie">
          <a:avLst>
            <a:gd name="adj1" fmla="val 20520000"/>
            <a:gd name="adj2" fmla="val 3240000"/>
          </a:avLst>
        </a:prstGeom>
        <a:gradFill rotWithShape="0">
          <a:gsLst>
            <a:gs pos="0">
              <a:schemeClr val="accent4">
                <a:hueOff val="-1116192"/>
                <a:satOff val="6725"/>
                <a:lumOff val="539"/>
                <a:alphaOff val="0"/>
                <a:shade val="51000"/>
                <a:satMod val="130000"/>
              </a:schemeClr>
            </a:gs>
            <a:gs pos="80000">
              <a:schemeClr val="accent4">
                <a:hueOff val="-1116192"/>
                <a:satOff val="6725"/>
                <a:lumOff val="539"/>
                <a:alphaOff val="0"/>
                <a:shade val="93000"/>
                <a:satMod val="130000"/>
              </a:schemeClr>
            </a:gs>
            <a:gs pos="100000">
              <a:schemeClr val="accent4">
                <a:hueOff val="-1116192"/>
                <a:satOff val="6725"/>
                <a:lumOff val="53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1" kern="1200" dirty="0" smtClean="0"/>
            <a:t>Text- und Medien-kompetenz</a:t>
          </a:r>
          <a:endParaRPr lang="de-DE" sz="1200" b="1" kern="1200" dirty="0"/>
        </a:p>
      </dsp:txBody>
      <dsp:txXfrm>
        <a:off x="2681026" y="2176785"/>
        <a:ext cx="1091090" cy="920879"/>
      </dsp:txXfrm>
    </dsp:sp>
    <dsp:sp modelId="{DBB1037A-2A52-4056-A84C-FFAE699DDC9D}">
      <dsp:nvSpPr>
        <dsp:cNvPr id="0" name=""/>
        <dsp:cNvSpPr/>
      </dsp:nvSpPr>
      <dsp:spPr>
        <a:xfrm>
          <a:off x="284992" y="518328"/>
          <a:ext cx="3666062" cy="3666062"/>
        </a:xfrm>
        <a:prstGeom prst="pie">
          <a:avLst>
            <a:gd name="adj1" fmla="val 3240000"/>
            <a:gd name="adj2" fmla="val 7560000"/>
          </a:avLst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1" kern="1200" dirty="0" smtClean="0"/>
            <a:t>Sprachlern-kompetenz</a:t>
          </a:r>
          <a:endParaRPr lang="de-DE" sz="900" b="1" kern="1200" dirty="0"/>
        </a:p>
      </dsp:txBody>
      <dsp:txXfrm>
        <a:off x="1463369" y="3267875"/>
        <a:ext cx="1309308" cy="785584"/>
      </dsp:txXfrm>
    </dsp:sp>
    <dsp:sp modelId="{1AF586DD-FA44-4950-A99A-BC2CB3C7E52C}">
      <dsp:nvSpPr>
        <dsp:cNvPr id="0" name=""/>
        <dsp:cNvSpPr/>
      </dsp:nvSpPr>
      <dsp:spPr>
        <a:xfrm>
          <a:off x="284992" y="518328"/>
          <a:ext cx="3666062" cy="3666062"/>
        </a:xfrm>
        <a:prstGeom prst="pie">
          <a:avLst>
            <a:gd name="adj1" fmla="val 7560000"/>
            <a:gd name="adj2" fmla="val 11880000"/>
          </a:avLst>
        </a:prstGeom>
        <a:gradFill rotWithShape="0">
          <a:gsLst>
            <a:gs pos="0">
              <a:schemeClr val="accent4">
                <a:hueOff val="-3348577"/>
                <a:satOff val="20174"/>
                <a:lumOff val="1617"/>
                <a:alphaOff val="0"/>
                <a:shade val="51000"/>
                <a:satMod val="130000"/>
              </a:schemeClr>
            </a:gs>
            <a:gs pos="80000">
              <a:schemeClr val="accent4">
                <a:hueOff val="-3348577"/>
                <a:satOff val="20174"/>
                <a:lumOff val="1617"/>
                <a:alphaOff val="0"/>
                <a:shade val="93000"/>
                <a:satMod val="130000"/>
              </a:schemeClr>
            </a:gs>
            <a:gs pos="100000">
              <a:schemeClr val="accent4">
                <a:hueOff val="-3348577"/>
                <a:satOff val="20174"/>
                <a:lumOff val="161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1" kern="1200" dirty="0" smtClean="0"/>
            <a:t>Sprachbewusst-</a:t>
          </a:r>
          <a:r>
            <a:rPr lang="de-DE" sz="1200" b="1" kern="1200" dirty="0" err="1" smtClean="0"/>
            <a:t>heit</a:t>
          </a:r>
          <a:endParaRPr lang="de-DE" sz="900" b="1" kern="1200" dirty="0"/>
        </a:p>
      </dsp:txBody>
      <dsp:txXfrm>
        <a:off x="459567" y="2176785"/>
        <a:ext cx="1091090" cy="920879"/>
      </dsp:txXfrm>
    </dsp:sp>
    <dsp:sp modelId="{8EF4DFC6-DB65-4FD9-8B5F-A66B44651C7B}">
      <dsp:nvSpPr>
        <dsp:cNvPr id="0" name=""/>
        <dsp:cNvSpPr/>
      </dsp:nvSpPr>
      <dsp:spPr>
        <a:xfrm>
          <a:off x="284992" y="518328"/>
          <a:ext cx="3666062" cy="3666062"/>
        </a:xfrm>
        <a:prstGeom prst="pie">
          <a:avLst>
            <a:gd name="adj1" fmla="val 11880000"/>
            <a:gd name="adj2" fmla="val 16200000"/>
          </a:avLst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1" kern="1200" dirty="0" smtClean="0"/>
            <a:t>Funktionale Kommunikative Kompetenz</a:t>
          </a:r>
          <a:endParaRPr lang="de-DE" sz="1200" b="1" kern="1200" dirty="0"/>
        </a:p>
      </dsp:txBody>
      <dsp:txXfrm>
        <a:off x="819626" y="1076966"/>
        <a:ext cx="1243842" cy="8510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cycle8">
  <dgm:title val=""/>
  <dgm:desc val=""/>
  <dgm:catLst>
    <dgm:cat type="cycle" pri="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"/>
          <dgm:constr type="t" for="ch" forName="dummy1a" refType="h" fact="0.08"/>
          <dgm:constr type="l" for="ch" forName="dummy1b" refType="w" fact="0.5"/>
          <dgm:constr type="t" for="ch" forName="dummy1b" refType="h" fact="0.08"/>
          <dgm:constr type="l" for="ch" forName="wedge1Tx" refType="w" fact="0.22"/>
          <dgm:constr type="t" for="ch" forName="wedge1Tx" refType="h" fact="0.22"/>
          <dgm:constr type="w" for="ch" forName="wedge1Tx" refType="w" fact="0.56"/>
          <dgm:constr type="h" for="ch" forName="wedge1Tx" refType="h" fact="0.56"/>
          <dgm:constr type="h" for="ch" forName="arrowWedge1single" refType="w" fact="0.08"/>
          <dgm:constr type="diam" for="ch" forName="arrowWedge1single" refType="w" fact="0.84"/>
          <dgm:constr type="l" for="ch" forName="arrowWedge1single" refType="w" fact="0.5"/>
          <dgm:constr type="t" for="ch" forName="arrowWedge1single" refType="w" fact="0.5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dummy1a" refType="w" fact="0.52"/>
          <dgm:constr type="t" for="ch" forName="dummy1a" refType="h" fact="0.08"/>
          <dgm:constr type="l" for="ch" forName="dummy1b" refType="w" fact="0.52"/>
          <dgm:constr type="t" for="ch" forName="dummy1b" refType="h" fact="0.92"/>
          <dgm:constr type="l" for="ch" forName="wedge1Tx" refType="w" fact="0.559"/>
          <dgm:constr type="t" for="ch" forName="wedge1Tx" refType="h" fact="0.3"/>
          <dgm:constr type="w" for="ch" forName="wedge1Tx" refType="w" fact="0.3"/>
          <dgm:constr type="h" for="ch" forName="wedge1Tx" refType="h" fact="0.4"/>
          <dgm:constr type="l" for="ch" forName="wedge2" refType="w" fact="0.06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48"/>
          <dgm:constr type="t" for="ch" forName="dummy2a" refType="h" fact="0.92"/>
          <dgm:constr type="l" for="ch" forName="dummy2b" refType="w" fact="0.48"/>
          <dgm:constr type="t" for="ch" forName="dummy2b" refType="h" fact="0.08"/>
          <dgm:constr type="r" for="ch" forName="wedge2Tx" refType="w" fact="0.441"/>
          <dgm:constr type="t" for="ch" forName="wedge2Tx" refType="h" fact="0.3"/>
          <dgm:constr type="w" for="ch" forName="wedge2Tx" refType="w" fact="0.3"/>
          <dgm:constr type="h" for="ch" forName="wedge2Tx" refType="h" fact="0.4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primFontSz" for="ch" ptType="node" op="equ"/>
        </dgm:constrLst>
      </dgm:if>
      <dgm:if name="Name3" axis="ch" ptType="node" func="cnt" op="equ" val="3">
        <dgm:constrLst>
          <dgm:constr type="l" for="ch" forName="wedge1" refType="w" fact="0.0973"/>
          <dgm:constr type="t" for="ch" forName="wedge1" refType="w" fact="0.07"/>
          <dgm:constr type="w" for="ch" forName="wedge1" refType="w" fact="0.84"/>
          <dgm:constr type="h" for="ch" forName="wedge1" refType="h" fact="0.84"/>
          <dgm:constr type="l" for="ch" forName="dummy1a" refType="w" fact="0.5173"/>
          <dgm:constr type="t" for="ch" forName="dummy1a" refType="h" fact="0.07"/>
          <dgm:constr type="l" for="ch" forName="dummy1b" refType="w" fact="0.8811"/>
          <dgm:constr type="t" for="ch" forName="dummy1b" refType="h" fact="0.7"/>
          <dgm:constr type="l" for="ch" forName="wedge1Tx" refType="w" fact="0.54"/>
          <dgm:constr type="t" for="ch" forName="wedge1Tx" refType="h" fact="0.248"/>
          <dgm:constr type="w" for="ch" forName="wedge1Tx" refType="w" fact="0.3"/>
          <dgm:constr type="h" for="ch" forName="wedge1Tx" refType="h" fact="0.25"/>
          <dgm:constr type="l" for="ch" forName="wedge2" refType="w" fact="0.08"/>
          <dgm:constr type="t" for="ch" forName="wedge2" refType="w" fact="0.1"/>
          <dgm:constr type="w" for="ch" forName="wedge2" refType="w" fact="0.84"/>
          <dgm:constr type="h" for="ch" forName="wedge2" refType="h" fact="0.84"/>
          <dgm:constr type="l" for="ch" forName="dummy2a" refType="w" fact="0.8637"/>
          <dgm:constr type="t" for="ch" forName="dummy2a" refType="h" fact="0.73"/>
          <dgm:constr type="l" for="ch" forName="dummy2b" refType="w" fact="0.1363"/>
          <dgm:constr type="t" for="ch" forName="dummy2b" refType="h" fact="0.73"/>
          <dgm:constr type="l" for="ch" forName="wedge2Tx" refType="w" fact="0.28"/>
          <dgm:constr type="t" for="ch" forName="wedge2Tx" refType="h" fact="0.645"/>
          <dgm:constr type="w" for="ch" forName="wedge2Tx" refType="w" fact="0.45"/>
          <dgm:constr type="h" for="ch" forName="wedge2Tx" refType="h" fact="0.22"/>
          <dgm:constr type="l" for="ch" forName="wedge3" refType="w" fact="0.0627"/>
          <dgm:constr type="t" for="ch" forName="wedge3" refType="w" fact="0.07"/>
          <dgm:constr type="w" for="ch" forName="wedge3" refType="w" fact="0.84"/>
          <dgm:constr type="h" for="ch" forName="wedge3" refType="h" fact="0.84"/>
          <dgm:constr type="l" for="ch" forName="dummy3a" refType="w" fact="0.1189"/>
          <dgm:constr type="t" for="ch" forName="dummy3a" refType="h" fact="0.7"/>
          <dgm:constr type="l" for="ch" forName="dummy3b" refType="w" fact="0.4827"/>
          <dgm:constr type="t" for="ch" forName="dummy3b" refType="h" fact="0.07"/>
          <dgm:constr type="r" for="ch" forName="wedge3Tx" refType="w" fact="0.46"/>
          <dgm:constr type="t" for="ch" forName="wedge3Tx" refType="h" fact="0.248"/>
          <dgm:constr type="w" for="ch" forName="wedge3Tx" refType="w" fact="0.3"/>
          <dgm:constr type="h" for="ch" forName="wedge3Tx" refType="h" fact="0.25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primFontSz" for="ch" ptType="node" op="equ"/>
        </dgm:constrLst>
      </dgm:if>
      <dgm:if name="Name4" axis="ch" ptType="node" func="cnt" op="equ" val="4">
        <dgm:constrLst>
          <dgm:constr type="l" for="ch" forName="wedge1" refType="w" fact="0.0941"/>
          <dgm:constr type="t" for="ch" forName="wedge1" refType="w" fact="0.0659"/>
          <dgm:constr type="w" for="ch" forName="wedge1" refType="w" fact="0.84"/>
          <dgm:constr type="h" for="ch" forName="wedge1" refType="h" fact="0.84"/>
          <dgm:constr type="l" for="ch" forName="dummy1a" refType="w" fact="0.5141"/>
          <dgm:constr type="t" for="ch" forName="dummy1a" refType="h" fact="0.0659"/>
          <dgm:constr type="l" for="ch" forName="dummy1b" refType="w" fact="0.9341"/>
          <dgm:constr type="t" for="ch" forName="dummy1b" refType="h" fact="0.4859"/>
          <dgm:constr type="l" for="ch" forName="wedge1Tx" refType="w" fact="0.54"/>
          <dgm:constr type="t" for="ch" forName="wedge1Tx" refType="h" fact="0.24"/>
          <dgm:constr type="w" for="ch" forName="wedge1Tx" refType="w" fact="0.31"/>
          <dgm:constr type="h" for="ch" forName="wedge1Tx" refType="h" fact="0.23"/>
          <dgm:constr type="l" for="ch" forName="wedge2" refType="w" fact="0.0941"/>
          <dgm:constr type="t" for="ch" forName="wedge2" refType="w" fact="0.0941"/>
          <dgm:constr type="w" for="ch" forName="wedge2" refType="w" fact="0.84"/>
          <dgm:constr type="h" for="ch" forName="wedge2" refType="h" fact="0.84"/>
          <dgm:constr type="l" for="ch" forName="dummy2a" refType="w" fact="0.9341"/>
          <dgm:constr type="t" for="ch" forName="dummy2a" refType="h" fact="0.5141"/>
          <dgm:constr type="l" for="ch" forName="dummy2b" refType="w" fact="0.5141"/>
          <dgm:constr type="t" for="ch" forName="dummy2b" refType="h" fact="0.9341"/>
          <dgm:constr type="l" for="ch" forName="wedge2Tx" refType="w" fact="0.54"/>
          <dgm:constr type="t" for="ch" forName="wedge2Tx" refType="h" fact="0.53"/>
          <dgm:constr type="w" for="ch" forName="wedge2Tx" refType="w" fact="0.31"/>
          <dgm:constr type="h" for="ch" forName="wedge2Tx" refType="h" fact="0.23"/>
          <dgm:constr type="l" for="ch" forName="wedge3" refType="w" fact="0.0659"/>
          <dgm:constr type="t" for="ch" forName="wedge3" refType="w" fact="0.0941"/>
          <dgm:constr type="w" for="ch" forName="wedge3" refType="w" fact="0.84"/>
          <dgm:constr type="h" for="ch" forName="wedge3" refType="h" fact="0.84"/>
          <dgm:constr type="l" for="ch" forName="dummy3a" refType="w" fact="0.4859"/>
          <dgm:constr type="t" for="ch" forName="dummy3a" refType="h" fact="0.9341"/>
          <dgm:constr type="l" for="ch" forName="dummy3b" refType="w" fact="0.0659"/>
          <dgm:constr type="t" for="ch" forName="dummy3b" refType="h" fact="0.5141"/>
          <dgm:constr type="r" for="ch" forName="wedge3Tx" refType="w" fact="0.46"/>
          <dgm:constr type="t" for="ch" forName="wedge3Tx" refType="h" fact="0.53"/>
          <dgm:constr type="w" for="ch" forName="wedge3Tx" refType="w" fact="0.31"/>
          <dgm:constr type="h" for="ch" forName="wedge3Tx" refType="h" fact="0.23"/>
          <dgm:constr type="l" for="ch" forName="wedge4" refType="w" fact="0.0659"/>
          <dgm:constr type="t" for="ch" forName="wedge4" refType="h" fact="0.0659"/>
          <dgm:constr type="w" for="ch" forName="wedge4" refType="w" fact="0.84"/>
          <dgm:constr type="h" for="ch" forName="wedge4" refType="h" fact="0.84"/>
          <dgm:constr type="l" for="ch" forName="dummy4a" refType="w" fact="0.0659"/>
          <dgm:constr type="t" for="ch" forName="dummy4a" refType="h" fact="0.4859"/>
          <dgm:constr type="l" for="ch" forName="dummy4b" refType="w" fact="0.4859"/>
          <dgm:constr type="t" for="ch" forName="dummy4b" refType="h" fact="0.0659"/>
          <dgm:constr type="r" for="ch" forName="wedge4Tx" refType="w" fact="0.46"/>
          <dgm:constr type="t" for="ch" forName="wedge4Tx" refType="h" fact="0.24"/>
          <dgm:constr type="w" for="ch" forName="wedge4Tx" refType="w" fact="0.31"/>
          <dgm:constr type="h" for="ch" forName="wedge4Tx" refType="h" fact="0.23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primFontSz" for="ch" ptType="node" op="equ"/>
        </dgm:constrLst>
      </dgm:if>
      <dgm:if name="Name5" axis="ch" ptType="node" func="cnt" op="equ" val="5">
        <dgm:constrLst>
          <dgm:constr type="l" for="ch" forName="wedge1" refType="w" fact="0.0918"/>
          <dgm:constr type="t" for="ch" forName="wedge1" refType="w" fact="0.0638"/>
          <dgm:constr type="w" for="ch" forName="wedge1" refType="w" fact="0.84"/>
          <dgm:constr type="h" for="ch" forName="wedge1" refType="h" fact="0.84"/>
          <dgm:constr type="l" for="ch" forName="dummy1a" refType="w" fact="0.5118"/>
          <dgm:constr type="t" for="ch" forName="dummy1a" refType="h" fact="0.0638"/>
          <dgm:constr type="l" for="ch" forName="dummy1b" refType="w" fact="0.9112"/>
          <dgm:constr type="t" for="ch" forName="dummy1b" refType="h" fact="0.354"/>
          <dgm:constr type="l" for="ch" forName="wedge1Tx" refType="w" fact="0.53"/>
          <dgm:constr type="t" for="ch" forName="wedge1Tx" refType="h" fact="0.205"/>
          <dgm:constr type="w" for="ch" forName="wedge1Tx" refType="w" fact="0.27"/>
          <dgm:constr type="h" for="ch" forName="wedge1Tx" refType="h" fact="0.18"/>
          <dgm:constr type="l" for="ch" forName="wedge2" refType="w" fact="0.099"/>
          <dgm:constr type="t" for="ch" forName="wedge2" refType="w" fact="0.0862"/>
          <dgm:constr type="w" for="ch" forName="wedge2" refType="w" fact="0.84"/>
          <dgm:constr type="h" for="ch" forName="wedge2" refType="h" fact="0.84"/>
          <dgm:constr type="l" for="ch" forName="dummy2a" refType="w" fact="0.9185"/>
          <dgm:constr type="t" for="ch" forName="dummy2a" refType="h" fact="0.3764"/>
          <dgm:constr type="l" for="ch" forName="dummy2b" refType="w" fact="0.7659"/>
          <dgm:constr type="t" for="ch" forName="dummy2b" refType="h" fact="0.846"/>
          <dgm:constr type="l" for="ch" forName="wedge2Tx" refType="w" fact="0.64"/>
          <dgm:constr type="t" for="ch" forName="wedge2Tx" refType="h" fact="0.47"/>
          <dgm:constr type="w" for="ch" forName="wedge2Tx" refType="w" fact="0.25"/>
          <dgm:constr type="h" for="ch" forName="wedge2Tx" refType="h" fact="0.2"/>
          <dgm:constr type="l" for="ch" forName="wedge3" refType="w" fact="0.08"/>
          <dgm:constr type="t" for="ch" forName="wedge3" refType="w" fact="0.1"/>
          <dgm:constr type="w" for="ch" forName="wedge3" refType="w" fact="0.84"/>
          <dgm:constr type="h" for="ch" forName="wedge3" refType="h" fact="0.84"/>
          <dgm:constr type="l" for="ch" forName="dummy3a" refType="w" fact="0.7469"/>
          <dgm:constr type="t" for="ch" forName="dummy3a" refType="h" fact="0.8598"/>
          <dgm:constr type="l" for="ch" forName="dummy3b" refType="w" fact="0.2531"/>
          <dgm:constr type="t" for="ch" forName="dummy3b" refType="h" fact="0.8598"/>
          <dgm:constr type="l" for="ch" forName="wedge3Tx" refType="w" fact="0.38"/>
          <dgm:constr type="t" for="ch" forName="wedge3Tx" refType="h" fact="0.69"/>
          <dgm:constr type="w" for="ch" forName="wedge3Tx" refType="w" fact="0.24"/>
          <dgm:constr type="h" for="ch" forName="wedge3Tx" refType="h" fact="0.22"/>
          <dgm:constr type="l" for="ch" forName="wedge4" refType="w" fact="0.061"/>
          <dgm:constr type="t" for="ch" forName="wedge4" refType="h" fact="0.0862"/>
          <dgm:constr type="w" for="ch" forName="wedge4" refType="w" fact="0.84"/>
          <dgm:constr type="h" for="ch" forName="wedge4" refType="h" fact="0.84"/>
          <dgm:constr type="l" for="ch" forName="dummy4a" refType="w" fact="0.2341"/>
          <dgm:constr type="t" for="ch" forName="dummy4a" refType="h" fact="0.846"/>
          <dgm:constr type="l" for="ch" forName="dummy4b" refType="w" fact="0.0815"/>
          <dgm:constr type="t" for="ch" forName="dummy4b" refType="h" fact="0.3764"/>
          <dgm:constr type="r" for="ch" forName="wedge4Tx" refType="w" fact="0.36"/>
          <dgm:constr type="t" for="ch" forName="wedge4Tx" refType="h" fact="0.47"/>
          <dgm:constr type="w" for="ch" forName="wedge4Tx" refType="w" fact="0.25"/>
          <dgm:constr type="h" for="ch" forName="wedge4Tx" refType="h" fact="0.2"/>
          <dgm:constr type="l" for="ch" forName="wedge5" refType="w" fact="0.0682"/>
          <dgm:constr type="t" for="ch" forName="wedge5" refType="h" fact="0.0638"/>
          <dgm:constr type="w" for="ch" forName="wedge5" refType="w" fact="0.84"/>
          <dgm:constr type="h" for="ch" forName="wedge5" refType="h" fact="0.84"/>
          <dgm:constr type="l" for="ch" forName="dummy5a" refType="w" fact="0.0888"/>
          <dgm:constr type="t" for="ch" forName="dummy5a" refType="h" fact="0.354"/>
          <dgm:constr type="l" for="ch" forName="dummy5b" refType="w" fact="0.4882"/>
          <dgm:constr type="t" for="ch" forName="dummy5b" refType="h" fact="0.0638"/>
          <dgm:constr type="r" for="ch" forName="wedge5Tx" refType="w" fact="0.47"/>
          <dgm:constr type="t" for="ch" forName="wedge5Tx" refType="h" fact="0.205"/>
          <dgm:constr type="w" for="ch" forName="wedge5Tx" refType="w" fact="0.27"/>
          <dgm:constr type="h" for="ch" forName="wedge5Tx" refType="h" fact="0.18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primFontSz" for="ch" ptType="node" op="equ"/>
        </dgm:constrLst>
      </dgm:if>
      <dgm:if name="Name6" axis="ch" ptType="node" func="cnt" op="equ" val="6">
        <dgm:constrLst>
          <dgm:constr type="l" for="ch" forName="wedge1" refType="w" fact="0.09"/>
          <dgm:constr type="t" for="ch" forName="wedge1" refType="w" fact="0.0627"/>
          <dgm:constr type="w" for="ch" forName="wedge1" refType="w" fact="0.84"/>
          <dgm:constr type="h" for="ch" forName="wedge1" refType="h" fact="0.84"/>
          <dgm:constr type="l" for="ch" forName="dummy1a" refType="w" fact="0.51"/>
          <dgm:constr type="t" for="ch" forName="dummy1a" refType="h" fact="0.0627"/>
          <dgm:constr type="l" for="ch" forName="dummy1b" refType="w" fact="0.8737"/>
          <dgm:constr type="t" for="ch" forName="dummy1b" refType="h" fact="0.2727"/>
          <dgm:constr type="l" for="ch" forName="wedge1Tx" refType="w" fact="0.53"/>
          <dgm:constr type="t" for="ch" forName="wedge1Tx" refType="h" fact="0.17"/>
          <dgm:constr type="w" for="ch" forName="wedge1Tx" refType="w" fact="0.22"/>
          <dgm:constr type="h" for="ch" forName="wedge1Tx" refType="h" fact="0.17"/>
          <dgm:constr type="l" for="ch" forName="wedge2" refType="w" fact="0.1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dummy2a" refType="w" fact="0.8837"/>
          <dgm:constr type="t" for="ch" forName="dummy2a" refType="h" fact="0.29"/>
          <dgm:constr type="l" for="ch" forName="dummy2b" refType="w" fact="0.8837"/>
          <dgm:constr type="t" for="ch" forName="dummy2b" refType="h" fact="0.71"/>
          <dgm:constr type="l" for="ch" forName="wedge2Tx" refType="w" fact="0.67"/>
          <dgm:constr type="t" for="ch" forName="wedge2Tx" refType="h" fact="0.42"/>
          <dgm:constr type="w" for="ch" forName="wedge2Tx" refType="w" fact="0.23"/>
          <dgm:constr type="h" for="ch" forName="wedge2Tx" refType="h" fact="0.165"/>
          <dgm:constr type="l" for="ch" forName="wedge3" refType="w" fact="0.09"/>
          <dgm:constr type="t" for="ch" forName="wedge3" refType="w" fact="0.0973"/>
          <dgm:constr type="w" for="ch" forName="wedge3" refType="w" fact="0.84"/>
          <dgm:constr type="h" for="ch" forName="wedge3" refType="h" fact="0.84"/>
          <dgm:constr type="l" for="ch" forName="dummy3a" refType="w" fact="0.8737"/>
          <dgm:constr type="t" for="ch" forName="dummy3a" refType="h" fact="0.7273"/>
          <dgm:constr type="l" for="ch" forName="dummy3b" refType="w" fact="0.51"/>
          <dgm:constr type="t" for="ch" forName="dummy3b" refType="h" fact="0.9373"/>
          <dgm:constr type="l" for="ch" forName="wedge3Tx" refType="w" fact="0.53"/>
          <dgm:constr type="t" for="ch" forName="wedge3Tx" refType="h" fact="0.665"/>
          <dgm:constr type="w" for="ch" forName="wedge3Tx" refType="w" fact="0.22"/>
          <dgm:constr type="h" for="ch" forName="wedge3Tx" refType="h" fact="0.17"/>
          <dgm:constr type="l" for="ch" forName="wedge4" refType="w" fact="0.07"/>
          <dgm:constr type="t" for="ch" forName="wedge4" refType="h" fact="0.0973"/>
          <dgm:constr type="w" for="ch" forName="wedge4" refType="w" fact="0.84"/>
          <dgm:constr type="h" for="ch" forName="wedge4" refType="h" fact="0.84"/>
          <dgm:constr type="l" for="ch" forName="dummy4a" refType="w" fact="0.49"/>
          <dgm:constr type="t" for="ch" forName="dummy4a" refType="h" fact="0.9373"/>
          <dgm:constr type="l" for="ch" forName="dummy4b" refType="w" fact="0.1263"/>
          <dgm:constr type="t" for="ch" forName="dummy4b" refType="h" fact="0.7273"/>
          <dgm:constr type="r" for="ch" forName="wedge4Tx" refType="w" fact="0.47"/>
          <dgm:constr type="t" for="ch" forName="wedge4Tx" refType="h" fact="0.665"/>
          <dgm:constr type="w" for="ch" forName="wedge4Tx" refType="w" fact="0.22"/>
          <dgm:constr type="h" for="ch" forName="wedge4Tx" refType="h" fact="0.17"/>
          <dgm:constr type="l" for="ch" forName="wedge5" refType="w" fact="0.06"/>
          <dgm:constr type="t" for="ch" forName="wedge5" refType="h" fact="0.08"/>
          <dgm:constr type="w" for="ch" forName="wedge5" refType="w" fact="0.84"/>
          <dgm:constr type="h" for="ch" forName="wedge5" refType="h" fact="0.84"/>
          <dgm:constr type="l" for="ch" forName="dummy5a" refType="w" fact="0.1163"/>
          <dgm:constr type="t" for="ch" forName="dummy5a" refType="h" fact="0.71"/>
          <dgm:constr type="l" for="ch" forName="dummy5b" refType="w" fact="0.1163"/>
          <dgm:constr type="t" for="ch" forName="dummy5b" refType="h" fact="0.29"/>
          <dgm:constr type="r" for="ch" forName="wedge5Tx" refType="w" fact="0.33"/>
          <dgm:constr type="t" for="ch" forName="wedge5Tx" refType="h" fact="0.42"/>
          <dgm:constr type="w" for="ch" forName="wedge5Tx" refType="w" fact="0.23"/>
          <dgm:constr type="h" for="ch" forName="wedge5Tx" refType="h" fact="0.165"/>
          <dgm:constr type="l" for="ch" forName="wedge6" refType="w" fact="0.07"/>
          <dgm:constr type="t" for="ch" forName="wedge6" refType="h" fact="0.0627"/>
          <dgm:constr type="w" for="ch" forName="wedge6" refType="w" fact="0.84"/>
          <dgm:constr type="h" for="ch" forName="wedge6" refType="h" fact="0.84"/>
          <dgm:constr type="l" for="ch" forName="dummy6a" refType="w" fact="0.1263"/>
          <dgm:constr type="t" for="ch" forName="dummy6a" refType="h" fact="0.2727"/>
          <dgm:constr type="l" for="ch" forName="dummy6b" refType="w" fact="0.49"/>
          <dgm:constr type="t" for="ch" forName="dummy6b" refType="h" fact="0.0627"/>
          <dgm:constr type="r" for="ch" forName="wedge6Tx" refType="w" fact="0.47"/>
          <dgm:constr type="t" for="ch" forName="wedge6Tx" refType="h" fact="0.17"/>
          <dgm:constr type="w" for="ch" forName="wedge6Tx" refType="w" fact="0.22"/>
          <dgm:constr type="h" for="ch" forName="wedge6Tx" refType="h" fact="0.17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primFontSz" for="ch" ptType="node" op="equ"/>
        </dgm:constrLst>
      </dgm:if>
      <dgm:else name="Name7">
        <dgm:constrLst>
          <dgm:constr type="l" for="ch" forName="wedge1" refType="w" fact="0.0887"/>
          <dgm:constr type="t" for="ch" forName="wedge1" refType="w" fact="0.062"/>
          <dgm:constr type="w" for="ch" forName="wedge1" refType="w" fact="0.84"/>
          <dgm:constr type="h" for="ch" forName="wedge1" refType="h" fact="0.84"/>
          <dgm:constr type="l" for="ch" forName="dummy1a" refType="w" fact="0.5087"/>
          <dgm:constr type="t" for="ch" forName="dummy1a" refType="h" fact="0.062"/>
          <dgm:constr type="l" for="ch" forName="dummy1b" refType="w" fact="0.837"/>
          <dgm:constr type="t" for="ch" forName="dummy1b" refType="h" fact="0.2201"/>
          <dgm:constr type="l" for="ch" forName="wedge1Tx" refType="w" fact="0.53"/>
          <dgm:constr type="t" for="ch" forName="wedge1Tx" refType="h" fact="0.14"/>
          <dgm:constr type="w" for="ch" forName="wedge1Tx" refType="w" fact="0.2"/>
          <dgm:constr type="h" for="ch" forName="wedge1Tx" refType="h" fact="0.16"/>
          <dgm:constr type="l" for="ch" forName="wedge2" refType="w" fact="0.0995"/>
          <dgm:constr type="t" for="ch" forName="wedge2" refType="w" fact="0.0755"/>
          <dgm:constr type="w" for="ch" forName="wedge2" refType="w" fact="0.84"/>
          <dgm:constr type="h" for="ch" forName="wedge2" refType="h" fact="0.84"/>
          <dgm:constr type="l" for="ch" forName="dummy2a" refType="w" fact="0.8479"/>
          <dgm:constr type="t" for="ch" forName="dummy2a" refType="h" fact="0.2337"/>
          <dgm:constr type="l" for="ch" forName="dummy2b" refType="w" fact="0.929"/>
          <dgm:constr type="t" for="ch" forName="dummy2b" refType="h" fact="0.589"/>
          <dgm:constr type="l" for="ch" forName="wedge2Tx" refType="w" fact="0.67"/>
          <dgm:constr type="t" for="ch" forName="wedge2Tx" refType="h" fact="0.38"/>
          <dgm:constr type="w" for="ch" forName="wedge2Tx" refType="w" fact="0.23"/>
          <dgm:constr type="h" for="ch" forName="wedge2Tx" refType="h" fact="0.14"/>
          <dgm:constr type="l" for="ch" forName="wedge3" refType="w" fact="0.0956"/>
          <dgm:constr type="t" for="ch" forName="wedge3" refType="w" fact="0.0925"/>
          <dgm:constr type="w" for="ch" forName="wedge3" refType="w" fact="0.84"/>
          <dgm:constr type="h" for="ch" forName="wedge3" refType="h" fact="0.84"/>
          <dgm:constr type="l" for="ch" forName="dummy3a" refType="w" fact="0.9251"/>
          <dgm:constr type="t" for="ch" forName="dummy3a" refType="h" fact="0.6059"/>
          <dgm:constr type="l" for="ch" forName="dummy3b" refType="w" fact="0.6979"/>
          <dgm:constr type="t" for="ch" forName="dummy3b" refType="h" fact="0.8909"/>
          <dgm:constr type="l" for="ch" forName="wedge3Tx" refType="w" fact="0.635"/>
          <dgm:constr type="t" for="ch" forName="wedge3Tx" refType="h" fact="0.59"/>
          <dgm:constr type="w" for="ch" forName="wedge3Tx" refType="w" fact="0.2"/>
          <dgm:constr type="h" for="ch" forName="wedge3Tx" refType="h" fact="0.155"/>
          <dgm:constr type="l" for="ch" forName="wedge4" refType="w" fact="0.08"/>
          <dgm:constr type="t" for="ch" forName="wedge4" refType="h" fact="0.1"/>
          <dgm:constr type="w" for="ch" forName="wedge4" refType="w" fact="0.84"/>
          <dgm:constr type="h" for="ch" forName="wedge4" refType="h" fact="0.84"/>
          <dgm:constr type="l" for="ch" forName="dummy4a" refType="w" fact="0.6822"/>
          <dgm:constr type="t" for="ch" forName="dummy4a" refType="h" fact="0.8984"/>
          <dgm:constr type="l" for="ch" forName="dummy4b" refType="w" fact="0.3178"/>
          <dgm:constr type="t" for="ch" forName="dummy4b" refType="h" fact="0.8984"/>
          <dgm:constr type="l" for="ch" forName="wedge4Tx" refType="w" fact="0.4025"/>
          <dgm:constr type="t" for="ch" forName="wedge4Tx" refType="h" fact="0.76"/>
          <dgm:constr type="w" for="ch" forName="wedge4Tx" refType="w" fact="0.195"/>
          <dgm:constr type="h" for="ch" forName="wedge4Tx" refType="h" fact="0.14"/>
          <dgm:constr type="l" for="ch" forName="wedge5" refType="w" fact="0.0644"/>
          <dgm:constr type="t" for="ch" forName="wedge5" refType="h" fact="0.0925"/>
          <dgm:constr type="w" for="ch" forName="wedge5" refType="w" fact="0.84"/>
          <dgm:constr type="h" for="ch" forName="wedge5" refType="h" fact="0.84"/>
          <dgm:constr type="l" for="ch" forName="dummy5a" refType="w" fact="0.3021"/>
          <dgm:constr type="t" for="ch" forName="dummy5a" refType="h" fact="0.8909"/>
          <dgm:constr type="l" for="ch" forName="dummy5b" refType="w" fact="0.0749"/>
          <dgm:constr type="t" for="ch" forName="dummy5b" refType="h" fact="0.6059"/>
          <dgm:constr type="r" for="ch" forName="wedge5Tx" refType="w" fact="0.365"/>
          <dgm:constr type="t" for="ch" forName="wedge5Tx" refType="h" fact="0.59"/>
          <dgm:constr type="w" for="ch" forName="wedge5Tx" refType="w" fact="0.2"/>
          <dgm:constr type="h" for="ch" forName="wedge5Tx" refType="h" fact="0.155"/>
          <dgm:constr type="l" for="ch" forName="wedge6" refType="w" fact="0.0605"/>
          <dgm:constr type="t" for="ch" forName="wedge6" refType="h" fact="0.0755"/>
          <dgm:constr type="w" for="ch" forName="wedge6" refType="w" fact="0.84"/>
          <dgm:constr type="h" for="ch" forName="wedge6" refType="h" fact="0.84"/>
          <dgm:constr type="l" for="ch" forName="dummy6a" refType="w" fact="0.071"/>
          <dgm:constr type="t" for="ch" forName="dummy6a" refType="h" fact="0.589"/>
          <dgm:constr type="l" for="ch" forName="dummy6b" refType="w" fact="0.1521"/>
          <dgm:constr type="t" for="ch" forName="dummy6b" refType="h" fact="0.2337"/>
          <dgm:constr type="r" for="ch" forName="wedge6Tx" refType="w" fact="0.33"/>
          <dgm:constr type="t" for="ch" forName="wedge6Tx" refType="h" fact="0.38"/>
          <dgm:constr type="w" for="ch" forName="wedge6Tx" refType="w" fact="0.23"/>
          <dgm:constr type="h" for="ch" forName="wedge6Tx" refType="h" fact="0.14"/>
          <dgm:constr type="l" for="ch" forName="wedge7" refType="w" fact="0.0713"/>
          <dgm:constr type="t" for="ch" forName="wedge7" refType="h" fact="0.062"/>
          <dgm:constr type="w" for="ch" forName="wedge7" refType="w" fact="0.84"/>
          <dgm:constr type="h" for="ch" forName="wedge7" refType="h" fact="0.84"/>
          <dgm:constr type="l" for="ch" forName="dummy7a" refType="w" fact="0.163"/>
          <dgm:constr type="t" for="ch" forName="dummy7a" refType="h" fact="0.2201"/>
          <dgm:constr type="l" for="ch" forName="dummy7b" refType="w" fact="0.4913"/>
          <dgm:constr type="t" for="ch" forName="dummy7b" refType="h" fact="0.062"/>
          <dgm:constr type="r" for="ch" forName="wedge7Tx" refType="w" fact="0.47"/>
          <dgm:constr type="t" for="ch" forName="wedge7Tx" refType="h" fact="0.14"/>
          <dgm:constr type="w" for="ch" forName="wedge7Tx" refType="w" fact="0.2"/>
          <dgm:constr type="h" for="ch" forName="wedge7Tx" refType="h" fact="0.16"/>
          <dgm:constr type="h" for="ch" forName="arrowWedge1" refType="w" fact="0.08"/>
          <dgm:constr type="diam" for="ch" forName="arrowWedge1" refType="w" fact="0.84"/>
          <dgm:constr type="l" for="ch" forName="arrowWedge1" refType="w" fact="0.5"/>
          <dgm:constr type="t" for="ch" forName="arrowWedge1" refType="w" fact="0.5"/>
          <dgm:constr type="h" for="ch" forName="arrowWedge2" refType="w" fact="0.08"/>
          <dgm:constr type="diam" for="ch" forName="arrowWedge2" refType="w" fact="0.84"/>
          <dgm:constr type="l" for="ch" forName="arrowWedge2" refType="w" fact="0.5"/>
          <dgm:constr type="t" for="ch" forName="arrowWedge2" refType="w" fact="0.5"/>
          <dgm:constr type="h" for="ch" forName="arrowWedge3" refType="w" fact="0.08"/>
          <dgm:constr type="diam" for="ch" forName="arrowWedge3" refType="w" fact="0.84"/>
          <dgm:constr type="l" for="ch" forName="arrowWedge3" refType="w" fact="0.5"/>
          <dgm:constr type="t" for="ch" forName="arrowWedge3" refType="w" fact="0.5"/>
          <dgm:constr type="h" for="ch" forName="arrowWedge4" refType="w" fact="0.08"/>
          <dgm:constr type="diam" for="ch" forName="arrowWedge4" refType="w" fact="0.84"/>
          <dgm:constr type="l" for="ch" forName="arrowWedge4" refType="w" fact="0.5"/>
          <dgm:constr type="t" for="ch" forName="arrowWedge4" refType="w" fact="0.5"/>
          <dgm:constr type="h" for="ch" forName="arrowWedge5" refType="w" fact="0.08"/>
          <dgm:constr type="diam" for="ch" forName="arrowWedge5" refType="w" fact="0.84"/>
          <dgm:constr type="l" for="ch" forName="arrowWedge5" refType="w" fact="0.5"/>
          <dgm:constr type="t" for="ch" forName="arrowWedge5" refType="w" fact="0.5"/>
          <dgm:constr type="h" for="ch" forName="arrowWedge6" refType="w" fact="0.08"/>
          <dgm:constr type="diam" for="ch" forName="arrowWedge6" refType="w" fact="0.84"/>
          <dgm:constr type="l" for="ch" forName="arrowWedge6" refType="w" fact="0.5"/>
          <dgm:constr type="t" for="ch" forName="arrowWedge6" refType="w" fact="0.5"/>
          <dgm:constr type="h" for="ch" forName="arrowWedge7" refType="w" fact="0.08"/>
          <dgm:constr type="diam" for="ch" forName="arrowWedge7" refType="w" fact="0.84"/>
          <dgm:constr type="l" for="ch" forName="arrowWedge7" refType="w" fact="0.5"/>
          <dgm:constr type="t" for="ch" forName="arrowWedge7" refType="w" fact="0.5"/>
          <dgm:constr type="primFontSz" for="ch" ptType="node" op="equ"/>
        </dgm:constrLst>
      </dgm:else>
    </dgm:choose>
    <dgm:ruleLst/>
    <dgm:choose name="Name8">
      <dgm:if name="Name9" axis="ch" ptType="node" func="cnt" op="gte" val="1">
        <dgm:layoutNode name="wedge1">
          <dgm:alg type="sp"/>
          <dgm:choose name="Name10">
            <dgm:if name="Name11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12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13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14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15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16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17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18">
            <dgm:if name="Name19" func="var" arg="dir" op="equ" val="norm">
              <dgm:presOf axis="ch desOrSelf" ptType="node node" st="1 1" cnt="1 0"/>
            </dgm:if>
            <dgm:else name="Name20">
              <dgm:choose name="Name21">
                <dgm:if name="Name22" axis="ch" ptType="node" func="cnt" op="equ" val="1">
                  <dgm:presOf axis="ch desOrSelf" ptType="node node" st="1 1" cnt="1 0"/>
                </dgm:if>
                <dgm:if name="Name23" axis="ch" ptType="node" func="cnt" op="equ" val="2">
                  <dgm:presOf axis="ch desOrSelf" ptType="node node" st="2 1" cnt="1 0"/>
                </dgm:if>
                <dgm:if name="Name24" axis="ch" ptType="node" func="cnt" op="equ" val="3">
                  <dgm:presOf axis="ch desOrSelf" ptType="node node" st="3 1" cnt="1 0"/>
                </dgm:if>
                <dgm:if name="Name25" axis="ch" ptType="node" func="cnt" op="equ" val="4">
                  <dgm:presOf axis="ch desOrSelf" ptType="node node" st="4 1" cnt="1 0"/>
                </dgm:if>
                <dgm:if name="Name26" axis="ch" ptType="node" func="cnt" op="equ" val="5">
                  <dgm:presOf axis="ch desOrSelf" ptType="node node" st="5 1" cnt="1 0"/>
                </dgm:if>
                <dgm:if name="Name27" axis="ch" ptType="node" func="cnt" op="equ" val="6">
                  <dgm:presOf axis="ch desOrSelf" ptType="node node" st="6 1" cnt="1 0"/>
                </dgm:if>
                <dgm:else name="Name28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dummy1a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1b" moveWith="wedge1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29">
            <dgm:if name="Name30" func="var" arg="dir" op="equ" val="norm">
              <dgm:presOf axis="ch desOrSelf" ptType="node node" st="1 1" cnt="1 0"/>
            </dgm:if>
            <dgm:else name="Name31">
              <dgm:choose name="Name32">
                <dgm:if name="Name33" axis="ch" ptType="node" func="cnt" op="equ" val="1">
                  <dgm:presOf axis="ch desOrSelf" ptType="node node" st="1 1" cnt="1 0"/>
                </dgm:if>
                <dgm:if name="Name34" axis="ch" ptType="node" func="cnt" op="equ" val="2">
                  <dgm:presOf axis="ch desOrSelf" ptType="node node" st="2 1" cnt="1 0"/>
                </dgm:if>
                <dgm:if name="Name35" axis="ch" ptType="node" func="cnt" op="equ" val="3">
                  <dgm:presOf axis="ch desOrSelf" ptType="node node" st="3 1" cnt="1 0"/>
                </dgm:if>
                <dgm:if name="Name36" axis="ch" ptType="node" func="cnt" op="equ" val="4">
                  <dgm:presOf axis="ch desOrSelf" ptType="node node" st="4 1" cnt="1 0"/>
                </dgm:if>
                <dgm:if name="Name37" axis="ch" ptType="node" func="cnt" op="equ" val="5">
                  <dgm:presOf axis="ch desOrSelf" ptType="node node" st="5 1" cnt="1 0"/>
                </dgm:if>
                <dgm:if name="Name38" axis="ch" ptType="node" func="cnt" op="equ" val="6">
                  <dgm:presOf axis="ch desOrSelf" ptType="node node" st="6 1" cnt="1 0"/>
                </dgm:if>
                <dgm:else name="Name39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40"/>
    </dgm:choose>
    <dgm:choose name="Name41">
      <dgm:if name="Name42" axis="ch" ptType="node" func="cnt" op="gte" val="2">
        <dgm:layoutNode name="wedge2">
          <dgm:alg type="sp"/>
          <dgm:choose name="Name43">
            <dgm:if name="Name44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45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46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47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48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49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50">
            <dgm:if name="Name51" func="var" arg="dir" op="equ" val="norm">
              <dgm:presOf axis="ch desOrSelf" ptType="node node" st="2 1" cnt="1 0"/>
            </dgm:if>
            <dgm:else name="Name52">
              <dgm:choose name="Name53">
                <dgm:if name="Name54" axis="ch" ptType="node" func="cnt" op="equ" val="2">
                  <dgm:presOf axis="ch desOrSelf" ptType="node node" st="1 1" cnt="1 0"/>
                </dgm:if>
                <dgm:if name="Name55" axis="ch" ptType="node" func="cnt" op="equ" val="3">
                  <dgm:presOf axis="ch desOrSelf" ptType="node node" st="2 1" cnt="1 0"/>
                </dgm:if>
                <dgm:if name="Name56" axis="ch" ptType="node" func="cnt" op="equ" val="4">
                  <dgm:presOf axis="ch desOrSelf" ptType="node node" st="3 1" cnt="1 0"/>
                </dgm:if>
                <dgm:if name="Name57" axis="ch" ptType="node" func="cnt" op="equ" val="5">
                  <dgm:presOf axis="ch desOrSelf" ptType="node node" st="4 1" cnt="1 0"/>
                </dgm:if>
                <dgm:if name="Name58" axis="ch" ptType="node" func="cnt" op="equ" val="6">
                  <dgm:presOf axis="ch desOrSelf" ptType="node node" st="5 1" cnt="1 0"/>
                </dgm:if>
                <dgm:else name="Name59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dummy2a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2b" moveWith="wedge2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60">
            <dgm:if name="Name61" func="var" arg="dir" op="equ" val="norm">
              <dgm:presOf axis="ch desOrSelf" ptType="node node" st="2 1" cnt="1 0"/>
            </dgm:if>
            <dgm:else name="Name62">
              <dgm:choose name="Name63">
                <dgm:if name="Name64" axis="ch" ptType="node" func="cnt" op="equ" val="2">
                  <dgm:presOf axis="ch desOrSelf" ptType="node node" st="1 1" cnt="1 0"/>
                </dgm:if>
                <dgm:if name="Name65" axis="ch" ptType="node" func="cnt" op="equ" val="3">
                  <dgm:presOf axis="ch desOrSelf" ptType="node node" st="2 1" cnt="1 0"/>
                </dgm:if>
                <dgm:if name="Name66" axis="ch" ptType="node" func="cnt" op="equ" val="4">
                  <dgm:presOf axis="ch desOrSelf" ptType="node node" st="3 1" cnt="1 0"/>
                </dgm:if>
                <dgm:if name="Name67" axis="ch" ptType="node" func="cnt" op="equ" val="5">
                  <dgm:presOf axis="ch desOrSelf" ptType="node node" st="4 1" cnt="1 0"/>
                </dgm:if>
                <dgm:if name="Name68" axis="ch" ptType="node" func="cnt" op="equ" val="6">
                  <dgm:presOf axis="ch desOrSelf" ptType="node node" st="5 1" cnt="1 0"/>
                </dgm:if>
                <dgm:else name="Name69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70"/>
    </dgm:choose>
    <dgm:choose name="Name71">
      <dgm:if name="Name72" axis="ch" ptType="node" func="cnt" op="gte" val="3">
        <dgm:layoutNode name="wedge3">
          <dgm:alg type="sp"/>
          <dgm:choose name="Name73">
            <dgm:if name="Name74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75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76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77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78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79">
            <dgm:if name="Name80" func="var" arg="dir" op="equ" val="norm">
              <dgm:presOf axis="ch desOrSelf" ptType="node node" st="3 1" cnt="1 0"/>
            </dgm:if>
            <dgm:else name="Name81">
              <dgm:choose name="Name82">
                <dgm:if name="Name83" axis="ch" ptType="node" func="cnt" op="equ" val="3">
                  <dgm:presOf axis="ch desOrSelf" ptType="node node" st="1 1" cnt="1 0"/>
                </dgm:if>
                <dgm:if name="Name84" axis="ch" ptType="node" func="cnt" op="equ" val="4">
                  <dgm:presOf axis="ch desOrSelf" ptType="node node" st="2 1" cnt="1 0"/>
                </dgm:if>
                <dgm:if name="Name85" axis="ch" ptType="node" func="cnt" op="equ" val="5">
                  <dgm:presOf axis="ch desOrSelf" ptType="node node" st="3 1" cnt="1 0"/>
                </dgm:if>
                <dgm:if name="Name86" axis="ch" ptType="node" func="cnt" op="equ" val="6">
                  <dgm:presOf axis="ch desOrSelf" ptType="node node" st="4 1" cnt="1 0"/>
                </dgm:if>
                <dgm:else name="Name87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dummy3a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3b" moveWith="wedge3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88">
            <dgm:if name="Name89" func="var" arg="dir" op="equ" val="norm">
              <dgm:presOf axis="ch desOrSelf" ptType="node node" st="3 1" cnt="1 0"/>
            </dgm:if>
            <dgm:else name="Name90">
              <dgm:choose name="Name91">
                <dgm:if name="Name92" axis="ch" ptType="node" func="cnt" op="equ" val="3">
                  <dgm:presOf axis="ch desOrSelf" ptType="node node" st="1 1" cnt="1 0"/>
                </dgm:if>
                <dgm:if name="Name93" axis="ch" ptType="node" func="cnt" op="equ" val="4">
                  <dgm:presOf axis="ch desOrSelf" ptType="node node" st="2 1" cnt="1 0"/>
                </dgm:if>
                <dgm:if name="Name94" axis="ch" ptType="node" func="cnt" op="equ" val="5">
                  <dgm:presOf axis="ch desOrSelf" ptType="node node" st="3 1" cnt="1 0"/>
                </dgm:if>
                <dgm:if name="Name95" axis="ch" ptType="node" func="cnt" op="equ" val="6">
                  <dgm:presOf axis="ch desOrSelf" ptType="node node" st="4 1" cnt="1 0"/>
                </dgm:if>
                <dgm:else name="Name96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97"/>
    </dgm:choose>
    <dgm:choose name="Name98">
      <dgm:if name="Name99" axis="ch" ptType="node" func="cnt" op="gte" val="4">
        <dgm:layoutNode name="wedge4">
          <dgm:alg type="sp"/>
          <dgm:choose name="Name100">
            <dgm:if name="Name101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02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03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04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05">
            <dgm:if name="Name106" func="var" arg="dir" op="equ" val="norm">
              <dgm:presOf axis="ch desOrSelf" ptType="node node" st="4 1" cnt="1 0"/>
            </dgm:if>
            <dgm:else name="Name107">
              <dgm:choose name="Name108">
                <dgm:if name="Name109" axis="ch" ptType="node" func="cnt" op="equ" val="4">
                  <dgm:presOf axis="ch desOrSelf" ptType="node node" st="1 1" cnt="1 0"/>
                </dgm:if>
                <dgm:if name="Name110" axis="ch" ptType="node" func="cnt" op="equ" val="5">
                  <dgm:presOf axis="ch desOrSelf" ptType="node node" st="2 1" cnt="1 0"/>
                </dgm:if>
                <dgm:if name="Name111" axis="ch" ptType="node" func="cnt" op="equ" val="6">
                  <dgm:presOf axis="ch desOrSelf" ptType="node node" st="3 1" cnt="1 0"/>
                </dgm:if>
                <dgm:else name="Name112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dummy4a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4b" moveWith="wedge4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13">
            <dgm:if name="Name114" func="var" arg="dir" op="equ" val="norm">
              <dgm:presOf axis="ch desOrSelf" ptType="node node" st="4 1" cnt="1 0"/>
            </dgm:if>
            <dgm:else name="Name115">
              <dgm:choose name="Name116">
                <dgm:if name="Name117" axis="ch" ptType="node" func="cnt" op="equ" val="4">
                  <dgm:presOf axis="ch desOrSelf" ptType="node node" st="1 1" cnt="1 0"/>
                </dgm:if>
                <dgm:if name="Name118" axis="ch" ptType="node" func="cnt" op="equ" val="5">
                  <dgm:presOf axis="ch desOrSelf" ptType="node node" st="2 1" cnt="1 0"/>
                </dgm:if>
                <dgm:if name="Name119" axis="ch" ptType="node" func="cnt" op="equ" val="6">
                  <dgm:presOf axis="ch desOrSelf" ptType="node node" st="3 1" cnt="1 0"/>
                </dgm:if>
                <dgm:else name="Name120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21"/>
    </dgm:choose>
    <dgm:choose name="Name122">
      <dgm:if name="Name123" axis="ch" ptType="node" func="cnt" op="gte" val="5">
        <dgm:layoutNode name="wedge5">
          <dgm:alg type="sp"/>
          <dgm:choose name="Name124">
            <dgm:if name="Name125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26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27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28">
            <dgm:if name="Name129" func="var" arg="dir" op="equ" val="norm">
              <dgm:presOf axis="ch desOrSelf" ptType="node node" st="5 1" cnt="1 0"/>
            </dgm:if>
            <dgm:else name="Name130">
              <dgm:choose name="Name131">
                <dgm:if name="Name132" axis="ch" ptType="node" func="cnt" op="equ" val="5">
                  <dgm:presOf axis="ch desOrSelf" ptType="node node" st="1 1" cnt="1 0"/>
                </dgm:if>
                <dgm:if name="Name133" axis="ch" ptType="node" func="cnt" op="equ" val="6">
                  <dgm:presOf axis="ch desOrSelf" ptType="node node" st="2 1" cnt="1 0"/>
                </dgm:if>
                <dgm:else name="Name134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dummy5a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5b" moveWith="wedge5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35">
            <dgm:if name="Name136" func="var" arg="dir" op="equ" val="norm">
              <dgm:presOf axis="ch desOrSelf" ptType="node node" st="5 1" cnt="1 0"/>
            </dgm:if>
            <dgm:else name="Name137">
              <dgm:choose name="Name138">
                <dgm:if name="Name139" axis="ch" ptType="node" func="cnt" op="equ" val="5">
                  <dgm:presOf axis="ch desOrSelf" ptType="node node" st="1 1" cnt="1 0"/>
                </dgm:if>
                <dgm:if name="Name140" axis="ch" ptType="node" func="cnt" op="equ" val="6">
                  <dgm:presOf axis="ch desOrSelf" ptType="node node" st="2 1" cnt="1 0"/>
                </dgm:if>
                <dgm:else name="Name141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42"/>
    </dgm:choose>
    <dgm:choose name="Name143">
      <dgm:if name="Name144" axis="ch" ptType="node" func="cnt" op="gte" val="6">
        <dgm:layoutNode name="wedge6">
          <dgm:alg type="sp"/>
          <dgm:choose name="Name145">
            <dgm:if name="Name146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47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48">
            <dgm:if name="Name149" func="var" arg="dir" op="equ" val="norm">
              <dgm:presOf axis="ch desOrSelf" ptType="node node" st="6 1" cnt="1 0"/>
            </dgm:if>
            <dgm:else name="Name150">
              <dgm:choose name="Name151">
                <dgm:if name="Name152" axis="ch" ptType="node" func="cnt" op="equ" val="6">
                  <dgm:presOf axis="ch desOrSelf" ptType="node node" st="1 1" cnt="1 0"/>
                </dgm:if>
                <dgm:else name="Name153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dummy6a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6b" moveWith="wedge6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4">
            <dgm:if name="Name155" func="var" arg="dir" op="equ" val="norm">
              <dgm:presOf axis="ch desOrSelf" ptType="node node" st="6 1" cnt="1 0"/>
            </dgm:if>
            <dgm:else name="Name156">
              <dgm:choose name="Name157">
                <dgm:if name="Name158" axis="ch" ptType="node" func="cnt" op="equ" val="6">
                  <dgm:presOf axis="ch desOrSelf" ptType="node node" st="1 1" cnt="1 0"/>
                </dgm:if>
                <dgm:else name="Name159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0"/>
    </dgm:choose>
    <dgm:choose name="Name161">
      <dgm:if name="Name162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63">
            <dgm:if name="Name164" func="var" arg="dir" op="equ" val="norm">
              <dgm:presOf axis="ch desOrSelf" ptType="node node" st="7 1" cnt="1 0"/>
            </dgm:if>
            <dgm:else name="Name165">
              <dgm:presOf axis="ch desOrSelf" ptType="node node" st="1 1" cnt="1 0"/>
            </dgm:else>
          </dgm:choose>
          <dgm:constrLst/>
          <dgm:ruleLst/>
        </dgm:layoutNode>
        <dgm:layoutNode name="dummy7a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dummy7b" moveWith="wedge7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6">
            <dgm:if name="Name167" func="var" arg="dir" op="equ" val="norm">
              <dgm:presOf axis="ch desOrSelf" ptType="node node" st="7 1" cnt="1 0"/>
            </dgm:if>
            <dgm:else name="Name168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69"/>
    </dgm:choose>
    <dgm:choose name="Name170">
      <dgm:if name="Name171" axis="ch" ptType="node" func="cnt" op="equ" val="1">
        <dgm:forEach name="Name172" axis="ch" ptType="sibTrans" hideLastTrans="0" cnt="1">
          <dgm:layoutNode name="arrowWedge1single" styleLbl="fgSibTrans2D1">
            <dgm:choose name="Name173">
              <dgm:if name="Name174" func="var" arg="dir" op="equ" val="norm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arr"/>
                  <dgm:param type="endSty" val="noArr"/>
                </dgm:alg>
              </dgm:if>
              <dgm:else name="Name175">
                <dgm:alg type="conn">
                  <dgm:param type="connRout" val="longCurve"/>
                  <dgm:param type="srcNode" val="dummy1a"/>
                  <dgm:param type="dstNode" val="dummy1b"/>
                  <dgm:param type="begPts" val="tL"/>
                  <dgm:param type="endPts" val="tR"/>
                  <dgm:param type="begSty" val="noArr"/>
                  <dgm:param type="endSty" val="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if name="Name176" axis="ch" ptType="node" func="cnt" op="gte" val="2">
        <dgm:forEach name="Name177" axis="ch" ptType="sibTrans" hideLastTrans="0" cnt="1">
          <dgm:layoutNode name="arrowWedge1" styleLbl="fgSibTrans2D1">
            <dgm:choose name="Name178">
              <dgm:if name="Name179" func="var" arg="dir" op="equ" val="norm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noArr"/>
                  <dgm:param type="endSty" val="arr"/>
                </dgm:alg>
              </dgm:if>
              <dgm:else name="Name180">
                <dgm:alg type="conn">
                  <dgm:param type="connRout" val="curve"/>
                  <dgm:param type="srcNode" val="dummy1a"/>
                  <dgm:param type="dstNode" val="dummy1b"/>
                  <dgm:param type="begPts" val="tL"/>
                  <dgm:param type="endPts" val="tL"/>
                  <dgm:param type="begSty" val="arr"/>
                  <dgm:param type="endSty" val="noArr"/>
                </dgm:alg>
              </dgm:else>
            </dgm:choose>
            <dgm:shape xmlns:r="http://schemas.openxmlformats.org/officeDocument/2006/relationships" type="conn" r:blip="">
              <dgm:adjLst/>
            </dgm:shape>
            <dgm:presOf/>
            <dgm:constrLst>
              <dgm:constr type="w" val="1"/>
              <dgm:constr type="begPad"/>
              <dgm:constr type="endPad"/>
            </dgm:constrLst>
            <dgm:ruleLst/>
          </dgm:layoutNode>
        </dgm:forEach>
      </dgm:if>
      <dgm:else name="Name181"/>
    </dgm:choose>
    <dgm:forEach name="Name182" axis="ch" ptType="sibTrans" hideLastTrans="0" st="2" cnt="1">
      <dgm:layoutNode name="arrowWedge2" styleLbl="fgSibTrans2D1">
        <dgm:choose name="Name183">
          <dgm:if name="Name184" func="var" arg="dir" op="equ" val="norm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5">
            <dgm:alg type="conn">
              <dgm:param type="connRout" val="curve"/>
              <dgm:param type="srcNode" val="dummy2a"/>
              <dgm:param type="dstNode" val="dummy2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86" axis="ch" ptType="sibTrans" hideLastTrans="0" st="3" cnt="1">
      <dgm:layoutNode name="arrowWedge3" styleLbl="fgSibTrans2D1">
        <dgm:choose name="Name187">
          <dgm:if name="Name188" func="var" arg="dir" op="equ" val="norm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89">
            <dgm:alg type="conn">
              <dgm:param type="connRout" val="curve"/>
              <dgm:param type="srcNode" val="dummy3a"/>
              <dgm:param type="dstNode" val="dummy3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0" axis="ch" ptType="sibTrans" hideLastTrans="0" st="4" cnt="1">
      <dgm:layoutNode name="arrowWedge4" styleLbl="fgSibTrans2D1">
        <dgm:choose name="Name191">
          <dgm:if name="Name192" func="var" arg="dir" op="equ" val="norm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3">
            <dgm:alg type="conn">
              <dgm:param type="connRout" val="curve"/>
              <dgm:param type="srcNode" val="dummy4a"/>
              <dgm:param type="dstNode" val="dummy4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4" axis="ch" ptType="sibTrans" hideLastTrans="0" st="5" cnt="1">
      <dgm:layoutNode name="arrowWedge5" styleLbl="fgSibTrans2D1">
        <dgm:choose name="Name195">
          <dgm:if name="Name196" func="var" arg="dir" op="equ" val="norm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197">
            <dgm:alg type="conn">
              <dgm:param type="connRout" val="curve"/>
              <dgm:param type="srcNode" val="dummy5a"/>
              <dgm:param type="dstNode" val="dummy5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198" axis="ch" ptType="sibTrans" hideLastTrans="0" st="6" cnt="1">
      <dgm:layoutNode name="arrowWedge6" styleLbl="fgSibTrans2D1">
        <dgm:choose name="Name199">
          <dgm:if name="Name200" func="var" arg="dir" op="equ" val="norm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1">
            <dgm:alg type="conn">
              <dgm:param type="connRout" val="curve"/>
              <dgm:param type="srcNode" val="dummy6a"/>
              <dgm:param type="dstNode" val="dummy6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  <dgm:forEach name="Name202" axis="ch" ptType="sibTrans" hideLastTrans="0" st="7" cnt="1">
      <dgm:layoutNode name="arrowWedge7" styleLbl="fgSibTrans2D1">
        <dgm:choose name="Name203">
          <dgm:if name="Name204" func="var" arg="dir" op="equ" val="norm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noArr"/>
              <dgm:param type="endSty" val="arr"/>
            </dgm:alg>
          </dgm:if>
          <dgm:else name="Name205">
            <dgm:alg type="conn">
              <dgm:param type="connRout" val="curve"/>
              <dgm:param type="srcNode" val="dummy7a"/>
              <dgm:param type="dstNode" val="dummy7b"/>
              <dgm:param type="begPts" val="tL"/>
              <dgm:param type="endPts" val="tL"/>
              <dgm:param type="begSty" val="arr"/>
              <dgm:param type="endSty" val="noArr"/>
            </dgm:alg>
          </dgm:else>
        </dgm:choose>
        <dgm:shape xmlns:r="http://schemas.openxmlformats.org/officeDocument/2006/relationships" type="conn" r:blip="">
          <dgm:adjLst/>
        </dgm:shape>
        <dgm:presOf/>
        <dgm:constrLst>
          <dgm:constr type="w" val="1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2755D2-5E91-4F63-995A-6895A61B1CE6}" type="datetimeFigureOut">
              <a:rPr lang="de-DE" smtClean="0"/>
              <a:t>25.08.2014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6328E-EFCA-4F49-BCB6-D27171D87862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8953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Bsp. Grundkurs</a:t>
            </a:r>
            <a:r>
              <a:rPr lang="de-DE" baseline="0" dirty="0" smtClean="0"/>
              <a:t> fortgeführt</a:t>
            </a:r>
          </a:p>
          <a:p>
            <a:r>
              <a:rPr lang="de-DE" baseline="0" dirty="0" smtClean="0"/>
              <a:t>Link auf konkretisiertes Unterrichtsvorhaben setzen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Kompetenzen entwickeln an Inhalten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smtClean="0"/>
              <a:t>??? Ist es notwendig, in einer synoptischen Darstellung die inhaltlichen Schwerpunkte</a:t>
            </a:r>
            <a:r>
              <a:rPr lang="de-DE" baseline="0" dirty="0" smtClean="0"/>
              <a:t> aufzuführen? Es ist davon auszugehen, dass die TN die KLP kennen.</a:t>
            </a: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dirty="0" err="1" smtClean="0">
                <a:solidFill>
                  <a:srgbClr val="FF0000"/>
                </a:solidFill>
              </a:rPr>
              <a:t>Defis</a:t>
            </a:r>
            <a:r>
              <a:rPr lang="de-DE" dirty="0" smtClean="0">
                <a:solidFill>
                  <a:srgbClr val="FF0000"/>
                </a:solidFill>
              </a:rPr>
              <a:t> … muss an erste Stelle in der</a:t>
            </a:r>
            <a:r>
              <a:rPr lang="de-DE" baseline="0" dirty="0" smtClean="0">
                <a:solidFill>
                  <a:srgbClr val="FF0000"/>
                </a:solidFill>
              </a:rPr>
              <a:t> Animation!!!</a:t>
            </a:r>
            <a:endParaRPr lang="de-DE" dirty="0" smtClean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741122-4529-4658-B0A8-752C82FA9D21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71633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080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080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080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080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080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08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08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08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08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A3FF555-FB1D-4E35-B741-5BB3D68DD1E9}" type="slidenum">
              <a:rPr lang="de-DE" altLang="de-DE" smtClean="0"/>
              <a:pPr eaLnBrk="1" hangingPunct="1">
                <a:spcBef>
                  <a:spcPct val="0"/>
                </a:spcBef>
              </a:pPr>
              <a:t>9</a:t>
            </a:fld>
            <a:endParaRPr lang="de-DE" altLang="de-DE" smtClean="0"/>
          </a:p>
        </p:txBody>
      </p:sp>
      <p:sp>
        <p:nvSpPr>
          <p:cNvPr id="83971" name="Rectangle 7"/>
          <p:cNvSpPr txBox="1">
            <a:spLocks noGrp="1" noChangeArrowheads="1"/>
          </p:cNvSpPr>
          <p:nvPr/>
        </p:nvSpPr>
        <p:spPr bwMode="auto">
          <a:xfrm>
            <a:off x="3883643" y="8684826"/>
            <a:ext cx="2972724" cy="4577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763" tIns="45382" rIns="90763" bIns="45382" anchor="b"/>
          <a:lstStyle>
            <a:lvl1pPr defTabSz="9080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defTabSz="9080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defTabSz="9080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defTabSz="9080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defTabSz="9080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08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08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08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080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023B48F2-F52C-4201-BFBD-9288C1515D0A}" type="slidenum">
              <a:rPr lang="de-DE" altLang="de-DE"/>
              <a:pPr algn="r" eaLnBrk="1" hangingPunct="1">
                <a:spcBef>
                  <a:spcPct val="0"/>
                </a:spcBef>
              </a:pPr>
              <a:t>9</a:t>
            </a:fld>
            <a:endParaRPr lang="de-DE" altLang="de-DE"/>
          </a:p>
        </p:txBody>
      </p:sp>
      <p:sp>
        <p:nvSpPr>
          <p:cNvPr id="839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29000"/>
          </a:xfrm>
          <a:ln/>
        </p:spPr>
      </p:sp>
      <p:sp>
        <p:nvSpPr>
          <p:cNvPr id="83973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de-DE" altLang="de-DE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Master" Target="../slideMasters/slideMaster1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6C51-00CE-42D8-85EE-6416B0D5B2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4744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tabLst>
                <a:tab pos="806450" algn="l"/>
              </a:tabLst>
              <a:defRPr sz="2400" b="1"/>
            </a:lvl1pPr>
          </a:lstStyle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1043608" y="1269654"/>
            <a:ext cx="7632848" cy="0"/>
          </a:xfrm>
          <a:prstGeom prst="line">
            <a:avLst/>
          </a:prstGeom>
          <a:ln w="19050">
            <a:gradFill>
              <a:gsLst>
                <a:gs pos="28000">
                  <a:schemeClr val="accent3">
                    <a:lumMod val="72000"/>
                  </a:schemeClr>
                </a:gs>
                <a:gs pos="57000">
                  <a:schemeClr val="accent4">
                    <a:lumMod val="75000"/>
                  </a:schemeClr>
                </a:gs>
                <a:gs pos="87000">
                  <a:schemeClr val="accent2">
                    <a:lumMod val="75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hteck 10"/>
          <p:cNvSpPr/>
          <p:nvPr userDrawn="1"/>
        </p:nvSpPr>
        <p:spPr>
          <a:xfrm>
            <a:off x="1229446" y="423409"/>
            <a:ext cx="3027817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marL="0" indent="0" algn="l"/>
            <a:r>
              <a:rPr lang="de-DE" sz="2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Aufgaben konstruieren</a:t>
            </a:r>
            <a:endParaRPr lang="de-DE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432048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1027" name="Picture 3" descr="C:\Users\bial\AppData\Local\Microsoft\Windows\Temporary Internet Files\Content.IE5\VP3E1EE0\MC900297831[1].wmf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92" y="730194"/>
            <a:ext cx="978470" cy="722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bial\AppData\Local\Microsoft\Windows\Temporary Internet Files\Content.IE5\LV39IDUY\MC900340350[1]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840" y="1075901"/>
            <a:ext cx="393212" cy="277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07788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tabLst>
                <a:tab pos="806450" algn="l"/>
              </a:tabLst>
              <a:defRPr sz="2400" b="1"/>
            </a:lvl1pPr>
          </a:lstStyle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1043608" y="1269654"/>
            <a:ext cx="7632848" cy="0"/>
          </a:xfrm>
          <a:prstGeom prst="line">
            <a:avLst/>
          </a:prstGeom>
          <a:ln w="19050">
            <a:gradFill>
              <a:gsLst>
                <a:gs pos="28000">
                  <a:schemeClr val="accent3">
                    <a:lumMod val="72000"/>
                  </a:schemeClr>
                </a:gs>
                <a:gs pos="57000">
                  <a:schemeClr val="accent4">
                    <a:lumMod val="75000"/>
                  </a:schemeClr>
                </a:gs>
                <a:gs pos="87000">
                  <a:schemeClr val="accent2">
                    <a:lumMod val="75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432048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graphicFrame>
        <p:nvGraphicFramePr>
          <p:cNvPr id="13" name="Inhaltsplatzhalter 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1286866341"/>
              </p:ext>
            </p:extLst>
          </p:nvPr>
        </p:nvGraphicFramePr>
        <p:xfrm>
          <a:off x="-324544" y="-99392"/>
          <a:ext cx="2043708" cy="1968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1867355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tabLst>
                <a:tab pos="806450" algn="l"/>
              </a:tabLst>
              <a:defRPr sz="2400" b="1"/>
            </a:lvl1pPr>
          </a:lstStyle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1043608" y="1269654"/>
            <a:ext cx="7632848" cy="0"/>
          </a:xfrm>
          <a:prstGeom prst="line">
            <a:avLst/>
          </a:prstGeom>
          <a:ln w="19050">
            <a:gradFill>
              <a:gsLst>
                <a:gs pos="28000">
                  <a:schemeClr val="accent3">
                    <a:lumMod val="72000"/>
                  </a:schemeClr>
                </a:gs>
                <a:gs pos="57000">
                  <a:schemeClr val="accent4">
                    <a:lumMod val="75000"/>
                  </a:schemeClr>
                </a:gs>
                <a:gs pos="87000">
                  <a:schemeClr val="accent2">
                    <a:lumMod val="75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432048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graphicFrame>
        <p:nvGraphicFramePr>
          <p:cNvPr id="13" name="Inhaltsplatzhalter 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3501178095"/>
              </p:ext>
            </p:extLst>
          </p:nvPr>
        </p:nvGraphicFramePr>
        <p:xfrm>
          <a:off x="-324544" y="-99392"/>
          <a:ext cx="2043708" cy="1968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5067423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tabLst>
                <a:tab pos="806450" algn="l"/>
              </a:tabLst>
              <a:defRPr sz="2400" b="1"/>
            </a:lvl1pPr>
          </a:lstStyle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1187624" y="1269801"/>
            <a:ext cx="7632848" cy="0"/>
          </a:xfrm>
          <a:prstGeom prst="line">
            <a:avLst/>
          </a:prstGeom>
          <a:ln w="19050">
            <a:gradFill>
              <a:gsLst>
                <a:gs pos="28000">
                  <a:schemeClr val="accent3">
                    <a:lumMod val="72000"/>
                  </a:schemeClr>
                </a:gs>
                <a:gs pos="57000">
                  <a:schemeClr val="accent4">
                    <a:lumMod val="75000"/>
                  </a:schemeClr>
                </a:gs>
                <a:gs pos="87000">
                  <a:schemeClr val="accent2">
                    <a:lumMod val="75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432048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graphicFrame>
        <p:nvGraphicFramePr>
          <p:cNvPr id="13" name="Inhaltsplatzhalter 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2733143709"/>
              </p:ext>
            </p:extLst>
          </p:nvPr>
        </p:nvGraphicFramePr>
        <p:xfrm>
          <a:off x="-324544" y="-99392"/>
          <a:ext cx="2043708" cy="1968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7999468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tabLst>
                <a:tab pos="806450" algn="l"/>
              </a:tabLst>
              <a:defRPr sz="2400" b="1"/>
            </a:lvl1pPr>
          </a:lstStyle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1043608" y="1269654"/>
            <a:ext cx="7632848" cy="0"/>
          </a:xfrm>
          <a:prstGeom prst="line">
            <a:avLst/>
          </a:prstGeom>
          <a:ln w="19050">
            <a:gradFill>
              <a:gsLst>
                <a:gs pos="28000">
                  <a:schemeClr val="accent3">
                    <a:lumMod val="72000"/>
                  </a:schemeClr>
                </a:gs>
                <a:gs pos="57000">
                  <a:schemeClr val="accent4">
                    <a:lumMod val="75000"/>
                  </a:schemeClr>
                </a:gs>
                <a:gs pos="87000">
                  <a:schemeClr val="accent2">
                    <a:lumMod val="75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432048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graphicFrame>
        <p:nvGraphicFramePr>
          <p:cNvPr id="13" name="Inhaltsplatzhalter 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1482191413"/>
              </p:ext>
            </p:extLst>
          </p:nvPr>
        </p:nvGraphicFramePr>
        <p:xfrm>
          <a:off x="-324544" y="-99392"/>
          <a:ext cx="2043708" cy="1968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109026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tabLst>
                <a:tab pos="806450" algn="l"/>
              </a:tabLst>
              <a:defRPr sz="2400" b="1"/>
            </a:lvl1pPr>
          </a:lstStyle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1043608" y="1269654"/>
            <a:ext cx="7632848" cy="0"/>
          </a:xfrm>
          <a:prstGeom prst="line">
            <a:avLst/>
          </a:prstGeom>
          <a:ln w="19050">
            <a:gradFill>
              <a:gsLst>
                <a:gs pos="28000">
                  <a:schemeClr val="accent3">
                    <a:lumMod val="72000"/>
                  </a:schemeClr>
                </a:gs>
                <a:gs pos="57000">
                  <a:schemeClr val="accent4">
                    <a:lumMod val="75000"/>
                  </a:schemeClr>
                </a:gs>
                <a:gs pos="87000">
                  <a:schemeClr val="accent2">
                    <a:lumMod val="75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432048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graphicFrame>
        <p:nvGraphicFramePr>
          <p:cNvPr id="13" name="Inhaltsplatzhalter 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2729516068"/>
              </p:ext>
            </p:extLst>
          </p:nvPr>
        </p:nvGraphicFramePr>
        <p:xfrm>
          <a:off x="-324544" y="-99392"/>
          <a:ext cx="2043708" cy="1968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075853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tabLst>
                <a:tab pos="806450" algn="l"/>
              </a:tabLst>
              <a:defRPr sz="2400" b="1"/>
            </a:lvl1pPr>
          </a:lstStyle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1043608" y="1269654"/>
            <a:ext cx="7632848" cy="0"/>
          </a:xfrm>
          <a:prstGeom prst="line">
            <a:avLst/>
          </a:prstGeom>
          <a:ln w="19050">
            <a:gradFill>
              <a:gsLst>
                <a:gs pos="28000">
                  <a:schemeClr val="accent3">
                    <a:lumMod val="72000"/>
                  </a:schemeClr>
                </a:gs>
                <a:gs pos="57000">
                  <a:schemeClr val="accent4">
                    <a:lumMod val="75000"/>
                  </a:schemeClr>
                </a:gs>
                <a:gs pos="87000">
                  <a:schemeClr val="accent2">
                    <a:lumMod val="75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432048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graphicFrame>
        <p:nvGraphicFramePr>
          <p:cNvPr id="13" name="Inhaltsplatzhalter 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803591662"/>
              </p:ext>
            </p:extLst>
          </p:nvPr>
        </p:nvGraphicFramePr>
        <p:xfrm>
          <a:off x="-324544" y="-99392"/>
          <a:ext cx="2043708" cy="1968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5810489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tabLst>
                <a:tab pos="806450" algn="l"/>
              </a:tabLst>
              <a:defRPr sz="2400" b="1"/>
            </a:lvl1pPr>
          </a:lstStyle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1043608" y="1269654"/>
            <a:ext cx="7632848" cy="0"/>
          </a:xfrm>
          <a:prstGeom prst="line">
            <a:avLst/>
          </a:prstGeom>
          <a:ln w="19050">
            <a:gradFill>
              <a:gsLst>
                <a:gs pos="28000">
                  <a:schemeClr val="accent3">
                    <a:lumMod val="72000"/>
                  </a:schemeClr>
                </a:gs>
                <a:gs pos="57000">
                  <a:schemeClr val="accent4">
                    <a:lumMod val="75000"/>
                  </a:schemeClr>
                </a:gs>
                <a:gs pos="87000">
                  <a:schemeClr val="accent2">
                    <a:lumMod val="75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432048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graphicFrame>
        <p:nvGraphicFramePr>
          <p:cNvPr id="7" name="Diagramm 6"/>
          <p:cNvGraphicFramePr/>
          <p:nvPr userDrawn="1">
            <p:extLst>
              <p:ext uri="{D42A27DB-BD31-4B8C-83A1-F6EECF244321}">
                <p14:modId xmlns:p14="http://schemas.microsoft.com/office/powerpoint/2010/main" val="1533322115"/>
              </p:ext>
            </p:extLst>
          </p:nvPr>
        </p:nvGraphicFramePr>
        <p:xfrm>
          <a:off x="-108520" y="193722"/>
          <a:ext cx="1823864" cy="10958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8346151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tabLst>
                <a:tab pos="806450" algn="l"/>
              </a:tabLst>
              <a:defRPr sz="2400" b="1"/>
            </a:lvl1pPr>
          </a:lstStyle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1043608" y="1269654"/>
            <a:ext cx="7632848" cy="0"/>
          </a:xfrm>
          <a:prstGeom prst="line">
            <a:avLst/>
          </a:prstGeom>
          <a:ln w="19050">
            <a:gradFill>
              <a:gsLst>
                <a:gs pos="28000">
                  <a:schemeClr val="accent3">
                    <a:lumMod val="72000"/>
                  </a:schemeClr>
                </a:gs>
                <a:gs pos="57000">
                  <a:schemeClr val="accent4">
                    <a:lumMod val="75000"/>
                  </a:schemeClr>
                </a:gs>
                <a:gs pos="87000">
                  <a:schemeClr val="accent2">
                    <a:lumMod val="75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432048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graphicFrame>
        <p:nvGraphicFramePr>
          <p:cNvPr id="13" name="Inhaltsplatzhalter 3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2530027714"/>
              </p:ext>
            </p:extLst>
          </p:nvPr>
        </p:nvGraphicFramePr>
        <p:xfrm>
          <a:off x="-324544" y="-99392"/>
          <a:ext cx="2043708" cy="19688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47452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8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37913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03.09.2014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Französisch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Textfeld 8"/>
          <p:cNvSpPr txBox="1"/>
          <p:nvPr userDrawn="1"/>
        </p:nvSpPr>
        <p:spPr>
          <a:xfrm>
            <a:off x="0" y="1988840"/>
            <a:ext cx="9144000" cy="1754326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23558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6C51-00CE-42D8-85EE-6416B0D5B2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40119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6C51-00CE-42D8-85EE-6416B0D5B2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30876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6C51-00CE-42D8-85EE-6416B0D5B2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0485407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6C51-00CE-42D8-85EE-6416B0D5B2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848173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6C51-00CE-42D8-85EE-6416B0D5B2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698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6C51-00CE-42D8-85EE-6416B0D5B2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830002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6C51-00CE-42D8-85EE-6416B0D5B2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147287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6C51-00CE-42D8-85EE-6416B0D5B2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2439012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6C51-00CE-42D8-85EE-6416B0D5B2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37596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86C51-00CE-42D8-85EE-6416B0D5B27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352090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el und Inhal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34270" y="908720"/>
            <a:ext cx="7452530" cy="508917"/>
          </a:xfrm>
        </p:spPr>
        <p:txBody>
          <a:bodyPr>
            <a:noAutofit/>
          </a:bodyPr>
          <a:lstStyle>
            <a:lvl1pPr algn="l">
              <a:defRPr sz="24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03.09.2014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Französisch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pic>
        <p:nvPicPr>
          <p:cNvPr id="2050" name="Picture 2" descr="C:\Users\bial\AppData\Local\Microsoft\Windows\Temporary Internet Files\Content.IE5\VP3E1EE0\MC900348633[2].wmf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545804"/>
            <a:ext cx="910742" cy="91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Gerade Verbindung 10"/>
          <p:cNvCxnSpPr/>
          <p:nvPr userDrawn="1"/>
        </p:nvCxnSpPr>
        <p:spPr>
          <a:xfrm>
            <a:off x="778898" y="1456546"/>
            <a:ext cx="7825549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eck 11"/>
          <p:cNvSpPr/>
          <p:nvPr userDrawn="1"/>
        </p:nvSpPr>
        <p:spPr>
          <a:xfrm>
            <a:off x="1234269" y="419471"/>
            <a:ext cx="2609240" cy="461665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de-DE" sz="2400" b="1" cap="none" spc="150" dirty="0" smtClean="0">
                <a:ln w="11430"/>
                <a:solidFill>
                  <a:schemeClr val="accent1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Standardsetzung</a:t>
            </a:r>
            <a:endParaRPr lang="de-DE" sz="5400" b="1" cap="none" spc="150" dirty="0">
              <a:ln w="11430"/>
              <a:solidFill>
                <a:schemeClr val="accent1">
                  <a:lumMod val="75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251520" y="1700213"/>
            <a:ext cx="8640960" cy="43211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50670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34270" y="908720"/>
            <a:ext cx="7452530" cy="508917"/>
          </a:xfrm>
        </p:spPr>
        <p:txBody>
          <a:bodyPr>
            <a:noAutofit/>
          </a:bodyPr>
          <a:lstStyle>
            <a:lvl1pPr algn="l">
              <a:defRPr sz="24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03.09.2014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Französisch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pic>
        <p:nvPicPr>
          <p:cNvPr id="2050" name="Picture 2" descr="C:\Users\bial\AppData\Local\Microsoft\Windows\Temporary Internet Files\Content.IE5\VP3E1EE0\MC900348633[2].wmf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-3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545804"/>
            <a:ext cx="910742" cy="91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Gerade Verbindung 10"/>
          <p:cNvCxnSpPr/>
          <p:nvPr userDrawn="1"/>
        </p:nvCxnSpPr>
        <p:spPr>
          <a:xfrm>
            <a:off x="778898" y="1456546"/>
            <a:ext cx="7825549" cy="0"/>
          </a:xfrm>
          <a:prstGeom prst="line">
            <a:avLst/>
          </a:prstGeom>
          <a:ln w="15875">
            <a:solidFill>
              <a:schemeClr val="bg1">
                <a:lumMod val="65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eck 11"/>
          <p:cNvSpPr/>
          <p:nvPr userDrawn="1"/>
        </p:nvSpPr>
        <p:spPr>
          <a:xfrm>
            <a:off x="1195348" y="339948"/>
            <a:ext cx="3404522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Kompetenzen entwickeln</a:t>
            </a:r>
            <a:endParaRPr lang="de-DE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251520" y="1700213"/>
            <a:ext cx="8640960" cy="43211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541007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34270" y="908720"/>
            <a:ext cx="7452530" cy="508917"/>
          </a:xfrm>
        </p:spPr>
        <p:txBody>
          <a:bodyPr>
            <a:noAutofit/>
          </a:bodyPr>
          <a:lstStyle>
            <a:lvl1pPr algn="l">
              <a:defRPr sz="24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03.09.2014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Französisch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pic>
        <p:nvPicPr>
          <p:cNvPr id="2050" name="Picture 2" descr="C:\Users\bial\AppData\Local\Microsoft\Windows\Temporary Internet Files\Content.IE5\VP3E1EE0\MC900348633[2].wmf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545804"/>
            <a:ext cx="910742" cy="91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Gerade Verbindung 10"/>
          <p:cNvCxnSpPr/>
          <p:nvPr userDrawn="1"/>
        </p:nvCxnSpPr>
        <p:spPr>
          <a:xfrm>
            <a:off x="778898" y="1456546"/>
            <a:ext cx="7825549" cy="0"/>
          </a:xfrm>
          <a:prstGeom prst="line">
            <a:avLst/>
          </a:prstGeom>
          <a:ln w="15875">
            <a:solidFill>
              <a:schemeClr val="accent5">
                <a:lumMod val="75000"/>
                <a:alpha val="29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eck 11"/>
          <p:cNvSpPr/>
          <p:nvPr userDrawn="1"/>
        </p:nvSpPr>
        <p:spPr>
          <a:xfrm>
            <a:off x="1234269" y="419472"/>
            <a:ext cx="4535537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de-DE" sz="2400" b="1" cap="none" spc="150" dirty="0" smtClean="0">
                <a:ln w="11430"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individuelle Mehrsprachigkeit</a:t>
            </a:r>
            <a:endParaRPr lang="de-DE" sz="5400" b="1" cap="none" spc="150" dirty="0">
              <a:ln w="11430"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251520" y="1700213"/>
            <a:ext cx="8640960" cy="43211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543375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34270" y="908720"/>
            <a:ext cx="7452530" cy="508917"/>
          </a:xfrm>
        </p:spPr>
        <p:txBody>
          <a:bodyPr>
            <a:noAutofit/>
          </a:bodyPr>
          <a:lstStyle>
            <a:lvl1pPr algn="l">
              <a:defRPr sz="24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03.09.2014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Französisch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pic>
        <p:nvPicPr>
          <p:cNvPr id="2050" name="Picture 2" descr="C:\Users\bial\AppData\Local\Microsoft\Windows\Temporary Internet Files\Content.IE5\VP3E1EE0\MC900348633[2].wmf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bg2">
                <a:shade val="45000"/>
                <a:satMod val="135000"/>
              </a:schemeClr>
              <a:prstClr val="white"/>
            </a:duotone>
            <a:lum bright="-30000" contras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545804"/>
            <a:ext cx="910742" cy="91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Gerade Verbindung 10"/>
          <p:cNvCxnSpPr/>
          <p:nvPr userDrawn="1"/>
        </p:nvCxnSpPr>
        <p:spPr>
          <a:xfrm>
            <a:off x="778898" y="1456546"/>
            <a:ext cx="7825549" cy="0"/>
          </a:xfrm>
          <a:prstGeom prst="line">
            <a:avLst/>
          </a:prstGeom>
          <a:ln w="15875">
            <a:solidFill>
              <a:schemeClr val="bg1">
                <a:lumMod val="65000"/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eck 11"/>
          <p:cNvSpPr/>
          <p:nvPr userDrawn="1"/>
        </p:nvSpPr>
        <p:spPr>
          <a:xfrm>
            <a:off x="1195348" y="339948"/>
            <a:ext cx="3404522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ctr"/>
            <a:r>
              <a:rPr lang="de-DE" sz="2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Kompetenzen entwickeln</a:t>
            </a:r>
            <a:endParaRPr lang="de-DE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251520" y="1700213"/>
            <a:ext cx="8640960" cy="43211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26190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34270" y="908720"/>
            <a:ext cx="7452530" cy="508917"/>
          </a:xfrm>
        </p:spPr>
        <p:txBody>
          <a:bodyPr>
            <a:noAutofit/>
          </a:bodyPr>
          <a:lstStyle>
            <a:lvl1pPr algn="l">
              <a:defRPr sz="24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03.09.2014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Französisch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pic>
        <p:nvPicPr>
          <p:cNvPr id="2050" name="Picture 2" descr="C:\Users\bial\AppData\Local\Microsoft\Windows\Temporary Internet Files\Content.IE5\VP3E1EE0\MC900348633[2].wmf"/>
          <p:cNvPicPr>
            <a:picLocks noChangeAspect="1" noChangeArrowheads="1"/>
          </p:cNvPicPr>
          <p:nvPr userDrawn="1"/>
        </p:nvPicPr>
        <p:blipFill>
          <a:blip r:embed="rId2" cstate="print">
            <a:lum brigh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545804"/>
            <a:ext cx="910742" cy="91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Gerade Verbindung 10"/>
          <p:cNvCxnSpPr/>
          <p:nvPr userDrawn="1"/>
        </p:nvCxnSpPr>
        <p:spPr>
          <a:xfrm>
            <a:off x="778898" y="1456546"/>
            <a:ext cx="7825549" cy="0"/>
          </a:xfrm>
          <a:prstGeom prst="line">
            <a:avLst/>
          </a:prstGeom>
          <a:ln w="15875">
            <a:solidFill>
              <a:srgbClr val="00B0F0">
                <a:alpha val="29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eck 11"/>
          <p:cNvSpPr/>
          <p:nvPr userDrawn="1"/>
        </p:nvSpPr>
        <p:spPr>
          <a:xfrm>
            <a:off x="1234269" y="155282"/>
            <a:ext cx="2573525" cy="83099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l"/>
            <a:r>
              <a:rPr lang="de-DE" sz="2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interkulturelle</a:t>
            </a:r>
          </a:p>
          <a:p>
            <a:pPr algn="l"/>
            <a:r>
              <a:rPr lang="de-DE" sz="2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Handlungsfähigkeit</a:t>
            </a:r>
            <a:endParaRPr lang="de-DE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3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251520" y="1700213"/>
            <a:ext cx="8640960" cy="432117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819557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7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34270" y="908720"/>
            <a:ext cx="7452530" cy="508917"/>
          </a:xfrm>
        </p:spPr>
        <p:txBody>
          <a:bodyPr>
            <a:noAutofit/>
          </a:bodyPr>
          <a:lstStyle>
            <a:lvl1pPr algn="l">
              <a:defRPr sz="24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556792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03.09.2014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Französisch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pic>
        <p:nvPicPr>
          <p:cNvPr id="2050" name="Picture 2" descr="C:\Users\bial\AppData\Local\Microsoft\Windows\Temporary Internet Files\Content.IE5\VP3E1EE0\MC900348633[2].wmf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prstClr val="black"/>
              <a:schemeClr val="tx2">
                <a:tint val="45000"/>
                <a:satMod val="400000"/>
              </a:schemeClr>
            </a:duotone>
            <a:lum bright="-4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545804"/>
            <a:ext cx="910742" cy="910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Gerade Verbindung 10"/>
          <p:cNvCxnSpPr/>
          <p:nvPr userDrawn="1"/>
        </p:nvCxnSpPr>
        <p:spPr>
          <a:xfrm>
            <a:off x="778898" y="1456546"/>
            <a:ext cx="7825549" cy="0"/>
          </a:xfrm>
          <a:prstGeom prst="line">
            <a:avLst/>
          </a:prstGeom>
          <a:ln w="15875">
            <a:solidFill>
              <a:schemeClr val="tx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hteck 11"/>
          <p:cNvSpPr/>
          <p:nvPr userDrawn="1"/>
        </p:nvSpPr>
        <p:spPr>
          <a:xfrm>
            <a:off x="1229446" y="423409"/>
            <a:ext cx="157376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algn="l"/>
            <a:r>
              <a:rPr lang="de-DE" sz="2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tx2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Kontinuität</a:t>
            </a:r>
            <a:endParaRPr lang="de-DE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chemeClr val="tx2">
                  <a:lumMod val="50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266867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tabLst>
                <a:tab pos="806450" algn="l"/>
              </a:tabLst>
              <a:defRPr sz="2400" b="1"/>
            </a:lvl1pPr>
          </a:lstStyle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pic>
        <p:nvPicPr>
          <p:cNvPr id="1026" name="Picture 2" descr="C:\Users\bial\AppData\Local\Microsoft\Windows\Temporary Internet Files\Content.IE5\LV39IDUY\MC900434854[1]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6672"/>
            <a:ext cx="926833" cy="926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Gerade Verbindung 8"/>
          <p:cNvCxnSpPr/>
          <p:nvPr userDrawn="1"/>
        </p:nvCxnSpPr>
        <p:spPr>
          <a:xfrm>
            <a:off x="1043608" y="1269654"/>
            <a:ext cx="7632848" cy="0"/>
          </a:xfrm>
          <a:prstGeom prst="line">
            <a:avLst/>
          </a:prstGeom>
          <a:ln w="19050">
            <a:gradFill>
              <a:gsLst>
                <a:gs pos="28000">
                  <a:schemeClr val="accent3">
                    <a:lumMod val="72000"/>
                  </a:schemeClr>
                </a:gs>
                <a:gs pos="57000">
                  <a:schemeClr val="accent4">
                    <a:lumMod val="75000"/>
                  </a:schemeClr>
                </a:gs>
                <a:gs pos="87000">
                  <a:schemeClr val="accent2">
                    <a:lumMod val="75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hteck 10"/>
          <p:cNvSpPr/>
          <p:nvPr userDrawn="1"/>
        </p:nvSpPr>
        <p:spPr>
          <a:xfrm>
            <a:off x="1229446" y="423409"/>
            <a:ext cx="1484509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marL="0" indent="0" algn="l"/>
            <a:r>
              <a:rPr lang="de-DE" sz="2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Evaluation</a:t>
            </a:r>
            <a:endParaRPr lang="de-DE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chemeClr val="accent3">
                  <a:lumMod val="50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432048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4565442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Titel und Inha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 algn="l">
              <a:tabLst>
                <a:tab pos="806450" algn="l"/>
              </a:tabLst>
              <a:defRPr sz="2400" b="1"/>
            </a:lvl1pPr>
          </a:lstStyle>
          <a:p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	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  <a:solidFill>
            <a:schemeClr val="tx2">
              <a:lumMod val="20000"/>
              <a:lumOff val="80000"/>
            </a:schemeClr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03.09.2014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Implementation KLP </a:t>
            </a:r>
            <a:r>
              <a:rPr lang="de-DE" dirty="0" err="1" smtClean="0"/>
              <a:t>WbK</a:t>
            </a:r>
            <a:r>
              <a:rPr lang="de-DE" dirty="0" smtClean="0"/>
              <a:t> Französisch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‹Nr.›</a:t>
            </a:fld>
            <a:endParaRPr lang="de-DE"/>
          </a:p>
        </p:txBody>
      </p:sp>
      <p:cxnSp>
        <p:nvCxnSpPr>
          <p:cNvPr id="9" name="Gerade Verbindung 8"/>
          <p:cNvCxnSpPr/>
          <p:nvPr userDrawn="1"/>
        </p:nvCxnSpPr>
        <p:spPr>
          <a:xfrm>
            <a:off x="1043608" y="1269654"/>
            <a:ext cx="7632848" cy="0"/>
          </a:xfrm>
          <a:prstGeom prst="line">
            <a:avLst/>
          </a:prstGeom>
          <a:ln w="19050">
            <a:gradFill>
              <a:gsLst>
                <a:gs pos="28000">
                  <a:schemeClr val="accent3">
                    <a:lumMod val="72000"/>
                  </a:schemeClr>
                </a:gs>
                <a:gs pos="57000">
                  <a:schemeClr val="accent4">
                    <a:lumMod val="75000"/>
                  </a:schemeClr>
                </a:gs>
                <a:gs pos="87000">
                  <a:schemeClr val="accent2">
                    <a:lumMod val="75000"/>
                  </a:schemeClr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hteck 10"/>
          <p:cNvSpPr/>
          <p:nvPr userDrawn="1"/>
        </p:nvSpPr>
        <p:spPr>
          <a:xfrm>
            <a:off x="1229446" y="423409"/>
            <a:ext cx="3149324" cy="4616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</a:bodyPr>
          <a:lstStyle/>
          <a:p>
            <a:pPr marL="0" indent="0" algn="l"/>
            <a:r>
              <a:rPr lang="de-DE" sz="2400" b="0" cap="none" spc="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Konstruktionsprinzipien</a:t>
            </a:r>
            <a:endParaRPr lang="de-DE" sz="5400" b="0" cap="none" spc="0" dirty="0">
              <a:ln w="10160">
                <a:solidFill>
                  <a:schemeClr val="accent1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432048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pic>
        <p:nvPicPr>
          <p:cNvPr id="1027" name="Picture 3" descr="C:\Users\bial\AppData\Local\Microsoft\Windows\Temporary Internet Files\Content.IE5\VP3E1EE0\MC900297831[1].wmf"/>
          <p:cNvPicPr>
            <a:picLocks noChangeAspect="1" noChangeArrowheads="1"/>
          </p:cNvPicPr>
          <p:nvPr userDrawn="1"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92" y="730194"/>
            <a:ext cx="978470" cy="7228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bial\AppData\Local\Microsoft\Windows\Temporary Internet Files\Content.IE5\LV39IDUY\MC900340350[1].wmf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840" y="1075901"/>
            <a:ext cx="393212" cy="277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10460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jp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86C51-00CE-42D8-85EE-6416B0D5B27B}" type="slidenum">
              <a:rPr lang="de-DE" smtClean="0"/>
              <a:t>‹Nr.›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 userDrawn="1"/>
        </p:nvPicPr>
        <p:blipFill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60648"/>
            <a:ext cx="3066288" cy="573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581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  <p:sldLayoutId id="2147483674" r:id="rId15"/>
    <p:sldLayoutId id="2147483675" r:id="rId16"/>
    <p:sldLayoutId id="2147483676" r:id="rId17"/>
    <p:sldLayoutId id="2147483677" r:id="rId18"/>
    <p:sldLayoutId id="2147483678" r:id="rId19"/>
    <p:sldLayoutId id="2147483650" r:id="rId20"/>
    <p:sldLayoutId id="2147483651" r:id="rId21"/>
    <p:sldLayoutId id="2147483652" r:id="rId22"/>
    <p:sldLayoutId id="2147483653" r:id="rId23"/>
    <p:sldLayoutId id="2147483654" r:id="rId24"/>
    <p:sldLayoutId id="2147483655" r:id="rId25"/>
    <p:sldLayoutId id="2147483656" r:id="rId26"/>
    <p:sldLayoutId id="2147483657" r:id="rId27"/>
    <p:sldLayoutId id="2147483658" r:id="rId28"/>
    <p:sldLayoutId id="2147483659" r:id="rId29"/>
    <p:sldLayoutId id="2147483660" r:id="rId30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GOSt_Franz&#246;sisch_UVIII_Konkretisiertes%20Unterrichtsvorhaben.docx" TargetMode="External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Relationship Id="rId6" Type="http://schemas.openxmlformats.org/officeDocument/2006/relationships/diagramColors" Target="../diagrams/colors10.xml"/><Relationship Id="rId5" Type="http://schemas.openxmlformats.org/officeDocument/2006/relationships/diagramQuickStyle" Target="../diagrams/quickStyle10.xml"/><Relationship Id="rId4" Type="http://schemas.openxmlformats.org/officeDocument/2006/relationships/diagramLayout" Target="../diagrams/layout10.xml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GOSt_Franz&#246;sisch_UVIII_Konkretisiertes%20Unterrichtsvorhaben.docx" TargetMode="Externa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de-DE" sz="3600" i="1" dirty="0" err="1" smtClean="0"/>
              <a:t>Pas</a:t>
            </a:r>
            <a:r>
              <a:rPr lang="de-DE" sz="3600" i="1" dirty="0" smtClean="0"/>
              <a:t> à </a:t>
            </a:r>
            <a:r>
              <a:rPr lang="de-DE" sz="3600" i="1" dirty="0" err="1" smtClean="0"/>
              <a:t>pas</a:t>
            </a:r>
            <a:r>
              <a:rPr lang="de-DE" sz="3600" i="1" dirty="0" smtClean="0"/>
              <a:t> …</a:t>
            </a:r>
            <a:br>
              <a:rPr lang="de-DE" sz="3600" i="1" dirty="0" smtClean="0"/>
            </a:br>
            <a:r>
              <a:rPr lang="de-DE" sz="3600" dirty="0" smtClean="0"/>
              <a:t>Vom Kernlehrplan zum </a:t>
            </a:r>
            <a:br>
              <a:rPr lang="de-DE" sz="3600" dirty="0" smtClean="0"/>
            </a:br>
            <a:r>
              <a:rPr lang="de-DE" sz="3600" dirty="0" smtClean="0"/>
              <a:t>schulinternen Curriculum</a:t>
            </a:r>
            <a:endParaRPr lang="de-DE" sz="3600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smtClean="0"/>
              <a:t>Atelier </a:t>
            </a:r>
            <a:r>
              <a:rPr lang="de-DE" dirty="0" smtClean="0"/>
              <a:t>1</a:t>
            </a:r>
            <a:endParaRPr lang="de-D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99577">
            <a:off x="827584" y="5877272"/>
            <a:ext cx="636464" cy="206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69136">
            <a:off x="1329684" y="5992040"/>
            <a:ext cx="636464" cy="206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8809" y="5351247"/>
            <a:ext cx="636464" cy="206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783" y="5707773"/>
            <a:ext cx="636464" cy="206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21038">
            <a:off x="3728140" y="5248132"/>
            <a:ext cx="636464" cy="206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21038">
            <a:off x="4266240" y="5396593"/>
            <a:ext cx="636464" cy="206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3260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Vielen Dank für Ihre Aufmerksamkeit!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sz="2000" dirty="0" smtClean="0"/>
          </a:p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110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altLang="de-DE" b="1" dirty="0" smtClean="0">
                <a:latin typeface="Corbel" pitchFamily="34" charset="0"/>
              </a:rPr>
              <a:t/>
            </a:r>
            <a:br>
              <a:rPr lang="de-DE" altLang="de-DE" b="1" dirty="0" smtClean="0">
                <a:latin typeface="Corbel" pitchFamily="34" charset="0"/>
              </a:rPr>
            </a:br>
            <a:r>
              <a:rPr lang="de-DE" altLang="de-DE" b="1" dirty="0">
                <a:latin typeface="Corbel" pitchFamily="34" charset="0"/>
              </a:rPr>
              <a:t/>
            </a:r>
            <a:br>
              <a:rPr lang="de-DE" altLang="de-DE" b="1" dirty="0">
                <a:latin typeface="Corbel" pitchFamily="34" charset="0"/>
              </a:rPr>
            </a:br>
            <a:r>
              <a:rPr lang="de-DE" altLang="de-DE" sz="2700" b="1" dirty="0" smtClean="0">
                <a:latin typeface="Corbel" pitchFamily="34" charset="0"/>
              </a:rPr>
              <a:t>Aufgabe </a:t>
            </a:r>
            <a:r>
              <a:rPr lang="de-DE" altLang="de-DE" sz="2700" b="1" dirty="0">
                <a:latin typeface="Corbel" pitchFamily="34" charset="0"/>
              </a:rPr>
              <a:t>schulinterner Lehrpläne </a:t>
            </a:r>
            <a:r>
              <a:rPr lang="de-DE" altLang="de-DE" b="1" dirty="0">
                <a:latin typeface="Corbel" pitchFamily="34" charset="0"/>
              </a:rPr>
              <a:t/>
            </a:r>
            <a:br>
              <a:rPr lang="de-DE" altLang="de-DE" b="1" dirty="0">
                <a:latin typeface="Corbel" pitchFamily="34" charset="0"/>
              </a:rPr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ct val="50000"/>
              </a:spcBef>
              <a:buFontTx/>
              <a:buNone/>
            </a:pPr>
            <a:endParaRPr lang="de-DE" altLang="de-DE" dirty="0">
              <a:solidFill>
                <a:srgbClr val="000099"/>
              </a:solidFill>
              <a:latin typeface="Corbel" pitchFamily="34" charset="0"/>
            </a:endParaRPr>
          </a:p>
        </p:txBody>
      </p:sp>
      <p:sp>
        <p:nvSpPr>
          <p:cNvPr id="4" name="Abgerundetes Rechteck 3"/>
          <p:cNvSpPr/>
          <p:nvPr/>
        </p:nvSpPr>
        <p:spPr>
          <a:xfrm>
            <a:off x="467544" y="1736812"/>
            <a:ext cx="7848872" cy="108012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altLang="de-DE" dirty="0">
                <a:solidFill>
                  <a:srgbClr val="000099"/>
                </a:solidFill>
                <a:latin typeface="Corbel" pitchFamily="34" charset="0"/>
              </a:rPr>
              <a:t>die verbindlichen Vorgaben der Kernlehrpläne auf die </a:t>
            </a:r>
            <a:r>
              <a:rPr lang="de-DE" altLang="de-DE" b="1" dirty="0">
                <a:solidFill>
                  <a:srgbClr val="000099"/>
                </a:solidFill>
                <a:latin typeface="Corbel" pitchFamily="34" charset="0"/>
              </a:rPr>
              <a:t>Situation der Schule </a:t>
            </a:r>
            <a:r>
              <a:rPr lang="de-DE" altLang="de-DE" dirty="0">
                <a:solidFill>
                  <a:srgbClr val="000099"/>
                </a:solidFill>
                <a:latin typeface="Corbel" pitchFamily="34" charset="0"/>
              </a:rPr>
              <a:t>bezogen </a:t>
            </a:r>
            <a:r>
              <a:rPr lang="de-DE" altLang="de-DE" b="1" dirty="0">
                <a:solidFill>
                  <a:srgbClr val="000099"/>
                </a:solidFill>
                <a:latin typeface="Corbel" pitchFamily="34" charset="0"/>
              </a:rPr>
              <a:t>konkretisieren</a:t>
            </a:r>
            <a:r>
              <a:rPr lang="de-DE" altLang="de-DE" dirty="0">
                <a:solidFill>
                  <a:srgbClr val="000099"/>
                </a:solidFill>
                <a:latin typeface="Corbel" pitchFamily="34" charset="0"/>
              </a:rPr>
              <a:t> und Freiräume </a:t>
            </a:r>
            <a:r>
              <a:rPr lang="de-DE" altLang="de-DE" dirty="0" smtClean="0">
                <a:solidFill>
                  <a:srgbClr val="000099"/>
                </a:solidFill>
                <a:latin typeface="Corbel" pitchFamily="34" charset="0"/>
              </a:rPr>
              <a:t>ausgestalten</a:t>
            </a:r>
            <a:endParaRPr lang="de-DE" dirty="0"/>
          </a:p>
        </p:txBody>
      </p:sp>
      <p:pic>
        <p:nvPicPr>
          <p:cNvPr id="2051" name="Picture 3" descr="C:\Users\bial\AppData\Local\Microsoft\Windows\Temporary Internet Files\Content.IE5\ZAHHVO3Z\MC900434750[1].png"/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0262" y="1941408"/>
            <a:ext cx="1292308" cy="1292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Pfeil nach unten 4"/>
          <p:cNvSpPr/>
          <p:nvPr/>
        </p:nvSpPr>
        <p:spPr>
          <a:xfrm>
            <a:off x="3661200" y="2924944"/>
            <a:ext cx="1836204" cy="864096"/>
          </a:xfrm>
          <a:prstGeom prst="downArrow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altLang="de-DE" b="1" dirty="0" err="1">
                <a:latin typeface="Corbel" pitchFamily="34" charset="0"/>
              </a:rPr>
              <a:t>SchulG</a:t>
            </a:r>
            <a:r>
              <a:rPr lang="de-DE" altLang="de-DE" b="1" dirty="0">
                <a:latin typeface="Corbel" pitchFamily="34" charset="0"/>
              </a:rPr>
              <a:t> § 29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1547664" y="2910429"/>
            <a:ext cx="2448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/>
              <a:t>rechtliche Grundlagen</a:t>
            </a:r>
            <a:endParaRPr lang="de-DE" b="1" dirty="0"/>
          </a:p>
        </p:txBody>
      </p:sp>
      <p:sp>
        <p:nvSpPr>
          <p:cNvPr id="7" name="Textfeld 6"/>
          <p:cNvSpPr txBox="1"/>
          <p:nvPr/>
        </p:nvSpPr>
        <p:spPr>
          <a:xfrm>
            <a:off x="755576" y="3789040"/>
            <a:ext cx="7632848" cy="228985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69875" indent="-269875">
              <a:spcBef>
                <a:spcPct val="40000"/>
              </a:spcBef>
              <a:buNone/>
            </a:pPr>
            <a:r>
              <a:rPr lang="de-DE" altLang="de-DE" dirty="0">
                <a:latin typeface="Corbel" pitchFamily="34" charset="0"/>
              </a:rPr>
              <a:t>(</a:t>
            </a:r>
            <a:r>
              <a:rPr lang="de-DE" altLang="de-DE" sz="1600" dirty="0">
                <a:latin typeface="Corbel" pitchFamily="34" charset="0"/>
              </a:rPr>
              <a:t>1) Das </a:t>
            </a:r>
            <a:r>
              <a:rPr lang="de-DE" altLang="de-DE" sz="1600" b="1" dirty="0">
                <a:latin typeface="Corbel" pitchFamily="34" charset="0"/>
              </a:rPr>
              <a:t>Ministerium</a:t>
            </a:r>
            <a:r>
              <a:rPr lang="de-DE" altLang="de-DE" sz="1600" dirty="0">
                <a:latin typeface="Corbel" pitchFamily="34" charset="0"/>
              </a:rPr>
              <a:t> erlässt in der Regel schulformspezifische </a:t>
            </a:r>
            <a:r>
              <a:rPr lang="de-DE" altLang="de-DE" sz="1600" dirty="0" smtClean="0">
                <a:latin typeface="Corbel" pitchFamily="34" charset="0"/>
              </a:rPr>
              <a:t>Vorgaben für </a:t>
            </a:r>
            <a:r>
              <a:rPr lang="de-DE" altLang="de-DE" sz="1600" dirty="0">
                <a:latin typeface="Corbel" pitchFamily="34" charset="0"/>
              </a:rPr>
              <a:t>den </a:t>
            </a:r>
            <a:r>
              <a:rPr lang="de-DE" altLang="de-DE" sz="1600" dirty="0" smtClean="0">
                <a:latin typeface="Corbel" pitchFamily="34" charset="0"/>
              </a:rPr>
              <a:t>Unterricht </a:t>
            </a:r>
            <a:r>
              <a:rPr lang="de-DE" altLang="de-DE" sz="1600" dirty="0">
                <a:latin typeface="Corbel" pitchFamily="34" charset="0"/>
              </a:rPr>
              <a:t>(Richtlinien, Rahmenvorgaben, Lehrpläne). Diese legen insbesondere die Ziele und Inhalte für die Bildungsgänge, Unterrichtsfächer und Lernbereiche fest und bestimmen die </a:t>
            </a:r>
            <a:r>
              <a:rPr lang="de-DE" altLang="de-DE" sz="1600" b="1" dirty="0">
                <a:latin typeface="Corbel" pitchFamily="34" charset="0"/>
              </a:rPr>
              <a:t>erwarteten Lernergebnisse</a:t>
            </a:r>
            <a:r>
              <a:rPr lang="de-DE" altLang="de-DE" sz="1600" dirty="0">
                <a:latin typeface="Corbel" pitchFamily="34" charset="0"/>
              </a:rPr>
              <a:t> (Bildungsstandards).</a:t>
            </a:r>
          </a:p>
          <a:p>
            <a:pPr marL="269875" indent="-269875">
              <a:spcBef>
                <a:spcPct val="40000"/>
              </a:spcBef>
              <a:buNone/>
            </a:pPr>
            <a:r>
              <a:rPr lang="de-DE" altLang="de-DE" sz="1600" dirty="0">
                <a:latin typeface="Corbel" pitchFamily="34" charset="0"/>
              </a:rPr>
              <a:t>(2) Die </a:t>
            </a:r>
            <a:r>
              <a:rPr lang="de-DE" altLang="de-DE" sz="1600" b="1" dirty="0">
                <a:latin typeface="Corbel" pitchFamily="34" charset="0"/>
              </a:rPr>
              <a:t>Schulen</a:t>
            </a:r>
            <a:r>
              <a:rPr lang="de-DE" altLang="de-DE" sz="1600" dirty="0">
                <a:latin typeface="Corbel" pitchFamily="34" charset="0"/>
              </a:rPr>
              <a:t> bestimmen auf der Grundlage der Unterrichtsvorgaben nach Absatz 1 in Verbindung mit ihrem Schulprogramm</a:t>
            </a:r>
            <a:r>
              <a:rPr lang="de-DE" altLang="de-DE" sz="1600" b="1" dirty="0">
                <a:latin typeface="Corbel" pitchFamily="34" charset="0"/>
              </a:rPr>
              <a:t> schuleigene Unterrichtsvorgaben.</a:t>
            </a:r>
          </a:p>
          <a:p>
            <a:pPr>
              <a:spcBef>
                <a:spcPct val="40000"/>
              </a:spcBef>
              <a:buNone/>
            </a:pPr>
            <a:r>
              <a:rPr lang="de-DE" altLang="de-DE" sz="1600" dirty="0">
                <a:latin typeface="Corbel" pitchFamily="34" charset="0"/>
              </a:rPr>
              <a:t>(3) Unterrichtsvorgaben nach den Absätzen 1 und 2 sind so zu fassen,</a:t>
            </a:r>
          </a:p>
          <a:p>
            <a:pPr marL="358775" indent="-90488">
              <a:spcBef>
                <a:spcPct val="0"/>
              </a:spcBef>
              <a:buNone/>
            </a:pPr>
            <a:r>
              <a:rPr lang="de-DE" altLang="de-DE" sz="1600" dirty="0">
                <a:latin typeface="Corbel" pitchFamily="34" charset="0"/>
              </a:rPr>
              <a:t>dass für die Lehrerinnen und Lehrer ein</a:t>
            </a:r>
            <a:r>
              <a:rPr lang="de-DE" altLang="de-DE" sz="1600" b="1" dirty="0">
                <a:latin typeface="Corbel" pitchFamily="34" charset="0"/>
              </a:rPr>
              <a:t> pädagogischer Gestaltungsspielraum </a:t>
            </a:r>
            <a:r>
              <a:rPr lang="de-DE" altLang="de-DE" sz="1600" dirty="0">
                <a:latin typeface="Corbel" pitchFamily="34" charset="0"/>
              </a:rPr>
              <a:t>bleibt</a:t>
            </a:r>
            <a:r>
              <a:rPr lang="de-DE" altLang="de-DE" sz="1600" b="1" dirty="0">
                <a:latin typeface="Corbel" pitchFamily="34" charset="0"/>
              </a:rPr>
              <a:t>.</a:t>
            </a:r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3610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2400" b="1" dirty="0" smtClean="0"/>
              <a:t/>
            </a:r>
            <a:br>
              <a:rPr lang="de-DE" sz="2400" b="1" dirty="0" smtClean="0"/>
            </a:br>
            <a:r>
              <a:rPr lang="de-DE" sz="2400" b="1" dirty="0"/>
              <a:t/>
            </a:r>
            <a:br>
              <a:rPr lang="de-DE" sz="2400" b="1" dirty="0"/>
            </a:br>
            <a:r>
              <a:rPr lang="de-DE" sz="2700" b="1" dirty="0" smtClean="0"/>
              <a:t>Aufgabe der Fachkonferenz</a:t>
            </a:r>
            <a:endParaRPr lang="de-DE" sz="24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de-DE" dirty="0"/>
          </a:p>
        </p:txBody>
      </p:sp>
      <p:sp>
        <p:nvSpPr>
          <p:cNvPr id="4" name="Pfeil nach unten 3"/>
          <p:cNvSpPr/>
          <p:nvPr/>
        </p:nvSpPr>
        <p:spPr>
          <a:xfrm>
            <a:off x="3675247" y="1628800"/>
            <a:ext cx="1836204" cy="864096"/>
          </a:xfrm>
          <a:prstGeom prst="downArrow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altLang="de-DE" b="1" dirty="0" err="1">
                <a:latin typeface="Corbel" pitchFamily="34" charset="0"/>
              </a:rPr>
              <a:t>SchulG</a:t>
            </a:r>
            <a:r>
              <a:rPr lang="de-DE" altLang="de-DE" b="1" dirty="0">
                <a:latin typeface="Corbel" pitchFamily="34" charset="0"/>
              </a:rPr>
              <a:t> § </a:t>
            </a:r>
            <a:r>
              <a:rPr lang="de-DE" altLang="de-DE" b="1" dirty="0" smtClean="0">
                <a:latin typeface="Corbel" pitchFamily="34" charset="0"/>
              </a:rPr>
              <a:t>70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776925" y="2644111"/>
            <a:ext cx="7632848" cy="293003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69875" indent="-269875">
              <a:defRPr/>
            </a:pPr>
            <a:r>
              <a:rPr lang="de-DE" altLang="de-DE" sz="1600" dirty="0"/>
              <a:t>(3) Die </a:t>
            </a:r>
            <a:r>
              <a:rPr lang="de-DE" altLang="de-DE" sz="1600" b="1" dirty="0"/>
              <a:t>Fachkonferenz</a:t>
            </a:r>
            <a:r>
              <a:rPr lang="de-DE" altLang="de-DE" sz="1600" dirty="0"/>
              <a:t> </a:t>
            </a:r>
            <a:r>
              <a:rPr lang="de-DE" altLang="de-DE" sz="1600" b="1" dirty="0"/>
              <a:t>berät</a:t>
            </a:r>
            <a:r>
              <a:rPr lang="de-DE" altLang="de-DE" sz="1600" dirty="0"/>
              <a:t> über alle das Fach oder die Fachrichtung betreffenden Angelegenheiten einschließlich der Zusammenarbeit mit anderen Fächern. Sie trägt Verantwortung für die schulinterne Qualitätssicherung und –</a:t>
            </a:r>
            <a:r>
              <a:rPr lang="de-DE" altLang="de-DE" sz="1600" dirty="0" err="1"/>
              <a:t>entwicklung</a:t>
            </a:r>
            <a:r>
              <a:rPr lang="de-DE" altLang="de-DE" sz="1600" dirty="0"/>
              <a:t> der fachlichen Arbeit und berät über Ziele, Arbeitspläne, Evaluationsmaßnahmen und –</a:t>
            </a:r>
            <a:r>
              <a:rPr lang="de-DE" altLang="de-DE" sz="1600" dirty="0" err="1"/>
              <a:t>ergebnisse</a:t>
            </a:r>
            <a:r>
              <a:rPr lang="de-DE" altLang="de-DE" sz="1600" dirty="0"/>
              <a:t> und Rechenschaftslegung.</a:t>
            </a:r>
          </a:p>
          <a:p>
            <a:pPr>
              <a:defRPr/>
            </a:pPr>
            <a:endParaRPr lang="de-DE" altLang="de-DE" sz="800" dirty="0"/>
          </a:p>
          <a:p>
            <a:pPr>
              <a:spcAft>
                <a:spcPts val="600"/>
              </a:spcAft>
              <a:defRPr/>
            </a:pPr>
            <a:r>
              <a:rPr lang="de-DE" altLang="de-DE" sz="1600" dirty="0"/>
              <a:t>(4) Die </a:t>
            </a:r>
            <a:r>
              <a:rPr lang="de-DE" altLang="de-DE" sz="1600" b="1" dirty="0"/>
              <a:t>Fachkonferenz entscheidet</a:t>
            </a:r>
            <a:r>
              <a:rPr lang="de-DE" altLang="de-DE" sz="1600" dirty="0"/>
              <a:t> in ihrem Fach insbesondere </a:t>
            </a:r>
            <a:r>
              <a:rPr lang="de-DE" altLang="de-DE" sz="1600" dirty="0" smtClean="0"/>
              <a:t>über</a:t>
            </a:r>
          </a:p>
          <a:p>
            <a:pPr marL="269875" indent="-269875">
              <a:defRPr/>
            </a:pPr>
            <a:r>
              <a:rPr lang="de-DE" altLang="de-DE" sz="1600" dirty="0" smtClean="0"/>
              <a:t>	1. Grundsätze </a:t>
            </a:r>
            <a:r>
              <a:rPr lang="de-DE" altLang="de-DE" sz="1600" dirty="0"/>
              <a:t>zur </a:t>
            </a:r>
            <a:r>
              <a:rPr lang="de-DE" altLang="de-DE" sz="1600" b="1" dirty="0"/>
              <a:t>fachmethodischen</a:t>
            </a:r>
            <a:r>
              <a:rPr lang="de-DE" altLang="de-DE" sz="1600" dirty="0"/>
              <a:t> und </a:t>
            </a:r>
            <a:r>
              <a:rPr lang="de-DE" altLang="de-DE" sz="1600" b="1" dirty="0"/>
              <a:t>fachdidaktischen</a:t>
            </a:r>
            <a:r>
              <a:rPr lang="de-DE" altLang="de-DE" sz="1600" dirty="0"/>
              <a:t> Arbeit</a:t>
            </a:r>
          </a:p>
          <a:p>
            <a:pPr marL="269875" indent="-269875">
              <a:defRPr/>
            </a:pPr>
            <a:r>
              <a:rPr lang="de-DE" altLang="de-DE" sz="1600" dirty="0"/>
              <a:t>	</a:t>
            </a:r>
            <a:r>
              <a:rPr lang="de-DE" altLang="de-DE" sz="1600" dirty="0" smtClean="0"/>
              <a:t>2. Grundsätze </a:t>
            </a:r>
            <a:r>
              <a:rPr lang="de-DE" altLang="de-DE" sz="1600" dirty="0"/>
              <a:t>zur </a:t>
            </a:r>
            <a:r>
              <a:rPr lang="de-DE" altLang="de-DE" sz="1600" b="1" dirty="0"/>
              <a:t>Leistungsbewertung</a:t>
            </a:r>
          </a:p>
          <a:p>
            <a:pPr marL="269875" indent="-269875">
              <a:defRPr/>
            </a:pPr>
            <a:r>
              <a:rPr lang="de-DE" altLang="de-DE" sz="1600" dirty="0" smtClean="0"/>
              <a:t>	3. Vorschläge </a:t>
            </a:r>
            <a:r>
              <a:rPr lang="de-DE" altLang="de-DE" sz="1600" dirty="0"/>
              <a:t>an die Lehrerkonferenz zur Einführung von </a:t>
            </a:r>
            <a:r>
              <a:rPr lang="de-DE" altLang="de-DE" sz="1600" b="1" dirty="0"/>
              <a:t>Lernmitteln</a:t>
            </a:r>
            <a:r>
              <a:rPr lang="de-DE" altLang="de-DE" sz="1600" dirty="0"/>
              <a:t>.</a:t>
            </a:r>
          </a:p>
          <a:p>
            <a:pPr marL="269875" indent="-269875">
              <a:spcBef>
                <a:spcPct val="40000"/>
              </a:spcBef>
              <a:buNone/>
            </a:pPr>
            <a:endParaRPr lang="de-DE" altLang="de-DE" sz="1600" b="1" dirty="0">
              <a:latin typeface="Corbel" pitchFamily="34" charset="0"/>
            </a:endParaRP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08675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2400" b="1" dirty="0" smtClean="0"/>
              <a:t/>
            </a:r>
            <a:br>
              <a:rPr lang="de-DE" sz="2400" b="1" dirty="0" smtClean="0"/>
            </a:br>
            <a:r>
              <a:rPr lang="de-DE" sz="2400" b="1" dirty="0"/>
              <a:t/>
            </a:r>
            <a:br>
              <a:rPr lang="de-DE" sz="2400" b="1" dirty="0"/>
            </a:br>
            <a:r>
              <a:rPr lang="de-DE" sz="2400" b="1" dirty="0" smtClean="0"/>
              <a:t/>
            </a:r>
            <a:br>
              <a:rPr lang="de-DE" sz="2400" b="1" dirty="0" smtClean="0"/>
            </a:br>
            <a:r>
              <a:rPr lang="de-DE" sz="2400" b="1" dirty="0" smtClean="0"/>
              <a:t>Verantwortung im Vergleich</a:t>
            </a:r>
            <a:endParaRPr lang="de-DE" sz="24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graphicFrame>
        <p:nvGraphicFramePr>
          <p:cNvPr id="4" name="Inhaltsplatzhalt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912708"/>
              </p:ext>
            </p:extLst>
          </p:nvPr>
        </p:nvGraphicFramePr>
        <p:xfrm>
          <a:off x="234950" y="1772816"/>
          <a:ext cx="8674100" cy="41195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37050"/>
                <a:gridCol w="4337050"/>
              </a:tblGrid>
              <a:tr h="370693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Corbel" panose="020B0503020204020204" pitchFamily="34" charset="0"/>
                        </a:rPr>
                        <a:t>KLP</a:t>
                      </a:r>
                      <a:endParaRPr lang="de-DE" sz="1800" dirty="0">
                        <a:latin typeface="Corbel" panose="020B0503020204020204" pitchFamily="34" charset="0"/>
                      </a:endParaRPr>
                    </a:p>
                  </a:txBody>
                  <a:tcPr marL="91442" marR="91442" marT="45704" marB="45704"/>
                </a:tc>
                <a:tc>
                  <a:txBody>
                    <a:bodyPr/>
                    <a:lstStyle/>
                    <a:p>
                      <a:r>
                        <a:rPr lang="de-DE" sz="1800" dirty="0" smtClean="0"/>
                        <a:t>Schule</a:t>
                      </a:r>
                      <a:endParaRPr lang="de-DE" sz="1800" dirty="0"/>
                    </a:p>
                  </a:txBody>
                  <a:tcPr marL="91442" marR="91442" marT="45704" marB="45704"/>
                </a:tc>
              </a:tr>
              <a:tr h="640046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Corbel" panose="020B0503020204020204" pitchFamily="34" charset="0"/>
                        </a:rPr>
                        <a:t>Vorgab</a:t>
                      </a:r>
                      <a:r>
                        <a:rPr lang="de-DE" sz="1800" baseline="0" dirty="0" smtClean="0">
                          <a:latin typeface="Corbel" panose="020B0503020204020204" pitchFamily="34" charset="0"/>
                        </a:rPr>
                        <a:t>e zu erreichender Kompetenzen</a:t>
                      </a:r>
                      <a:endParaRPr lang="de-DE" sz="1800" dirty="0">
                        <a:latin typeface="Corbel" panose="020B0503020204020204" pitchFamily="34" charset="0"/>
                      </a:endParaRPr>
                    </a:p>
                  </a:txBody>
                  <a:tcPr marL="91442" marR="91442" marT="45704" marB="4570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Corbel" panose="020B0503020204020204" pitchFamily="34" charset="0"/>
                        </a:rPr>
                        <a:t>Verantwortung für didaktisch-methodische</a:t>
                      </a:r>
                      <a:r>
                        <a:rPr lang="de-DE" sz="1800" baseline="0" dirty="0" smtClean="0">
                          <a:latin typeface="Corbel" panose="020B0503020204020204" pitchFamily="34" charset="0"/>
                        </a:rPr>
                        <a:t> Prozesse</a:t>
                      </a:r>
                      <a:endParaRPr lang="de-DE" sz="1800" dirty="0">
                        <a:latin typeface="Corbel" panose="020B0503020204020204" pitchFamily="34" charset="0"/>
                      </a:endParaRPr>
                    </a:p>
                  </a:txBody>
                  <a:tcPr marL="91442" marR="91442" marT="45704" marB="45704"/>
                </a:tc>
              </a:tr>
              <a:tr h="640046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Corbel" panose="020B0503020204020204" pitchFamily="34" charset="0"/>
                        </a:rPr>
                        <a:t>Beschränkung auf den Kernbereich fachlicher Anforderungen</a:t>
                      </a:r>
                      <a:endParaRPr lang="de-DE" sz="1800" dirty="0">
                        <a:latin typeface="Corbel" panose="020B0503020204020204" pitchFamily="34" charset="0"/>
                      </a:endParaRPr>
                    </a:p>
                  </a:txBody>
                  <a:tcPr marL="91442" marR="91442" marT="45704" marB="4570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Corbel" panose="020B0503020204020204" pitchFamily="34" charset="0"/>
                        </a:rPr>
                        <a:t>Nutzung von Gestaltungsspielräumen</a:t>
                      </a:r>
                      <a:endParaRPr lang="de-DE" sz="1800" dirty="0">
                        <a:latin typeface="Corbel" panose="020B0503020204020204" pitchFamily="34" charset="0"/>
                      </a:endParaRPr>
                    </a:p>
                  </a:txBody>
                  <a:tcPr marL="91442" marR="91442" marT="45704" marB="45704"/>
                </a:tc>
              </a:tr>
              <a:tr h="1188685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Corbel" panose="020B0503020204020204" pitchFamily="34" charset="0"/>
                        </a:rPr>
                        <a:t>Formulierung von Kompetenzerwartungen und inhaltlichen Schwerpunkten zu einem bestimmten Zeitpunkt des Bildungsgangs</a:t>
                      </a:r>
                      <a:endParaRPr lang="de-DE" sz="1800" dirty="0">
                        <a:latin typeface="Corbel" panose="020B0503020204020204" pitchFamily="34" charset="0"/>
                      </a:endParaRPr>
                    </a:p>
                  </a:txBody>
                  <a:tcPr marL="91442" marR="91442" marT="45704" marB="4570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Corbel" panose="020B0503020204020204" pitchFamily="34" charset="0"/>
                        </a:rPr>
                        <a:t>Konkretisierung und Umsetzung in aufeinander abgestimmten Unterrichtsvorhaben (Progression,</a:t>
                      </a:r>
                      <a:r>
                        <a:rPr lang="de-DE" sz="1800" baseline="0" dirty="0" smtClean="0">
                          <a:latin typeface="Corbel" panose="020B0503020204020204" pitchFamily="34" charset="0"/>
                        </a:rPr>
                        <a:t> </a:t>
                      </a:r>
                      <a:r>
                        <a:rPr lang="de-DE" sz="1800" baseline="0" dirty="0" err="1" smtClean="0">
                          <a:latin typeface="Corbel" panose="020B0503020204020204" pitchFamily="34" charset="0"/>
                        </a:rPr>
                        <a:t>Kumulativität</a:t>
                      </a:r>
                      <a:r>
                        <a:rPr lang="de-DE" sz="1800" baseline="0" dirty="0" smtClean="0">
                          <a:latin typeface="Corbel" panose="020B0503020204020204" pitchFamily="34" charset="0"/>
                        </a:rPr>
                        <a:t>)</a:t>
                      </a:r>
                      <a:endParaRPr lang="de-DE" sz="1800" dirty="0">
                        <a:latin typeface="Corbel" panose="020B0503020204020204" pitchFamily="34" charset="0"/>
                      </a:endParaRPr>
                    </a:p>
                  </a:txBody>
                  <a:tcPr marL="91442" marR="91442" marT="45704" marB="45704"/>
                </a:tc>
              </a:tr>
              <a:tr h="640046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Corbel" panose="020B0503020204020204" pitchFamily="34" charset="0"/>
                        </a:rPr>
                        <a:t>Festlegung des Umfangs von Kompetenzen und damit verbundener Fachkenntnisse</a:t>
                      </a:r>
                      <a:endParaRPr lang="de-DE" sz="1800" dirty="0">
                        <a:latin typeface="Corbel" panose="020B0503020204020204" pitchFamily="34" charset="0"/>
                      </a:endParaRPr>
                    </a:p>
                  </a:txBody>
                  <a:tcPr marL="91442" marR="91442" marT="45704" marB="4570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Corbel" panose="020B0503020204020204" pitchFamily="34" charset="0"/>
                        </a:rPr>
                        <a:t>lerngruppen-adäquate Konkretisierung</a:t>
                      </a:r>
                      <a:r>
                        <a:rPr lang="de-DE" sz="1800" baseline="0" dirty="0" smtClean="0">
                          <a:latin typeface="Corbel" panose="020B0503020204020204" pitchFamily="34" charset="0"/>
                        </a:rPr>
                        <a:t> und Umsetzung</a:t>
                      </a:r>
                      <a:endParaRPr lang="de-DE" sz="1800" dirty="0">
                        <a:latin typeface="Corbel" panose="020B0503020204020204" pitchFamily="34" charset="0"/>
                      </a:endParaRPr>
                    </a:p>
                  </a:txBody>
                  <a:tcPr marL="91442" marR="91442" marT="45704" marB="45704"/>
                </a:tc>
              </a:tr>
              <a:tr h="640046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Corbel" panose="020B0503020204020204" pitchFamily="34" charset="0"/>
                        </a:rPr>
                        <a:t>Aussagen zur Leistungserfassung </a:t>
                      </a:r>
                      <a:r>
                        <a:rPr lang="de-DE" sz="1800" smtClean="0">
                          <a:latin typeface="Corbel" panose="020B0503020204020204" pitchFamily="34" charset="0"/>
                        </a:rPr>
                        <a:t>und </a:t>
                      </a:r>
                      <a:br>
                        <a:rPr lang="de-DE" sz="1800" smtClean="0">
                          <a:latin typeface="Corbel" panose="020B0503020204020204" pitchFamily="34" charset="0"/>
                        </a:rPr>
                      </a:br>
                      <a:r>
                        <a:rPr lang="de-DE" sz="1800" smtClean="0">
                          <a:latin typeface="Corbel" panose="020B0503020204020204" pitchFamily="34" charset="0"/>
                        </a:rPr>
                        <a:t>-</a:t>
                      </a:r>
                      <a:r>
                        <a:rPr lang="de-DE" sz="1800" dirty="0" smtClean="0">
                          <a:latin typeface="Corbel" panose="020B0503020204020204" pitchFamily="34" charset="0"/>
                        </a:rPr>
                        <a:t>bewertung</a:t>
                      </a:r>
                      <a:endParaRPr lang="de-DE" sz="1800" dirty="0">
                        <a:latin typeface="Corbel" panose="020B0503020204020204" pitchFamily="34" charset="0"/>
                      </a:endParaRPr>
                    </a:p>
                  </a:txBody>
                  <a:tcPr marL="91442" marR="91442" marT="45704" marB="45704"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Corbel" panose="020B0503020204020204" pitchFamily="34" charset="0"/>
                        </a:rPr>
                        <a:t>Vereinbarungen</a:t>
                      </a:r>
                      <a:r>
                        <a:rPr lang="de-DE" sz="1800" baseline="0" dirty="0" smtClean="0">
                          <a:latin typeface="Corbel" panose="020B0503020204020204" pitchFamily="34" charset="0"/>
                        </a:rPr>
                        <a:t> und Absprachen über Kriterien, Formen, Gestaltung, Organisation</a:t>
                      </a:r>
                      <a:endParaRPr lang="de-DE" sz="1800" dirty="0">
                        <a:latin typeface="Corbel" panose="020B0503020204020204" pitchFamily="34" charset="0"/>
                      </a:endParaRPr>
                    </a:p>
                  </a:txBody>
                  <a:tcPr marL="91442" marR="91442" marT="45704" marB="45704"/>
                </a:tc>
              </a:tr>
            </a:tbl>
          </a:graphicData>
        </a:graphic>
      </p:graphicFrame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1885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altLang="de-DE" sz="2700" b="1" dirty="0" smtClean="0">
                <a:latin typeface="Corbel" pitchFamily="34" charset="0"/>
                <a:ea typeface="ヒラギノ角ゴ Pro W3" pitchFamily="-112" charset="-128"/>
              </a:rPr>
              <a:t/>
            </a:r>
            <a:br>
              <a:rPr lang="de-DE" altLang="de-DE" sz="2700" b="1" dirty="0" smtClean="0">
                <a:latin typeface="Corbel" pitchFamily="34" charset="0"/>
                <a:ea typeface="ヒラギノ角ゴ Pro W3" pitchFamily="-112" charset="-128"/>
              </a:rPr>
            </a:br>
            <a:r>
              <a:rPr lang="de-DE" altLang="de-DE" sz="2700" b="1" dirty="0">
                <a:latin typeface="Corbel" pitchFamily="34" charset="0"/>
                <a:ea typeface="ヒラギノ角ゴ Pro W3" pitchFamily="-112" charset="-128"/>
              </a:rPr>
              <a:t/>
            </a:r>
            <a:br>
              <a:rPr lang="de-DE" altLang="de-DE" sz="2700" b="1" dirty="0">
                <a:latin typeface="Corbel" pitchFamily="34" charset="0"/>
                <a:ea typeface="ヒラギノ角ゴ Pro W3" pitchFamily="-112" charset="-128"/>
              </a:rPr>
            </a:br>
            <a:r>
              <a:rPr lang="de-DE" altLang="de-DE" sz="2700" b="1" dirty="0" smtClean="0">
                <a:latin typeface="Corbel" pitchFamily="34" charset="0"/>
                <a:ea typeface="ヒラギノ角ゴ Pro W3" pitchFamily="-112" charset="-128"/>
              </a:rPr>
              <a:t/>
            </a:r>
            <a:br>
              <a:rPr lang="de-DE" altLang="de-DE" sz="2700" b="1" dirty="0" smtClean="0">
                <a:latin typeface="Corbel" pitchFamily="34" charset="0"/>
                <a:ea typeface="ヒラギノ角ゴ Pro W3" pitchFamily="-112" charset="-128"/>
              </a:rPr>
            </a:br>
            <a:r>
              <a:rPr lang="de-DE" altLang="de-DE" sz="2700" b="1" dirty="0" smtClean="0">
                <a:latin typeface="Corbel" pitchFamily="34" charset="0"/>
                <a:ea typeface="ヒラギノ角ゴ Pro W3" pitchFamily="-112" charset="-128"/>
              </a:rPr>
              <a:t/>
            </a:r>
            <a:br>
              <a:rPr lang="de-DE" altLang="de-DE" sz="2700" b="1" dirty="0" smtClean="0">
                <a:latin typeface="Corbel" pitchFamily="34" charset="0"/>
                <a:ea typeface="ヒラギノ角ゴ Pro W3" pitchFamily="-112" charset="-128"/>
              </a:rPr>
            </a:br>
            <a:r>
              <a:rPr lang="de-DE" altLang="de-DE" sz="2700" b="1" dirty="0" smtClean="0">
                <a:latin typeface="Corbel" pitchFamily="34" charset="0"/>
                <a:ea typeface="ヒラギノ角ゴ Pro W3" pitchFamily="-112" charset="-128"/>
              </a:rPr>
              <a:t>Kompetenz(</a:t>
            </a:r>
            <a:r>
              <a:rPr lang="de-DE" altLang="de-DE" sz="2700" b="1" dirty="0" err="1" smtClean="0">
                <a:latin typeface="Corbel" pitchFamily="34" charset="0"/>
                <a:ea typeface="ヒラギノ角ゴ Pro W3" pitchFamily="-112" charset="-128"/>
              </a:rPr>
              <a:t>erwartungen</a:t>
            </a:r>
            <a:r>
              <a:rPr lang="de-DE" altLang="de-DE" sz="2700" b="1" dirty="0">
                <a:latin typeface="Corbel" pitchFamily="34" charset="0"/>
                <a:ea typeface="ヒラギノ角ゴ Pro W3" pitchFamily="-112" charset="-128"/>
              </a:rPr>
              <a:t>) als Ausgangspunkt für die Planung</a:t>
            </a:r>
            <a:r>
              <a:rPr lang="de-DE" altLang="de-DE" b="1" dirty="0">
                <a:latin typeface="Corbel" pitchFamily="34" charset="0"/>
                <a:ea typeface="ヒラギノ角ゴ Pro W3" pitchFamily="-112" charset="-128"/>
              </a:rPr>
              <a:t/>
            </a:r>
            <a:br>
              <a:rPr lang="de-DE" altLang="de-DE" b="1" dirty="0">
                <a:latin typeface="Corbel" pitchFamily="34" charset="0"/>
                <a:ea typeface="ヒラギノ角ゴ Pro W3" pitchFamily="-112" charset="-128"/>
              </a:rPr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827584" y="213285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de-DE" altLang="de-DE" dirty="0">
              <a:latin typeface="Corbel" pitchFamily="34" charset="0"/>
              <a:ea typeface="ヒラギノ角ゴ Pro W3" pitchFamily="-112" charset="-128"/>
            </a:endParaRPr>
          </a:p>
        </p:txBody>
      </p:sp>
      <p:pic>
        <p:nvPicPr>
          <p:cNvPr id="3079" name="Picture 7" descr="C:\Users\bial\AppData\Local\Microsoft\Windows\Temporary Internet Files\Content.IE5\VP3E1EE0\MP900423066[1]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310"/>
          <a:stretch/>
        </p:blipFill>
        <p:spPr bwMode="auto">
          <a:xfrm>
            <a:off x="1176486" y="3451667"/>
            <a:ext cx="6791027" cy="2653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bgerundete rechteckige Legende 4"/>
          <p:cNvSpPr/>
          <p:nvPr/>
        </p:nvSpPr>
        <p:spPr>
          <a:xfrm>
            <a:off x="3347864" y="2060848"/>
            <a:ext cx="4248472" cy="1152128"/>
          </a:xfrm>
          <a:prstGeom prst="wedgeRoundRectCallout">
            <a:avLst>
              <a:gd name="adj1" fmla="val -42757"/>
              <a:gd name="adj2" fmla="val 91276"/>
              <a:gd name="adj3" fmla="val 16667"/>
            </a:avLst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de-DE" altLang="de-DE" sz="1400" b="1" dirty="0">
                <a:latin typeface="Corbel" pitchFamily="34" charset="0"/>
                <a:ea typeface="ヒラギノ角ゴ Pro W3" pitchFamily="-112" charset="-128"/>
              </a:rPr>
              <a:t>Welche Kompetenzen</a:t>
            </a:r>
            <a:r>
              <a:rPr lang="de-DE" altLang="de-DE" sz="1400" dirty="0">
                <a:latin typeface="Corbel" pitchFamily="34" charset="0"/>
                <a:ea typeface="ヒラギノ角ゴ Pro W3" pitchFamily="-112" charset="-128"/>
              </a:rPr>
              <a:t> sollen bis zum Ende des Bildungsabschnitts entwickelt werden (KLP-Vorgabe, schulinterner Lehrplan)? </a:t>
            </a:r>
          </a:p>
          <a:p>
            <a:pPr>
              <a:buFontTx/>
              <a:buNone/>
            </a:pPr>
            <a:r>
              <a:rPr lang="de-DE" altLang="de-DE" sz="1400" dirty="0" smtClean="0">
                <a:latin typeface="Corbel" pitchFamily="34" charset="0"/>
                <a:ea typeface="ヒラギノ角ゴ Pro W3" pitchFamily="-112" charset="-128"/>
              </a:rPr>
              <a:t>Worauf </a:t>
            </a:r>
            <a:r>
              <a:rPr lang="de-DE" altLang="de-DE" sz="1400" dirty="0">
                <a:latin typeface="Corbel" pitchFamily="34" charset="0"/>
                <a:ea typeface="ヒラギノ角ゴ Pro W3" pitchFamily="-112" charset="-128"/>
              </a:rPr>
              <a:t>konzentrieren wir uns zunächst?</a:t>
            </a:r>
            <a:endParaRPr lang="de-DE" altLang="de-DE" dirty="0">
              <a:latin typeface="Corbel" pitchFamily="34" charset="0"/>
              <a:ea typeface="ヒラギノ角ゴ Pro W3" pitchFamily="-112" charset="-128"/>
            </a:endParaRPr>
          </a:p>
        </p:txBody>
      </p:sp>
      <p:sp>
        <p:nvSpPr>
          <p:cNvPr id="6" name="Abgerundete rechteckige Legende 5"/>
          <p:cNvSpPr/>
          <p:nvPr/>
        </p:nvSpPr>
        <p:spPr>
          <a:xfrm>
            <a:off x="1043608" y="2317522"/>
            <a:ext cx="3672408" cy="877471"/>
          </a:xfrm>
          <a:prstGeom prst="wedgeRoundRectCallout">
            <a:avLst>
              <a:gd name="adj1" fmla="val 50975"/>
              <a:gd name="adj2" fmla="val 94174"/>
              <a:gd name="adj3" fmla="val 16667"/>
            </a:avLst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de-DE" altLang="de-DE" sz="1400" b="1" dirty="0">
                <a:latin typeface="Corbel" pitchFamily="34" charset="0"/>
                <a:ea typeface="ヒラギノ角ゴ Pro W3" pitchFamily="-112" charset="-128"/>
              </a:rPr>
              <a:t>Welcher Inhalt / welche Sache ist geeignet</a:t>
            </a:r>
            <a:r>
              <a:rPr lang="de-DE" altLang="de-DE" sz="1400" dirty="0">
                <a:latin typeface="Corbel" pitchFamily="34" charset="0"/>
                <a:ea typeface="ヒラギノ角ゴ Pro W3" pitchFamily="-112" charset="-128"/>
              </a:rPr>
              <a:t>, um dieses Können (diese Kompetenzen) zu entwickeln? </a:t>
            </a:r>
          </a:p>
        </p:txBody>
      </p:sp>
      <p:sp>
        <p:nvSpPr>
          <p:cNvPr id="13" name="Abgerundete rechteckige Legende 12"/>
          <p:cNvSpPr/>
          <p:nvPr/>
        </p:nvSpPr>
        <p:spPr>
          <a:xfrm>
            <a:off x="5392688" y="2095483"/>
            <a:ext cx="2888704" cy="855712"/>
          </a:xfrm>
          <a:prstGeom prst="wedgeRoundRectCallout">
            <a:avLst>
              <a:gd name="adj1" fmla="val -11385"/>
              <a:gd name="adj2" fmla="val 107496"/>
              <a:gd name="adj3" fmla="val 16667"/>
            </a:avLst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de-DE" altLang="de-DE" sz="1400" dirty="0">
                <a:latin typeface="Corbel" pitchFamily="34" charset="0"/>
                <a:ea typeface="ヒラギノ角ゴ Pro W3" pitchFamily="-112" charset="-128"/>
              </a:rPr>
              <a:t>In welchen </a:t>
            </a:r>
            <a:r>
              <a:rPr lang="de-DE" altLang="de-DE" sz="1400" b="1" dirty="0">
                <a:latin typeface="Corbel" pitchFamily="34" charset="0"/>
                <a:ea typeface="ヒラギノ角ゴ Pro W3" pitchFamily="-112" charset="-128"/>
              </a:rPr>
              <a:t>Anwendungs- und Handlungssituationen</a:t>
            </a:r>
            <a:r>
              <a:rPr lang="de-DE" altLang="de-DE" sz="1400" dirty="0">
                <a:latin typeface="Corbel" pitchFamily="34" charset="0"/>
                <a:ea typeface="ヒラギノ角ゴ Pro W3" pitchFamily="-112" charset="-128"/>
              </a:rPr>
              <a:t> ist die Kompetenz relevant? </a:t>
            </a:r>
          </a:p>
        </p:txBody>
      </p:sp>
      <p:sp>
        <p:nvSpPr>
          <p:cNvPr id="15" name="Abgerundete rechteckige Legende 14"/>
          <p:cNvSpPr/>
          <p:nvPr/>
        </p:nvSpPr>
        <p:spPr>
          <a:xfrm>
            <a:off x="1702835" y="2317522"/>
            <a:ext cx="3672408" cy="692805"/>
          </a:xfrm>
          <a:prstGeom prst="wedgeRoundRectCallout">
            <a:avLst>
              <a:gd name="adj1" fmla="val -39061"/>
              <a:gd name="adj2" fmla="val 125809"/>
              <a:gd name="adj3" fmla="val 16667"/>
            </a:avLst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spcBef>
                <a:spcPct val="50000"/>
              </a:spcBef>
            </a:pPr>
            <a:r>
              <a:rPr lang="de-DE" altLang="de-DE" sz="1400" dirty="0" smtClean="0">
                <a:latin typeface="Corbel" pitchFamily="34" charset="0"/>
                <a:ea typeface="ヒラギノ角ゴ Pro W3" pitchFamily="-112" charset="-128"/>
              </a:rPr>
              <a:t>Welche </a:t>
            </a:r>
            <a:r>
              <a:rPr lang="de-DE" altLang="de-DE" sz="1400" b="1" dirty="0" smtClean="0">
                <a:latin typeface="Corbel" pitchFamily="34" charset="0"/>
                <a:ea typeface="ヒラギノ角ゴ Pro W3" pitchFamily="-112" charset="-128"/>
              </a:rPr>
              <a:t>Lernarrangements</a:t>
            </a:r>
            <a:r>
              <a:rPr lang="de-DE" altLang="de-DE" sz="1400" dirty="0" smtClean="0">
                <a:latin typeface="Corbel" pitchFamily="34" charset="0"/>
                <a:ea typeface="ヒラギノ角ゴ Pro W3" pitchFamily="-112" charset="-128"/>
              </a:rPr>
              <a:t> bieten sich an, diese Kompetenzen nachhaltig zu entwickeln ?</a:t>
            </a:r>
            <a:endParaRPr lang="de-DE" altLang="de-DE" sz="1400" dirty="0">
              <a:latin typeface="Corbel" pitchFamily="34" charset="0"/>
              <a:ea typeface="ヒラギノ角ゴ Pro W3" pitchFamily="-112" charset="-128"/>
            </a:endParaRP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4019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13" grpId="0" animBg="1"/>
      <p:bldP spid="13" grpId="1" animBg="1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de-DE" sz="2000" b="1" dirty="0" smtClean="0"/>
              <a:t/>
            </a:r>
            <a:br>
              <a:rPr lang="de-DE" sz="2000" b="1" dirty="0" smtClean="0"/>
            </a:br>
            <a:r>
              <a:rPr lang="de-DE" sz="2000" b="1" dirty="0"/>
              <a:t/>
            </a:r>
            <a:br>
              <a:rPr lang="de-DE" sz="2000" b="1" dirty="0"/>
            </a:br>
            <a:r>
              <a:rPr lang="de-DE" sz="2000" b="1" dirty="0" smtClean="0"/>
              <a:t/>
            </a:r>
            <a:br>
              <a:rPr lang="de-DE" sz="2000" b="1" dirty="0" smtClean="0"/>
            </a:br>
            <a:r>
              <a:rPr lang="de-DE" sz="2700" b="1" dirty="0" smtClean="0"/>
              <a:t>Unterrichtsvorhaben planen - Schwerpunkte </a:t>
            </a:r>
            <a:r>
              <a:rPr lang="de-DE" sz="2700" b="1" dirty="0"/>
              <a:t>setzen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graphicFrame>
        <p:nvGraphicFramePr>
          <p:cNvPr id="5" name="Inhaltsplatzhalter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1551584"/>
              </p:ext>
            </p:extLst>
          </p:nvPr>
        </p:nvGraphicFramePr>
        <p:xfrm>
          <a:off x="323528" y="1556792"/>
          <a:ext cx="4006743" cy="48151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8996"/>
                <a:gridCol w="2849587"/>
                <a:gridCol w="518160"/>
              </a:tblGrid>
              <a:tr h="1085616">
                <a:tc rowSpan="3">
                  <a:txBody>
                    <a:bodyPr/>
                    <a:lstStyle/>
                    <a:p>
                      <a:pPr algn="ctr"/>
                      <a:endParaRPr lang="de-DE" sz="80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algn="ctr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Sprachlernkompetenz</a:t>
                      </a:r>
                      <a:endParaRPr lang="de-DE" sz="18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8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Interkulturelle</a:t>
                      </a:r>
                      <a:r>
                        <a:rPr lang="de-DE" sz="1800" baseline="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 kommunikative Kompetenz</a:t>
                      </a:r>
                    </a:p>
                    <a:p>
                      <a:pPr algn="ctr"/>
                      <a:endParaRPr lang="de-DE" sz="140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r>
                        <a:rPr lang="de-DE" sz="1200" b="0" baseline="0" dirty="0" smtClean="0">
                          <a:solidFill>
                            <a:schemeClr val="tx1"/>
                          </a:solidFill>
                        </a:rPr>
                        <a:t>Verstehen	Handeln</a:t>
                      </a:r>
                    </a:p>
                    <a:p>
                      <a:pPr algn="ctr"/>
                      <a:r>
                        <a:rPr lang="de-DE" sz="1200" b="0" baseline="0" dirty="0" smtClean="0">
                          <a:solidFill>
                            <a:schemeClr val="tx1"/>
                          </a:solidFill>
                        </a:rPr>
                        <a:t>Wissen	Einstellungen    Bewusstheit</a:t>
                      </a:r>
                      <a:endParaRPr lang="de-DE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Sprachbewusstheit</a:t>
                      </a:r>
                      <a:endParaRPr lang="de-DE" sz="1800" b="1" kern="1200" dirty="0">
                        <a:solidFill>
                          <a:schemeClr val="accent5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"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71233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Funktionale kommunikative Kompetenz</a:t>
                      </a:r>
                    </a:p>
                    <a:p>
                      <a:pPr marL="0" algn="ctr" defTabSz="914400" rtl="0" eaLnBrk="1" latinLnBrk="0" hangingPunct="1"/>
                      <a:endParaRPr lang="de-DE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de-DE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Hör-/Hörsehverstehen</a:t>
                      </a:r>
                    </a:p>
                    <a:p>
                      <a:pPr marL="0" algn="ctr" defTabSz="914400" rtl="0" eaLnBrk="1" latinLnBrk="0" hangingPunct="1"/>
                      <a:r>
                        <a:rPr lang="de-DE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Leseverstehen</a:t>
                      </a:r>
                    </a:p>
                    <a:p>
                      <a:pPr marL="0" algn="ctr" defTabSz="914400" rtl="0" eaLnBrk="1" latinLnBrk="0" hangingPunct="1"/>
                      <a:r>
                        <a:rPr lang="de-DE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Schreiben</a:t>
                      </a:r>
                    </a:p>
                    <a:p>
                      <a:pPr marL="0" algn="ctr" defTabSz="914400" rtl="0" eaLnBrk="1" latinLnBrk="0" hangingPunct="1"/>
                      <a:r>
                        <a:rPr lang="de-DE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Sprechen</a:t>
                      </a:r>
                    </a:p>
                    <a:p>
                      <a:pPr marL="0" algn="ctr" defTabSz="914400" rtl="0" eaLnBrk="1" latinLnBrk="0" hangingPunct="1"/>
                      <a:r>
                        <a:rPr lang="de-DE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Sprachmittlung</a:t>
                      </a:r>
                    </a:p>
                    <a:p>
                      <a:pPr marL="0" algn="ctr" defTabSz="914400" rtl="0" eaLnBrk="1" latinLnBrk="0" hangingPunct="1"/>
                      <a:endParaRPr lang="de-DE" sz="1200" b="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de-DE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Verfügen über sprachliche Mittel und kommunikative Strategien</a:t>
                      </a:r>
                      <a:endParaRPr lang="de-DE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127943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de-DE" sz="1800" b="1" kern="12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Text- und Medienkompetenz</a:t>
                      </a:r>
                    </a:p>
                    <a:p>
                      <a:pPr marL="0" algn="ctr" defTabSz="914400" rtl="0" eaLnBrk="1" latinLnBrk="0" hangingPunct="1"/>
                      <a:endParaRPr lang="de-DE" sz="14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de-DE" sz="1200" b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mündlich	schriftlich	medial</a:t>
                      </a:r>
                      <a:endParaRPr lang="de-DE" sz="12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Inhaltsplatzhalt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62059682"/>
              </p:ext>
            </p:extLst>
          </p:nvPr>
        </p:nvGraphicFramePr>
        <p:xfrm>
          <a:off x="4572000" y="1700808"/>
          <a:ext cx="436436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Abgerundetes Rechteck 7"/>
          <p:cNvSpPr/>
          <p:nvPr/>
        </p:nvSpPr>
        <p:spPr>
          <a:xfrm>
            <a:off x="1763688" y="4293096"/>
            <a:ext cx="1296144" cy="216024"/>
          </a:xfrm>
          <a:prstGeom prst="roundRect">
            <a:avLst/>
          </a:prstGeom>
          <a:solidFill>
            <a:schemeClr val="accent5">
              <a:lumMod val="75000"/>
              <a:alpha val="49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Abgerundetes Rechteck 8"/>
          <p:cNvSpPr/>
          <p:nvPr/>
        </p:nvSpPr>
        <p:spPr>
          <a:xfrm>
            <a:off x="1754408" y="3740207"/>
            <a:ext cx="1296144" cy="216024"/>
          </a:xfrm>
          <a:prstGeom prst="roundRect">
            <a:avLst/>
          </a:prstGeom>
          <a:solidFill>
            <a:schemeClr val="accent5">
              <a:lumMod val="75000"/>
              <a:alpha val="38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Abgerundetes Rechteck 9"/>
          <p:cNvSpPr/>
          <p:nvPr/>
        </p:nvSpPr>
        <p:spPr>
          <a:xfrm>
            <a:off x="395536" y="2780928"/>
            <a:ext cx="432048" cy="2376264"/>
          </a:xfrm>
          <a:prstGeom prst="roundRect">
            <a:avLst/>
          </a:prstGeom>
          <a:solidFill>
            <a:schemeClr val="tx2">
              <a:lumMod val="60000"/>
              <a:lumOff val="40000"/>
              <a:alpha val="28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Abgerundetes Rechteck 10"/>
          <p:cNvSpPr/>
          <p:nvPr/>
        </p:nvSpPr>
        <p:spPr>
          <a:xfrm>
            <a:off x="1043608" y="2492896"/>
            <a:ext cx="504056" cy="288032"/>
          </a:xfrm>
          <a:prstGeom prst="roundRect">
            <a:avLst/>
          </a:prstGeom>
          <a:solidFill>
            <a:srgbClr val="7030A0">
              <a:alpha val="35000"/>
            </a:srgbClr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3" name="Gewinkelte Verbindung 12"/>
          <p:cNvCxnSpPr/>
          <p:nvPr/>
        </p:nvCxnSpPr>
        <p:spPr>
          <a:xfrm rot="10800000" flipV="1">
            <a:off x="3131840" y="2780927"/>
            <a:ext cx="2520280" cy="1067291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Gewinkelte Verbindung 13"/>
          <p:cNvCxnSpPr/>
          <p:nvPr/>
        </p:nvCxnSpPr>
        <p:spPr>
          <a:xfrm rot="10800000" flipV="1">
            <a:off x="3203848" y="3314572"/>
            <a:ext cx="2304256" cy="1062161"/>
          </a:xfrm>
          <a:prstGeom prst="bentConnector3">
            <a:avLst>
              <a:gd name="adj1" fmla="val 36182"/>
            </a:avLst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 flipH="1">
            <a:off x="1754408" y="2636912"/>
            <a:ext cx="519385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" name="Gewinkelte Verbindung 18"/>
          <p:cNvCxnSpPr/>
          <p:nvPr/>
        </p:nvCxnSpPr>
        <p:spPr>
          <a:xfrm rot="10800000">
            <a:off x="915920" y="4131122"/>
            <a:ext cx="5240256" cy="1530127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030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  <p:bldP spid="8" grpId="0" animBg="1"/>
      <p:bldP spid="9" grpId="0" animBg="1"/>
      <p:bldP spid="10" grpId="0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43528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de-DE" sz="2400" b="1" dirty="0" smtClean="0"/>
              <a:t/>
            </a:r>
            <a:br>
              <a:rPr lang="de-DE" sz="2400" b="1" dirty="0" smtClean="0"/>
            </a:br>
            <a:r>
              <a:rPr lang="de-DE" sz="2400" b="1" dirty="0"/>
              <a:t/>
            </a:r>
            <a:br>
              <a:rPr lang="de-DE" sz="2400" b="1" dirty="0"/>
            </a:br>
            <a:r>
              <a:rPr lang="de-DE" sz="2700" b="1" dirty="0" smtClean="0"/>
              <a:t>Unterrichtsvorhaben planen -</a:t>
            </a:r>
            <a:br>
              <a:rPr lang="de-DE" sz="2700" b="1" dirty="0" smtClean="0"/>
            </a:br>
            <a:r>
              <a:rPr lang="de-DE" sz="2700" b="1" dirty="0" smtClean="0"/>
              <a:t>			Beispiel:  </a:t>
            </a:r>
            <a:r>
              <a:rPr lang="de-DE" sz="2700" b="1" i="1" dirty="0"/>
              <a:t>À</a:t>
            </a:r>
            <a:r>
              <a:rPr lang="de-DE" sz="2700" b="1" i="1" dirty="0" smtClean="0"/>
              <a:t> la </a:t>
            </a:r>
            <a:r>
              <a:rPr lang="de-DE" sz="2700" b="1" i="1" dirty="0" err="1" smtClean="0"/>
              <a:t>découverte</a:t>
            </a:r>
            <a:r>
              <a:rPr lang="de-DE" sz="2700" b="1" i="1" dirty="0" smtClean="0"/>
              <a:t> de la France</a:t>
            </a:r>
            <a:endParaRPr lang="de-DE" sz="2700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sz="2200" b="1" dirty="0">
                <a:solidFill>
                  <a:schemeClr val="tx2">
                    <a:lumMod val="75000"/>
                  </a:schemeClr>
                </a:solidFill>
              </a:rPr>
              <a:t>Unterrichtsvorhaben </a:t>
            </a:r>
            <a:r>
              <a:rPr lang="de-DE" sz="2200" b="1" dirty="0" smtClean="0">
                <a:solidFill>
                  <a:schemeClr val="tx2">
                    <a:lumMod val="75000"/>
                  </a:schemeClr>
                </a:solidFill>
              </a:rPr>
              <a:t>V (EZF )</a:t>
            </a:r>
            <a:endParaRPr lang="de-DE" sz="2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graphicFrame>
        <p:nvGraphicFramePr>
          <p:cNvPr id="4" name="Inhaltsplatzhalt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9119213"/>
              </p:ext>
            </p:extLst>
          </p:nvPr>
        </p:nvGraphicFramePr>
        <p:xfrm>
          <a:off x="2339752" y="1628800"/>
          <a:ext cx="4248472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Legende mit Linie 1 (Markierungsleiste) 4"/>
          <p:cNvSpPr/>
          <p:nvPr/>
        </p:nvSpPr>
        <p:spPr>
          <a:xfrm>
            <a:off x="6263878" y="3501008"/>
            <a:ext cx="2736304" cy="2384676"/>
          </a:xfrm>
          <a:prstGeom prst="accentCallout1">
            <a:avLst>
              <a:gd name="adj1" fmla="val 57398"/>
              <a:gd name="adj2" fmla="val -3974"/>
              <a:gd name="adj3" fmla="val 49053"/>
              <a:gd name="adj4" fmla="val -1811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tx2"/>
                </a:solidFill>
              </a:rPr>
              <a:t>Konsumverhalten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tx2"/>
                </a:solidFill>
              </a:rPr>
              <a:t>Zusammenleben unterschiedlicher Kulturen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tx2"/>
                </a:solidFill>
              </a:rPr>
              <a:t>Stadt-Landleben</a:t>
            </a:r>
          </a:p>
          <a:p>
            <a:endParaRPr lang="de-DE" sz="300" u="sng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de-DE" sz="1400" u="sng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SchilP</a:t>
            </a:r>
            <a:r>
              <a:rPr lang="de-DE" sz="1400" u="sng" dirty="0" smtClean="0">
                <a:solidFill>
                  <a:schemeClr val="tx1"/>
                </a:solidFill>
                <a:sym typeface="Wingdings" panose="05000000000000000000" pitchFamily="2" charset="2"/>
              </a:rPr>
              <a:t> Voltaire-Weiterbildungskolleg</a:t>
            </a:r>
            <a:endParaRPr lang="de-DE" sz="1400" u="sng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schemeClr val="tx1"/>
                </a:solidFill>
                <a:sym typeface="Wingdings" panose="05000000000000000000" pitchFamily="2" charset="2"/>
              </a:rPr>
              <a:t>Einblick </a:t>
            </a:r>
            <a:r>
              <a:rPr lang="de-DE" sz="1400" smtClean="0">
                <a:solidFill>
                  <a:schemeClr val="tx1"/>
                </a:solidFill>
                <a:sym typeface="Wingdings" panose="05000000000000000000" pitchFamily="2" charset="2"/>
              </a:rPr>
              <a:t>in </a:t>
            </a:r>
            <a:r>
              <a:rPr lang="de-DE" sz="1400" smtClean="0">
                <a:solidFill>
                  <a:schemeClr val="tx1"/>
                </a:solidFill>
                <a:sym typeface="Wingdings" panose="05000000000000000000" pitchFamily="2" charset="2"/>
              </a:rPr>
              <a:t>französische </a:t>
            </a:r>
            <a:r>
              <a:rPr lang="de-DE" sz="1400" dirty="0" smtClean="0">
                <a:solidFill>
                  <a:schemeClr val="tx1"/>
                </a:solidFill>
                <a:sym typeface="Wingdings" panose="05000000000000000000" pitchFamily="2" charset="2"/>
              </a:rPr>
              <a:t>Verwaltungsstrukturen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schemeClr val="tx1"/>
                </a:solidFill>
                <a:sym typeface="Wingdings" panose="05000000000000000000" pitchFamily="2" charset="2"/>
              </a:rPr>
              <a:t>Verhältnis </a:t>
            </a:r>
            <a:r>
              <a:rPr lang="de-DE" sz="14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Paris – </a:t>
            </a:r>
            <a:r>
              <a:rPr lang="de-DE" sz="1400" i="1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Province</a:t>
            </a:r>
            <a:endParaRPr lang="de-DE" sz="1400" i="1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schemeClr val="tx1"/>
                </a:solidFill>
                <a:sym typeface="Wingdings" panose="05000000000000000000" pitchFamily="2" charset="2"/>
              </a:rPr>
              <a:t>Kennenlernen einer ausgewählten Region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9" name="Legende mit Linie 1 (Markierungsleiste) 8"/>
          <p:cNvSpPr/>
          <p:nvPr/>
        </p:nvSpPr>
        <p:spPr>
          <a:xfrm>
            <a:off x="6189133" y="1772816"/>
            <a:ext cx="2736304" cy="1044116"/>
          </a:xfrm>
          <a:prstGeom prst="accentCallout1">
            <a:avLst>
              <a:gd name="adj1" fmla="val 57702"/>
              <a:gd name="adj2" fmla="val -3884"/>
              <a:gd name="adj3" fmla="val 87907"/>
              <a:gd name="adj4" fmla="val -1881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400" dirty="0" smtClean="0">
                <a:solidFill>
                  <a:schemeClr val="tx2"/>
                </a:solidFill>
              </a:rPr>
              <a:t>Freizeit, Reise</a:t>
            </a:r>
          </a:p>
          <a:p>
            <a:endParaRPr lang="de-DE" sz="3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r>
              <a:rPr lang="de-DE" sz="1400" u="sng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SchilP</a:t>
            </a:r>
            <a:r>
              <a:rPr lang="de-DE" sz="1400" u="sng" dirty="0" smtClean="0">
                <a:solidFill>
                  <a:schemeClr val="tx1"/>
                </a:solidFill>
                <a:sym typeface="Wingdings" panose="05000000000000000000" pitchFamily="2" charset="2"/>
              </a:rPr>
              <a:t> Voltaire- Weiterbildungskolleg</a:t>
            </a:r>
          </a:p>
          <a:p>
            <a:r>
              <a:rPr lang="de-DE" sz="1400" dirty="0" smtClean="0">
                <a:solidFill>
                  <a:schemeClr val="tx1"/>
                </a:solidFill>
                <a:sym typeface="Wingdings" panose="05000000000000000000" pitchFamily="2" charset="2"/>
              </a:rPr>
              <a:t>Urlaub in Frankreich</a:t>
            </a:r>
          </a:p>
          <a:p>
            <a:endParaRPr lang="de-DE" sz="1400" u="sng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pic>
        <p:nvPicPr>
          <p:cNvPr id="1026" name="Picture 2" descr="C:\Users\bial\AppData\Local\Microsoft\Windows\Temporary Internet Files\Content.IE5\VP3E1EE0\MC900442125[1].png">
            <a:hlinkClick r:id="rId8" action="ppaction://hlinkfile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5589240"/>
            <a:ext cx="609021" cy="59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Legende mit Linie 1 (Markierungsleiste) 10"/>
          <p:cNvSpPr/>
          <p:nvPr/>
        </p:nvSpPr>
        <p:spPr>
          <a:xfrm flipH="1">
            <a:off x="107500" y="4221088"/>
            <a:ext cx="2232247" cy="936104"/>
          </a:xfrm>
          <a:prstGeom prst="accentCallout1">
            <a:avLst>
              <a:gd name="adj1" fmla="val 57398"/>
              <a:gd name="adj2" fmla="val -3974"/>
              <a:gd name="adj3" fmla="val 49053"/>
              <a:gd name="adj4" fmla="val -18116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solidFill>
                  <a:schemeClr val="tx1"/>
                </a:solidFill>
              </a:rPr>
              <a:t>Informationen einholen und weitergeben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2" name="Legende mit Linie 1 (Markierungsleiste) 11"/>
          <p:cNvSpPr/>
          <p:nvPr/>
        </p:nvSpPr>
        <p:spPr>
          <a:xfrm flipH="1">
            <a:off x="395536" y="2060848"/>
            <a:ext cx="2232247" cy="936104"/>
          </a:xfrm>
          <a:prstGeom prst="accentCallout1">
            <a:avLst>
              <a:gd name="adj1" fmla="val 57398"/>
              <a:gd name="adj2" fmla="val -3974"/>
              <a:gd name="adj3" fmla="val 90916"/>
              <a:gd name="adj4" fmla="val -22017"/>
            </a:avLst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solidFill>
                  <a:schemeClr val="tx1"/>
                </a:solidFill>
              </a:rPr>
              <a:t>Kompensations-strategien nutzen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688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01F357B-93A5-4C11-9D00-ED73BC2210F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dgm id="{A01F357B-93A5-4C11-9D00-ED73BC2210F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DE8DD2A9-9B69-4B96-97D6-834BB7BACCE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graphicEl>
                                              <a:dgm id="{DE8DD2A9-9B69-4B96-97D6-834BB7BACCED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4B80D52-27AD-4262-AE5F-7BFA77D59B4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4">
                                            <p:graphicEl>
                                              <a:dgm id="{14B80D52-27AD-4262-AE5F-7BFA77D59B4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6C5FBB2-ED1C-4A73-BA9A-DCE3A50DCF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">
                                            <p:graphicEl>
                                              <a:dgm id="{F6C5FBB2-ED1C-4A73-BA9A-DCE3A50DCF3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B98A63-C744-4FCC-9A7B-130BD7560AA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>
                                            <p:graphicEl>
                                              <a:dgm id="{4EB98A63-C744-4FCC-9A7B-130BD7560AA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EBA3F62-4B68-433C-9CDA-60E5ED9F680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graphicEl>
                                              <a:dgm id="{AEBA3F62-4B68-433C-9CDA-60E5ED9F680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2CC91A0-2AF0-4EFA-879C-58EE4B936E36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">
                                            <p:graphicEl>
                                              <a:dgm id="{E2CC91A0-2AF0-4EFA-879C-58EE4B936E36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84F8E65-E4A4-497F-B775-B6D8528E1734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">
                                            <p:graphicEl>
                                              <a:dgm id="{184F8E65-E4A4-497F-B775-B6D8528E1734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5" grpId="0" animBg="1"/>
      <p:bldP spid="9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de-DE" sz="2400" b="1" dirty="0" smtClean="0"/>
              <a:t/>
            </a:r>
            <a:br>
              <a:rPr lang="de-DE" sz="2400" b="1" dirty="0" smtClean="0"/>
            </a:br>
            <a:r>
              <a:rPr lang="de-DE" sz="2400" b="1" dirty="0"/>
              <a:t/>
            </a:r>
            <a:br>
              <a:rPr lang="de-DE" sz="2400" b="1" dirty="0"/>
            </a:br>
            <a:r>
              <a:rPr lang="de-DE" sz="2400" b="1" dirty="0"/>
              <a:t>Konkretisiertes Unterrichtsvorhaben</a:t>
            </a:r>
            <a:br>
              <a:rPr lang="de-DE" sz="2400" b="1" dirty="0"/>
            </a:br>
            <a:r>
              <a:rPr lang="de-DE" sz="2400" b="1" dirty="0" smtClean="0"/>
              <a:t>				Beispiel</a:t>
            </a:r>
            <a:r>
              <a:rPr lang="de-DE" sz="2400" b="1" dirty="0"/>
              <a:t>:  </a:t>
            </a:r>
            <a:r>
              <a:rPr lang="de-DE" sz="2400" b="1" i="1" dirty="0"/>
              <a:t>A la </a:t>
            </a:r>
            <a:r>
              <a:rPr lang="de-DE" sz="2400" b="1" i="1" dirty="0" err="1"/>
              <a:t>découverte</a:t>
            </a:r>
            <a:r>
              <a:rPr lang="de-DE" sz="2400" b="1" i="1" dirty="0"/>
              <a:t> de la France</a:t>
            </a:r>
            <a:endParaRPr lang="de-DE" sz="2400" b="1" dirty="0"/>
          </a:p>
        </p:txBody>
      </p:sp>
      <p:sp>
        <p:nvSpPr>
          <p:cNvPr id="8" name="Inhaltsplatzhalt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graphicFrame>
        <p:nvGraphicFramePr>
          <p:cNvPr id="9" name="Inhaltsplatzhalt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1942148"/>
              </p:ext>
            </p:extLst>
          </p:nvPr>
        </p:nvGraphicFramePr>
        <p:xfrm>
          <a:off x="593812" y="1916832"/>
          <a:ext cx="7956375" cy="38350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91275"/>
                <a:gridCol w="1591275"/>
                <a:gridCol w="1591275"/>
                <a:gridCol w="1591275"/>
                <a:gridCol w="1591275"/>
              </a:tblGrid>
              <a:tr h="300155">
                <a:tc gridSpan="5"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solidFill>
                            <a:schemeClr val="bg1"/>
                          </a:solidFill>
                        </a:rPr>
                        <a:t>INTERKULTURELLE KOMMUNIKATIVE KOMPETENZ</a:t>
                      </a:r>
                      <a:endParaRPr lang="de-DE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487288">
                <a:tc gridSpan="2">
                  <a:txBody>
                    <a:bodyPr/>
                    <a:lstStyle/>
                    <a:p>
                      <a:pPr algn="ctr"/>
                      <a:r>
                        <a:rPr lang="de-DE" sz="1100" b="1" dirty="0" smtClean="0"/>
                        <a:t>Soziokulturelles Orientierungswissen</a:t>
                      </a:r>
                      <a:endParaRPr lang="de-DE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3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b="1" dirty="0" smtClean="0"/>
                        <a:t>Interkulturelle Einstellungen</a:t>
                      </a:r>
                      <a:r>
                        <a:rPr lang="de-DE" sz="1100" b="1" baseline="0" dirty="0" smtClean="0"/>
                        <a:t> und Bewusstheit</a:t>
                      </a:r>
                      <a:endParaRPr lang="de-DE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35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100" b="1" dirty="0" smtClean="0"/>
                        <a:t>Interkulturelles Verstehen und Handeln</a:t>
                      </a:r>
                      <a:endParaRPr lang="de-DE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>
                        <a:alpha val="35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</a:tr>
              <a:tr h="300155">
                <a:tc gridSpan="5">
                  <a:txBody>
                    <a:bodyPr/>
                    <a:lstStyle/>
                    <a:p>
                      <a:pPr algn="ctr"/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FUNKTIONALE KOMMUNIKATIVE KOMPETENZ</a:t>
                      </a:r>
                      <a:endParaRPr lang="de-DE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</a:tr>
              <a:tr h="380216"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 smtClean="0"/>
                        <a:t>Hör-/Hörsehverstehen</a:t>
                      </a:r>
                      <a:endParaRPr lang="de-DE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 smtClean="0">
                          <a:solidFill>
                            <a:schemeClr val="tx1"/>
                          </a:solidFill>
                        </a:rPr>
                        <a:t>LESEVERSTEHEN</a:t>
                      </a:r>
                      <a:endParaRPr lang="de-DE" sz="11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 smtClean="0"/>
                        <a:t>Sprechen</a:t>
                      </a:r>
                      <a:endParaRPr lang="de-DE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 smtClean="0"/>
                        <a:t>Schreiben</a:t>
                      </a:r>
                      <a:endParaRPr lang="de-DE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SPRACHMITTLUNG</a:t>
                      </a:r>
                      <a:endParaRPr lang="de-DE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4000"/>
                      </a:schemeClr>
                    </a:solidFill>
                  </a:tcPr>
                </a:tc>
              </a:tr>
              <a:tr h="300155">
                <a:tc gridSpan="5">
                  <a:txBody>
                    <a:bodyPr/>
                    <a:lstStyle/>
                    <a:p>
                      <a:pPr algn="ctr"/>
                      <a:r>
                        <a:rPr lang="de-DE" sz="1100" b="1" dirty="0" smtClean="0"/>
                        <a:t>Verfügen über sprachliche Mittel</a:t>
                      </a:r>
                      <a:endParaRPr lang="de-DE" sz="11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75000"/>
                        <a:alpha val="24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</a:tr>
              <a:tr h="300155">
                <a:tc gridSpan="2">
                  <a:txBody>
                    <a:bodyPr/>
                    <a:lstStyle/>
                    <a:p>
                      <a:pPr algn="ctr"/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SPRACHLERNKOMPETENZ</a:t>
                      </a:r>
                      <a:endParaRPr lang="de-DE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de-DE" sz="1400" b="1" dirty="0" smtClean="0"/>
                        <a:t>EZF</a:t>
                      </a:r>
                    </a:p>
                    <a:p>
                      <a:pPr algn="ctr"/>
                      <a:endParaRPr lang="de-DE" sz="300" b="1" dirty="0" smtClean="0"/>
                    </a:p>
                    <a:p>
                      <a:pPr algn="ctr"/>
                      <a:r>
                        <a:rPr lang="de-DE" sz="1400" b="1" dirty="0" smtClean="0"/>
                        <a:t>A</a:t>
                      </a:r>
                      <a:r>
                        <a:rPr lang="de-DE" sz="1400" b="1" baseline="0" dirty="0" smtClean="0"/>
                        <a:t> la </a:t>
                      </a:r>
                      <a:r>
                        <a:rPr lang="de-DE" sz="1400" b="1" baseline="0" dirty="0" err="1" smtClean="0"/>
                        <a:t>découverte</a:t>
                      </a:r>
                      <a:r>
                        <a:rPr lang="de-DE" sz="1400" b="1" baseline="0" dirty="0" smtClean="0"/>
                        <a:t> </a:t>
                      </a:r>
                    </a:p>
                    <a:p>
                      <a:pPr algn="ctr"/>
                      <a:r>
                        <a:rPr lang="de-DE" sz="1400" b="1" baseline="0" dirty="0" smtClean="0"/>
                        <a:t>de la France </a:t>
                      </a:r>
                    </a:p>
                    <a:p>
                      <a:pPr algn="ctr"/>
                      <a:endParaRPr lang="de-DE" sz="300" b="1" baseline="0" dirty="0" smtClean="0"/>
                    </a:p>
                    <a:p>
                      <a:pPr algn="ctr"/>
                      <a:r>
                        <a:rPr lang="de-DE" sz="1400" b="1" baseline="0" dirty="0" smtClean="0"/>
                        <a:t>(ca. 20 Std.)</a:t>
                      </a:r>
                      <a:endParaRPr lang="de-DE" sz="1400" b="1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SPRACHBEWUSSTHEIT</a:t>
                      </a:r>
                      <a:endParaRPr lang="de-DE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</a:tr>
              <a:tr h="619181">
                <a:tc gridSpan="2">
                  <a:txBody>
                    <a:bodyPr/>
                    <a:lstStyle/>
                    <a:p>
                      <a:endParaRPr lang="de-DE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  <a:alpha val="26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endParaRPr lang="de-DE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  <a:alpha val="23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</a:tr>
              <a:tr h="300155">
                <a:tc gridSpan="5">
                  <a:txBody>
                    <a:bodyPr/>
                    <a:lstStyle/>
                    <a:p>
                      <a:pPr algn="ctr"/>
                      <a:r>
                        <a:rPr lang="de-DE" sz="1400" b="1" dirty="0" smtClean="0">
                          <a:solidFill>
                            <a:schemeClr val="bg1"/>
                          </a:solidFill>
                        </a:rPr>
                        <a:t>TEXT- UND</a:t>
                      </a:r>
                      <a:r>
                        <a:rPr lang="de-DE" sz="1400" b="1" baseline="0" dirty="0" smtClean="0">
                          <a:solidFill>
                            <a:schemeClr val="bg1"/>
                          </a:solidFill>
                        </a:rPr>
                        <a:t> MEDIENKOMPETENZ</a:t>
                      </a:r>
                      <a:endParaRPr lang="de-DE" sz="1400" b="1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</a:tr>
              <a:tr h="300155">
                <a:tc gridSpan="5"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Sonstige fachinterne Absprachen</a:t>
                      </a:r>
                      <a:endParaRPr lang="de-DE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</a:tr>
              <a:tr h="300155">
                <a:tc gridSpan="3">
                  <a:txBody>
                    <a:bodyPr/>
                    <a:lstStyle/>
                    <a:p>
                      <a:r>
                        <a:rPr lang="de-DE" sz="1400" dirty="0" smtClean="0"/>
                        <a:t>Lernerfolgsüberprüfung</a:t>
                      </a:r>
                      <a:endParaRPr lang="de-DE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de-DE" sz="14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r>
                        <a:rPr lang="de-DE" sz="1400" dirty="0" smtClean="0"/>
                        <a:t>Projektvorhaben</a:t>
                      </a:r>
                      <a:endParaRPr lang="de-DE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0" name="Picture 2" descr="C:\Users\bial\AppData\Local\Microsoft\Windows\Temporary Internet Files\Content.IE5\VP3E1EE0\MC900442125[1]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6416" y="5589240"/>
            <a:ext cx="609021" cy="592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bial\AppData\Local\Microsoft\Windows\Temporary Internet Files\Content.IE5\0THCQRYT\MC900432526[2]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7960" y="3041888"/>
            <a:ext cx="499421" cy="499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bial\AppData\Local\Microsoft\Windows\Temporary Internet Files\Content.IE5\0THCQRYT\MC900432526[2]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041887"/>
            <a:ext cx="499421" cy="499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bial\AppData\Local\Microsoft\Windows\Temporary Internet Files\Content.IE5\0THCQRYT\MC900432526[2]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789040"/>
            <a:ext cx="499421" cy="499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8672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Foliennummernplatzhalter 4"/>
          <p:cNvSpPr txBox="1">
            <a:spLocks noGrp="1"/>
          </p:cNvSpPr>
          <p:nvPr/>
        </p:nvSpPr>
        <p:spPr bwMode="auto">
          <a:xfrm>
            <a:off x="539750" y="6453188"/>
            <a:ext cx="288925" cy="341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eaLnBrk="0" hangingPunct="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1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1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72313A01-629C-416F-9664-88F38AB99F2E}" type="slidenum">
              <a:rPr lang="de-DE" altLang="de-DE" sz="800"/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de-DE" altLang="de-DE" sz="800"/>
          </a:p>
        </p:txBody>
      </p:sp>
      <p:sp>
        <p:nvSpPr>
          <p:cNvPr id="3277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eaLnBrk="1" hangingPunct="1">
              <a:spcBef>
                <a:spcPct val="50000"/>
              </a:spcBef>
              <a:defRPr/>
            </a:pPr>
            <a:r>
              <a:rPr lang="de-DE" sz="2400" b="1" kern="1200" dirty="0" smtClean="0">
                <a:latin typeface="Corbel" pitchFamily="34" charset="0"/>
                <a:ea typeface="ヒラギノ角ゴ Pro W3" pitchFamily="-112" charset="-128"/>
                <a:cs typeface="+mn-cs"/>
              </a:rPr>
              <a:t/>
            </a:r>
            <a:br>
              <a:rPr lang="de-DE" sz="2400" b="1" kern="1200" dirty="0" smtClean="0">
                <a:latin typeface="Corbel" pitchFamily="34" charset="0"/>
                <a:ea typeface="ヒラギノ角ゴ Pro W3" pitchFamily="-112" charset="-128"/>
                <a:cs typeface="+mn-cs"/>
              </a:rPr>
            </a:br>
            <a:r>
              <a:rPr lang="de-DE" sz="2400" b="1" dirty="0">
                <a:latin typeface="Corbel" pitchFamily="34" charset="0"/>
                <a:ea typeface="ヒラギノ角ゴ Pro W3" pitchFamily="-112" charset="-128"/>
                <a:cs typeface="+mn-cs"/>
              </a:rPr>
              <a:t/>
            </a:r>
            <a:br>
              <a:rPr lang="de-DE" sz="2400" b="1" dirty="0">
                <a:latin typeface="Corbel" pitchFamily="34" charset="0"/>
                <a:ea typeface="ヒラギノ角ゴ Pro W3" pitchFamily="-112" charset="-128"/>
                <a:cs typeface="+mn-cs"/>
              </a:rPr>
            </a:br>
            <a:r>
              <a:rPr lang="de-DE" sz="2400" b="1" kern="1200" dirty="0" smtClean="0">
                <a:latin typeface="Corbel" pitchFamily="34" charset="0"/>
                <a:ea typeface="ヒラギノ角ゴ Pro W3" pitchFamily="-112" charset="-128"/>
                <a:cs typeface="+mn-cs"/>
              </a:rPr>
              <a:t>Struktur </a:t>
            </a:r>
            <a:r>
              <a:rPr lang="de-DE" sz="2400" b="1" kern="1200" dirty="0">
                <a:latin typeface="Corbel" pitchFamily="34" charset="0"/>
                <a:ea typeface="ヒラギノ角ゴ Pro W3" pitchFamily="-112" charset="-128"/>
                <a:cs typeface="+mn-cs"/>
              </a:rPr>
              <a:t>eines schulinternen Lehrplans – Gliederung</a:t>
            </a:r>
          </a:p>
        </p:txBody>
      </p:sp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graphicFrame>
        <p:nvGraphicFramePr>
          <p:cNvPr id="780341" name="Group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4632356"/>
              </p:ext>
            </p:extLst>
          </p:nvPr>
        </p:nvGraphicFramePr>
        <p:xfrm>
          <a:off x="539750" y="1844824"/>
          <a:ext cx="8064500" cy="3956049"/>
        </p:xfrm>
        <a:graphic>
          <a:graphicData uri="http://schemas.openxmlformats.org/drawingml/2006/table">
            <a:tbl>
              <a:tblPr>
                <a:tableStyleId>{69CF1AB2-1976-4502-BF36-3FF5EA218861}</a:tableStyleId>
              </a:tblPr>
              <a:tblGrid>
                <a:gridCol w="863600"/>
                <a:gridCol w="7200900"/>
              </a:tblGrid>
              <a:tr h="35874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Kapitel</a:t>
                      </a:r>
                      <a:endParaRPr kumimoji="0" 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Gliederungspunkt</a:t>
                      </a:r>
                      <a:endParaRPr kumimoji="0" 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3587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Die Fachgruppe X in der Y-Schule</a:t>
                      </a:r>
                      <a:endParaRPr kumimoji="0" 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</a:tr>
              <a:tr h="33525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</a:t>
                      </a:r>
                      <a:endParaRPr kumimoji="0" 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Entscheidungen zum Unterricht </a:t>
                      </a:r>
                      <a:endParaRPr kumimoji="0" 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</a:tr>
              <a:tr h="361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2.1</a:t>
                      </a:r>
                      <a:endParaRPr kumimoji="0" lang="de-DE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Unterrichtsvorhaben </a:t>
                      </a:r>
                      <a:endParaRPr kumimoji="0" lang="de-DE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</a:tr>
              <a:tr h="34604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2.1.1</a:t>
                      </a:r>
                      <a:endParaRPr kumimoji="0" lang="de-DE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Übersichtsraster Unterrichtsvorhaben </a:t>
                      </a:r>
                      <a:endParaRPr kumimoji="0" lang="de-DE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</a:tr>
              <a:tr h="38890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2.1.2</a:t>
                      </a:r>
                      <a:endParaRPr kumimoji="0" lang="de-DE" sz="16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  <a:tc>
                  <a:txBody>
                    <a:bodyPr/>
                    <a:lstStyle/>
                    <a:p>
                      <a:pPr marL="45720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Konkretisierte Unterrichtsvorhaben </a:t>
                      </a:r>
                      <a:endParaRPr kumimoji="0" lang="de-DE" sz="1400" b="0" i="1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</a:tr>
              <a:tr h="361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2.2</a:t>
                      </a:r>
                      <a:endParaRPr kumimoji="0" 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Grundsätze der fachmethodischen und fachdidaktischen Arbeit</a:t>
                      </a:r>
                      <a:endParaRPr kumimoji="0" 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</a:tr>
              <a:tr h="361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2.3</a:t>
                      </a:r>
                      <a:endParaRPr kumimoji="0" 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Grundsätze der Leistungsbewertung und Leistungsrückmeldung</a:t>
                      </a:r>
                      <a:endParaRPr kumimoji="0" 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</a:tr>
              <a:tr h="361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2.4</a:t>
                      </a:r>
                      <a:endParaRPr kumimoji="0" 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Lehr- und Lernmittel</a:t>
                      </a:r>
                      <a:endParaRPr kumimoji="0" 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</a:tr>
              <a:tr h="3619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6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</a:t>
                      </a:r>
                      <a:endParaRPr kumimoji="0" lang="de-DE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Entscheidungen zu fach- und unterrichtsübergreifenden Fragen </a:t>
                      </a:r>
                      <a:endParaRPr kumimoji="0" 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</a:endParaRPr>
                    </a:p>
                  </a:txBody>
                  <a:tcPr marT="45709" marB="45709" horzOverflow="overflow"/>
                </a:tc>
              </a:tr>
              <a:tr h="3587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</a:t>
                      </a:r>
                      <a:endParaRPr kumimoji="0" 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ea typeface="ヒラギノ角ゴ Pro W3" pitchFamily="-112" charset="-128"/>
                      </a:endParaRPr>
                    </a:p>
                  </a:txBody>
                  <a:tcPr marT="45709" marB="45709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Qualitätssicherung und Evaluation</a:t>
                      </a:r>
                      <a:endParaRPr kumimoji="0" 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orbel" pitchFamily="34" charset="0"/>
                        <a:ea typeface="ヒラギノ角ゴ Pro W3" pitchFamily="-112" charset="-128"/>
                      </a:endParaRPr>
                    </a:p>
                  </a:txBody>
                  <a:tcPr marT="45709" marB="45709" horzOverflow="overflow"/>
                </a:tc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03.09.2014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Implementation KLP WbK Französisch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489B6-0A62-4D8F-847F-B97A873A4563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9036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616</Words>
  <Application>Microsoft Office PowerPoint</Application>
  <PresentationFormat>Bildschirmpräsentation (4:3)</PresentationFormat>
  <Paragraphs>169</Paragraphs>
  <Slides>10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10</vt:i4>
      </vt:variant>
    </vt:vector>
  </HeadingPairs>
  <TitlesOfParts>
    <vt:vector size="11" baseType="lpstr">
      <vt:lpstr>Larissa</vt:lpstr>
      <vt:lpstr>Pas à pas … Vom Kernlehrplan zum  schulinternen Curriculum</vt:lpstr>
      <vt:lpstr>  Aufgabe schulinterner Lehrpläne  </vt:lpstr>
      <vt:lpstr>  Aufgabe der Fachkonferenz</vt:lpstr>
      <vt:lpstr>   Verantwortung im Vergleich</vt:lpstr>
      <vt:lpstr>    Kompetenz(erwartungen) als Ausgangspunkt für die Planung </vt:lpstr>
      <vt:lpstr>   Unterrichtsvorhaben planen - Schwerpunkte setzen</vt:lpstr>
      <vt:lpstr>  Unterrichtsvorhaben planen -    Beispiel:  À la découverte de la France</vt:lpstr>
      <vt:lpstr>  Konkretisiertes Unterrichtsvorhaben     Beispiel:  A la découverte de la France</vt:lpstr>
      <vt:lpstr>  Struktur eines schulinternen Lehrplans – Gliederung</vt:lpstr>
      <vt:lpstr>Vielen Dank für Ihre Aufmerksamkeit!</vt:lpstr>
    </vt:vector>
  </TitlesOfParts>
  <Company>MSW NRW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Bial, Jessica</dc:creator>
  <cp:lastModifiedBy>Anwender</cp:lastModifiedBy>
  <cp:revision>24</cp:revision>
  <dcterms:created xsi:type="dcterms:W3CDTF">2014-06-02T07:04:01Z</dcterms:created>
  <dcterms:modified xsi:type="dcterms:W3CDTF">2014-08-25T09:15:15Z</dcterms:modified>
</cp:coreProperties>
</file>