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 showGuides="1">
      <p:cViewPr>
        <p:scale>
          <a:sx n="76" d="100"/>
          <a:sy n="76" d="100"/>
        </p:scale>
        <p:origin x="-1704" y="-11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wT9PdS9hPF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FCDBB8F-5D03-4646-A098-021F2C6A32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5400" dirty="0" err="1"/>
              <a:t>Your</a:t>
            </a:r>
            <a:r>
              <a:rPr lang="de-DE" sz="5400" dirty="0"/>
              <a:t> </a:t>
            </a:r>
            <a:r>
              <a:rPr lang="de-DE" sz="5400" dirty="0" err="1"/>
              <a:t>dream</a:t>
            </a:r>
            <a:r>
              <a:rPr lang="de-DE" sz="5400" dirty="0"/>
              <a:t> </a:t>
            </a:r>
            <a:r>
              <a:rPr lang="de-DE" sz="5400" dirty="0" err="1"/>
              <a:t>job</a:t>
            </a:r>
            <a:r>
              <a:rPr lang="de-DE" sz="5400" dirty="0"/>
              <a:t> – </a:t>
            </a:r>
            <a:br>
              <a:rPr lang="de-DE" sz="5400" dirty="0"/>
            </a:br>
            <a:r>
              <a:rPr lang="de-DE" sz="5400" dirty="0" err="1"/>
              <a:t>get</a:t>
            </a:r>
            <a:r>
              <a:rPr lang="de-DE" sz="5400" dirty="0"/>
              <a:t> </a:t>
            </a:r>
            <a:r>
              <a:rPr lang="de-DE" sz="5400" dirty="0" err="1"/>
              <a:t>the</a:t>
            </a:r>
            <a:r>
              <a:rPr lang="de-DE" sz="5400" dirty="0"/>
              <a:t> </a:t>
            </a:r>
            <a:r>
              <a:rPr lang="de-DE" sz="5400" dirty="0" err="1"/>
              <a:t>future</a:t>
            </a:r>
            <a:r>
              <a:rPr lang="de-DE" sz="5400" dirty="0"/>
              <a:t> </a:t>
            </a:r>
            <a:r>
              <a:rPr lang="de-DE" sz="5400" dirty="0" err="1"/>
              <a:t>started</a:t>
            </a:r>
            <a:endParaRPr lang="de-DE" sz="54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F003E034-D8F9-4805-823E-0856143485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0772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B24D2DD-E9C8-4C2B-9B5C-231B45BAD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Who I Am - Talking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my</a:t>
            </a:r>
            <a:r>
              <a:rPr lang="de-DE" dirty="0"/>
              <a:t> Personality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2CC38BA4-BFC7-495A-ABAB-DCCAE0750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Find out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good</a:t>
            </a:r>
            <a:r>
              <a:rPr lang="de-DE" dirty="0"/>
              <a:t> at and </a:t>
            </a:r>
            <a:br>
              <a:rPr lang="de-DE" dirty="0"/>
            </a:br>
            <a:r>
              <a:rPr lang="de-DE" dirty="0"/>
              <a:t>            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on </a:t>
            </a:r>
            <a:br>
              <a:rPr lang="de-DE" dirty="0"/>
            </a:br>
            <a:r>
              <a:rPr lang="de-DE" dirty="0"/>
              <a:t>            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doing</a:t>
            </a:r>
            <a:r>
              <a:rPr lang="de-DE" dirty="0"/>
              <a:t> a </a:t>
            </a:r>
            <a:r>
              <a:rPr lang="de-DE" dirty="0" err="1"/>
              <a:t>personality</a:t>
            </a:r>
            <a:r>
              <a:rPr lang="de-DE" dirty="0"/>
              <a:t> </a:t>
            </a:r>
            <a:r>
              <a:rPr lang="de-DE" dirty="0" err="1"/>
              <a:t>test</a:t>
            </a:r>
            <a:r>
              <a:rPr lang="de-DE" dirty="0"/>
              <a:t>.</a:t>
            </a:r>
          </a:p>
          <a:p>
            <a:r>
              <a:rPr lang="de-DE" dirty="0" err="1"/>
              <a:t>Present</a:t>
            </a:r>
            <a:r>
              <a:rPr lang="de-DE" dirty="0"/>
              <a:t> </a:t>
            </a:r>
            <a:r>
              <a:rPr lang="de-DE" dirty="0" err="1"/>
              <a:t>yourself</a:t>
            </a:r>
            <a:r>
              <a:rPr lang="de-DE" dirty="0"/>
              <a:t>: Talk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personality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                               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good</a:t>
            </a:r>
            <a:r>
              <a:rPr lang="de-DE" dirty="0"/>
              <a:t> at.</a:t>
            </a:r>
            <a:br>
              <a:rPr lang="de-DE" dirty="0"/>
            </a:br>
            <a:r>
              <a:rPr lang="de-DE" dirty="0"/>
              <a:t>                               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aims</a:t>
            </a:r>
            <a:r>
              <a:rPr lang="de-DE" dirty="0"/>
              <a:t>.</a:t>
            </a:r>
          </a:p>
          <a:p>
            <a:r>
              <a:rPr lang="de-DE" dirty="0" err="1"/>
              <a:t>Reflect</a:t>
            </a:r>
            <a:r>
              <a:rPr lang="de-DE" dirty="0"/>
              <a:t> on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presentation</a:t>
            </a:r>
            <a:r>
              <a:rPr lang="de-DE" dirty="0"/>
              <a:t> and listen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feedback</a:t>
            </a:r>
            <a:r>
              <a:rPr lang="de-D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9738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C8EA87B-6F42-4478-8B3B-2843A8188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My</a:t>
            </a:r>
            <a:r>
              <a:rPr lang="de-DE" dirty="0"/>
              <a:t> </a:t>
            </a:r>
            <a:r>
              <a:rPr lang="de-DE" dirty="0" err="1"/>
              <a:t>dream</a:t>
            </a:r>
            <a:r>
              <a:rPr lang="de-DE" dirty="0"/>
              <a:t> Job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71AEAAD9-E086-40D8-BB90-CB84ED986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Find out </a:t>
            </a:r>
            <a:r>
              <a:rPr lang="de-DE" dirty="0" err="1"/>
              <a:t>about</a:t>
            </a:r>
            <a:r>
              <a:rPr lang="de-DE" dirty="0"/>
              <a:t> different </a:t>
            </a:r>
            <a:r>
              <a:rPr lang="de-DE" dirty="0" err="1"/>
              <a:t>jobs</a:t>
            </a:r>
            <a:r>
              <a:rPr lang="de-DE" dirty="0"/>
              <a:t>.</a:t>
            </a:r>
            <a:br>
              <a:rPr lang="de-DE" dirty="0"/>
            </a:br>
            <a:endParaRPr lang="de-DE" dirty="0"/>
          </a:p>
          <a:p>
            <a:r>
              <a:rPr lang="de-DE" dirty="0"/>
              <a:t>Find out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do. </a:t>
            </a:r>
            <a:br>
              <a:rPr lang="de-DE" dirty="0"/>
            </a:br>
            <a:r>
              <a:rPr lang="de-DE" dirty="0"/>
              <a:t>             </a:t>
            </a:r>
            <a:r>
              <a:rPr lang="de-DE" dirty="0" err="1"/>
              <a:t>where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571736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6C09B91-46B2-401C-9280-DE69A1582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My</a:t>
            </a:r>
            <a:r>
              <a:rPr lang="de-DE" dirty="0"/>
              <a:t> Curriculum Vitae (CV)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226EE089-E95E-4971-9E79-7E65B5E80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Find out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write</a:t>
            </a:r>
            <a:r>
              <a:rPr lang="de-DE" dirty="0"/>
              <a:t> an English CV.</a:t>
            </a:r>
            <a:br>
              <a:rPr lang="de-DE" dirty="0"/>
            </a:br>
            <a:endParaRPr lang="de-DE" dirty="0"/>
          </a:p>
          <a:p>
            <a:r>
              <a:rPr lang="de-DE" dirty="0"/>
              <a:t>Find out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differences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a German and an English CV. </a:t>
            </a:r>
            <a:br>
              <a:rPr lang="de-DE" dirty="0"/>
            </a:br>
            <a:endParaRPr lang="de-DE" dirty="0"/>
          </a:p>
          <a:p>
            <a:r>
              <a:rPr lang="de-DE" dirty="0"/>
              <a:t>Find </a:t>
            </a:r>
            <a:r>
              <a:rPr lang="de-DE" dirty="0" err="1"/>
              <a:t>strengths</a:t>
            </a:r>
            <a:r>
              <a:rPr lang="de-DE" dirty="0"/>
              <a:t> and </a:t>
            </a:r>
            <a:r>
              <a:rPr lang="de-DE" dirty="0" err="1"/>
              <a:t>weaknesses</a:t>
            </a:r>
            <a:r>
              <a:rPr lang="de-DE" dirty="0"/>
              <a:t> in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people‘s</a:t>
            </a:r>
            <a:r>
              <a:rPr lang="de-DE" dirty="0"/>
              <a:t> CVs.</a:t>
            </a:r>
            <a:br>
              <a:rPr lang="de-DE" dirty="0"/>
            </a:br>
            <a:endParaRPr lang="de-DE" dirty="0"/>
          </a:p>
          <a:p>
            <a:r>
              <a:rPr lang="de-DE" dirty="0"/>
              <a:t>Write </a:t>
            </a:r>
            <a:r>
              <a:rPr lang="de-DE" dirty="0" err="1"/>
              <a:t>your</a:t>
            </a:r>
            <a:r>
              <a:rPr lang="de-DE" dirty="0"/>
              <a:t> own CV.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16996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51BE079-F353-44E4-BE2D-C6DFE9ED1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My</a:t>
            </a:r>
            <a:r>
              <a:rPr lang="de-DE" dirty="0"/>
              <a:t> Cover </a:t>
            </a:r>
            <a:r>
              <a:rPr lang="de-DE" dirty="0" err="1"/>
              <a:t>letter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B91B4713-D67F-4523-ABC6-3C3755BF6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Find out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write</a:t>
            </a:r>
            <a:r>
              <a:rPr lang="de-DE" dirty="0"/>
              <a:t> a </a:t>
            </a:r>
            <a:r>
              <a:rPr lang="de-DE" dirty="0" err="1"/>
              <a:t>cover</a:t>
            </a:r>
            <a:r>
              <a:rPr lang="de-DE" dirty="0"/>
              <a:t> </a:t>
            </a:r>
            <a:r>
              <a:rPr lang="de-DE" dirty="0" err="1"/>
              <a:t>letter</a:t>
            </a:r>
            <a:r>
              <a:rPr lang="de-DE" dirty="0"/>
              <a:t>.</a:t>
            </a:r>
            <a:br>
              <a:rPr lang="de-DE" dirty="0"/>
            </a:br>
            <a:endParaRPr lang="de-DE" dirty="0"/>
          </a:p>
          <a:p>
            <a:r>
              <a:rPr lang="de-DE" dirty="0"/>
              <a:t>Find out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differences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a German and an English </a:t>
            </a:r>
            <a:r>
              <a:rPr lang="de-DE" dirty="0" err="1"/>
              <a:t>cover</a:t>
            </a:r>
            <a:r>
              <a:rPr lang="de-DE" dirty="0"/>
              <a:t> </a:t>
            </a:r>
            <a:r>
              <a:rPr lang="de-DE" dirty="0" err="1"/>
              <a:t>letter</a:t>
            </a:r>
            <a:r>
              <a:rPr lang="de-DE" dirty="0"/>
              <a:t>. </a:t>
            </a:r>
            <a:br>
              <a:rPr lang="de-DE" dirty="0"/>
            </a:br>
            <a:endParaRPr lang="de-DE" dirty="0"/>
          </a:p>
          <a:p>
            <a:r>
              <a:rPr lang="de-DE" dirty="0"/>
              <a:t>Find </a:t>
            </a:r>
            <a:r>
              <a:rPr lang="de-DE" dirty="0" err="1"/>
              <a:t>strengths</a:t>
            </a:r>
            <a:r>
              <a:rPr lang="de-DE" dirty="0"/>
              <a:t> and </a:t>
            </a:r>
            <a:r>
              <a:rPr lang="de-DE" dirty="0" err="1"/>
              <a:t>weaknesses</a:t>
            </a:r>
            <a:r>
              <a:rPr lang="de-DE" dirty="0"/>
              <a:t> in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people‘s</a:t>
            </a:r>
            <a:r>
              <a:rPr lang="de-DE" dirty="0"/>
              <a:t> </a:t>
            </a:r>
            <a:r>
              <a:rPr lang="de-DE" dirty="0" err="1"/>
              <a:t>cover</a:t>
            </a:r>
            <a:r>
              <a:rPr lang="de-DE" dirty="0"/>
              <a:t> </a:t>
            </a:r>
            <a:r>
              <a:rPr lang="de-DE" dirty="0" err="1"/>
              <a:t>letters</a:t>
            </a:r>
            <a:r>
              <a:rPr lang="de-DE" dirty="0"/>
              <a:t>.</a:t>
            </a:r>
            <a:br>
              <a:rPr lang="de-DE" dirty="0"/>
            </a:br>
            <a:endParaRPr lang="de-DE" dirty="0"/>
          </a:p>
          <a:p>
            <a:r>
              <a:rPr lang="de-DE" dirty="0"/>
              <a:t>Write </a:t>
            </a:r>
            <a:r>
              <a:rPr lang="de-DE" dirty="0" err="1"/>
              <a:t>your</a:t>
            </a:r>
            <a:r>
              <a:rPr lang="de-DE" dirty="0"/>
              <a:t> own </a:t>
            </a:r>
            <a:r>
              <a:rPr lang="de-DE" dirty="0" err="1"/>
              <a:t>cover</a:t>
            </a:r>
            <a:r>
              <a:rPr lang="de-DE" dirty="0"/>
              <a:t> </a:t>
            </a:r>
            <a:r>
              <a:rPr lang="de-DE" dirty="0" err="1"/>
              <a:t>letter</a:t>
            </a:r>
            <a:r>
              <a:rPr lang="de-DE" dirty="0"/>
              <a:t>.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4059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8CA93C8-1659-4E68-9666-F3704CBE0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My</a:t>
            </a:r>
            <a:r>
              <a:rPr lang="de-DE" dirty="0"/>
              <a:t> </a:t>
            </a:r>
            <a:r>
              <a:rPr lang="de-DE" dirty="0" err="1"/>
              <a:t>job</a:t>
            </a:r>
            <a:r>
              <a:rPr lang="de-DE" dirty="0"/>
              <a:t> interview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56C8A1CE-461E-4E80-9DA9-63F1FA882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/>
              <a:t>Find out </a:t>
            </a:r>
            <a:r>
              <a:rPr lang="de-DE" sz="2400" dirty="0" err="1"/>
              <a:t>how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survive</a:t>
            </a:r>
            <a:r>
              <a:rPr lang="de-DE" sz="2400" dirty="0"/>
              <a:t> a </a:t>
            </a:r>
            <a:r>
              <a:rPr lang="de-DE" sz="2400" dirty="0" err="1"/>
              <a:t>job</a:t>
            </a:r>
            <a:r>
              <a:rPr lang="de-DE" sz="2400" dirty="0"/>
              <a:t> interview </a:t>
            </a:r>
            <a:r>
              <a:rPr lang="de-DE" sz="2400" dirty="0" err="1"/>
              <a:t>by</a:t>
            </a:r>
            <a:r>
              <a:rPr lang="de-DE" sz="2400" dirty="0"/>
              <a:t> </a:t>
            </a:r>
            <a:r>
              <a:rPr lang="de-DE" sz="2400" dirty="0" err="1"/>
              <a:t>watching</a:t>
            </a:r>
            <a:r>
              <a:rPr lang="de-DE" sz="2400" dirty="0"/>
              <a:t> </a:t>
            </a:r>
            <a:r>
              <a:rPr lang="de-DE" sz="2400" dirty="0" err="1"/>
              <a:t>video</a:t>
            </a:r>
            <a:r>
              <a:rPr lang="de-DE" sz="2400" dirty="0"/>
              <a:t> </a:t>
            </a:r>
            <a:r>
              <a:rPr lang="de-DE" sz="2400" dirty="0" err="1"/>
              <a:t>clips</a:t>
            </a:r>
            <a:r>
              <a:rPr lang="de-DE" sz="2400" dirty="0"/>
              <a:t>.</a:t>
            </a:r>
          </a:p>
          <a:p>
            <a:r>
              <a:rPr lang="de-DE" sz="2400" dirty="0"/>
              <a:t>Find out </a:t>
            </a:r>
            <a:r>
              <a:rPr lang="de-DE" sz="2400" dirty="0" err="1"/>
              <a:t>how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react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difficult</a:t>
            </a:r>
            <a:r>
              <a:rPr lang="de-DE" sz="2400" dirty="0"/>
              <a:t> </a:t>
            </a:r>
            <a:r>
              <a:rPr lang="de-DE" sz="2400" dirty="0" err="1"/>
              <a:t>questions</a:t>
            </a:r>
            <a:r>
              <a:rPr lang="de-DE" sz="2400" dirty="0"/>
              <a:t>.</a:t>
            </a:r>
          </a:p>
          <a:p>
            <a:r>
              <a:rPr lang="de-DE" sz="2400" dirty="0"/>
              <a:t>Find out </a:t>
            </a:r>
            <a:r>
              <a:rPr lang="de-DE" sz="2400" dirty="0" err="1"/>
              <a:t>how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polite</a:t>
            </a:r>
            <a:r>
              <a:rPr lang="de-DE" sz="2400" dirty="0"/>
              <a:t>. </a:t>
            </a:r>
          </a:p>
          <a:p>
            <a:r>
              <a:rPr lang="de-DE" sz="2400" dirty="0"/>
              <a:t>Think </a:t>
            </a:r>
            <a:r>
              <a:rPr lang="de-DE" sz="2400" dirty="0" err="1"/>
              <a:t>about</a:t>
            </a:r>
            <a:r>
              <a:rPr lang="de-DE" sz="2400" dirty="0"/>
              <a:t> </a:t>
            </a:r>
            <a:r>
              <a:rPr lang="de-DE" sz="2400" dirty="0" err="1"/>
              <a:t>body</a:t>
            </a:r>
            <a:r>
              <a:rPr lang="de-DE" sz="2400" dirty="0"/>
              <a:t> </a:t>
            </a:r>
            <a:r>
              <a:rPr lang="de-DE" sz="2400" dirty="0" err="1"/>
              <a:t>language</a:t>
            </a:r>
            <a:r>
              <a:rPr lang="de-DE" sz="2400" dirty="0"/>
              <a:t> and </a:t>
            </a:r>
            <a:r>
              <a:rPr lang="de-DE" sz="2400" dirty="0" err="1"/>
              <a:t>give</a:t>
            </a:r>
            <a:r>
              <a:rPr lang="de-DE" sz="2400" dirty="0"/>
              <a:t> </a:t>
            </a:r>
            <a:r>
              <a:rPr lang="de-DE" sz="2400" dirty="0" err="1"/>
              <a:t>feedback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others</a:t>
            </a:r>
            <a:r>
              <a:rPr lang="de-DE" sz="2400" dirty="0"/>
              <a:t>. </a:t>
            </a:r>
          </a:p>
          <a:p>
            <a:r>
              <a:rPr lang="de-DE" sz="2400" dirty="0"/>
              <a:t>Listen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feedback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your</a:t>
            </a:r>
            <a:r>
              <a:rPr lang="de-DE" sz="2400" dirty="0"/>
              <a:t> own </a:t>
            </a:r>
            <a:r>
              <a:rPr lang="de-DE" sz="2400" dirty="0" err="1"/>
              <a:t>job</a:t>
            </a:r>
            <a:r>
              <a:rPr lang="de-DE" sz="2400" dirty="0"/>
              <a:t> interview. </a:t>
            </a:r>
          </a:p>
          <a:p>
            <a:pPr marL="0" indent="0">
              <a:buNone/>
            </a:pPr>
            <a:r>
              <a:rPr lang="de-DE" dirty="0"/>
              <a:t>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735958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5990AC9-472C-42C8-978B-E4EF2563D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/>
              <a:t>Whatever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learned</a:t>
            </a:r>
            <a:r>
              <a:rPr lang="de-DE" dirty="0"/>
              <a:t>, </a:t>
            </a:r>
            <a:br>
              <a:rPr lang="de-DE" dirty="0"/>
            </a:br>
            <a:r>
              <a:rPr lang="de-DE" dirty="0" err="1"/>
              <a:t>something</a:t>
            </a:r>
            <a:r>
              <a:rPr lang="de-DE" dirty="0"/>
              <a:t> </a:t>
            </a:r>
            <a:r>
              <a:rPr lang="de-DE" dirty="0" err="1"/>
              <a:t>unexpected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always</a:t>
            </a:r>
            <a:r>
              <a:rPr lang="de-DE" dirty="0"/>
              <a:t> happen…</a:t>
            </a:r>
          </a:p>
        </p:txBody>
      </p:sp>
      <p:pic>
        <p:nvPicPr>
          <p:cNvPr id="3" name="Onlinemedien 2">
            <a:hlinkClick r:id="" action="ppaction://media"/>
            <a:extLst>
              <a:ext uri="{FF2B5EF4-FFF2-40B4-BE49-F238E27FC236}">
                <a16:creationId xmlns:a16="http://schemas.microsoft.com/office/drawing/2014/main" xmlns="" id="{23471233-23FA-4D26-A085-0F5C87462CD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589079" y="2119423"/>
            <a:ext cx="5013842" cy="3760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001901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113</Words>
  <Application>Microsoft Office PowerPoint</Application>
  <PresentationFormat>Benutzerdefiniert</PresentationFormat>
  <Paragraphs>26</Paragraphs>
  <Slides>7</Slides>
  <Notes>0</Notes>
  <HiddenSlides>0</HiddenSlides>
  <MMClips>1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Galerie</vt:lpstr>
      <vt:lpstr>Your dream job –  get the future started</vt:lpstr>
      <vt:lpstr>Who I Am - Talking about my Personality</vt:lpstr>
      <vt:lpstr>My dream Job</vt:lpstr>
      <vt:lpstr>My Curriculum Vitae (CV)</vt:lpstr>
      <vt:lpstr>My Cover letter</vt:lpstr>
      <vt:lpstr>My job interview</vt:lpstr>
      <vt:lpstr>Whatever you have learned,  something unexpected can always happen…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dream job</dc:title>
  <cp:lastModifiedBy>Eßer, Susanne</cp:lastModifiedBy>
  <cp:revision>6</cp:revision>
  <dcterms:created xsi:type="dcterms:W3CDTF">2017-11-12T15:21:59Z</dcterms:created>
  <dcterms:modified xsi:type="dcterms:W3CDTF">2018-02-08T06:44:34Z</dcterms:modified>
</cp:coreProperties>
</file>