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9387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942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594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762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404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5504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033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1744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7875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581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9784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5AF09-5352-40FE-A289-3AEDB787AC36}" type="datetimeFigureOut">
              <a:rPr lang="de-DE" smtClean="0"/>
              <a:t>20.06.2016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A6EFC-12E7-4E10-A7B9-88E5B6B1E26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866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5188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01700" y="3662765"/>
            <a:ext cx="10515600" cy="2293536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Alle Zellen werden von einer Membran umhüllt.</a:t>
            </a:r>
            <a:br>
              <a:rPr lang="de-DE" dirty="0"/>
            </a:br>
            <a:r>
              <a:rPr lang="de-DE" dirty="0"/>
              <a:t>In lebenden Zellen werden sie als Biomembran bezeichnet.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3200" b="1" dirty="0"/>
              <a:t>Welche Funktionen erfüllt eine Biomembran?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87" y="296863"/>
            <a:ext cx="4024313" cy="266031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900" y="296863"/>
            <a:ext cx="3840480" cy="284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32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0700" y="4962525"/>
            <a:ext cx="10960100" cy="1133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Unser Thema: Wie ist die Biomembran aufgebaut?         </a:t>
            </a:r>
            <a:br>
              <a:rPr lang="de-DE" dirty="0"/>
            </a:br>
            <a:r>
              <a:rPr lang="de-DE" dirty="0"/>
              <a:t>                          Wie hat man den Aufbau auf so kleiner Ebene erforscht?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180" y="186733"/>
            <a:ext cx="7767320" cy="428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00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haltsplatzhalt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69548" y="135781"/>
            <a:ext cx="8553952" cy="638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308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floiud_mosaic-model_complett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111500" y="2222500"/>
            <a:ext cx="6515100" cy="4521200"/>
          </a:xfrm>
          <a:prstGeom prst="rect">
            <a:avLst/>
          </a:prstGeom>
        </p:spPr>
      </p:pic>
      <p:pic>
        <p:nvPicPr>
          <p:cNvPr id="4" name="Inhaltsplatzhalter 3" descr="bilayer_neu.jpg"/>
          <p:cNvPicPr>
            <a:picLocks noGrp="1"/>
          </p:cNvPicPr>
          <p:nvPr>
            <p:ph idx="1"/>
          </p:nvPr>
        </p:nvPicPr>
        <p:blipFill>
          <a:blip r:embed="rId3" cstate="print"/>
          <a:srcRect l="9091" t="12948" r="11570" b="15427"/>
          <a:stretch>
            <a:fillRect/>
          </a:stretch>
        </p:blipFill>
        <p:spPr>
          <a:xfrm>
            <a:off x="179705" y="67207"/>
            <a:ext cx="5245100" cy="2612493"/>
          </a:xfrm>
          <a:prstGeom prst="rect">
            <a:avLst/>
          </a:prstGeom>
        </p:spPr>
      </p:pic>
      <p:pic>
        <p:nvPicPr>
          <p:cNvPr id="6" name="Grafik 5" descr="Mosaik_neu_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56500" y="283107"/>
            <a:ext cx="3924300" cy="2396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961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Breitbild</PresentationFormat>
  <Paragraphs>4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Isabel Menke</dc:creator>
  <cp:lastModifiedBy>Isabel Menke</cp:lastModifiedBy>
  <cp:revision>4</cp:revision>
  <dcterms:created xsi:type="dcterms:W3CDTF">2016-01-31T17:37:47Z</dcterms:created>
  <dcterms:modified xsi:type="dcterms:W3CDTF">2016-06-20T14:18:11Z</dcterms:modified>
</cp:coreProperties>
</file>