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D10B-F493-44B4-A633-69DBC8B59868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3C9B0-ADC9-4B66-B337-0E049DFC6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55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D10B-F493-44B4-A633-69DBC8B59868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3C9B0-ADC9-4B66-B337-0E049DFC6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611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D10B-F493-44B4-A633-69DBC8B59868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3C9B0-ADC9-4B66-B337-0E049DFC6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08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D10B-F493-44B4-A633-69DBC8B59868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3C9B0-ADC9-4B66-B337-0E049DFC6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31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D10B-F493-44B4-A633-69DBC8B59868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3C9B0-ADC9-4B66-B337-0E049DFC6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80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D10B-F493-44B4-A633-69DBC8B59868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3C9B0-ADC9-4B66-B337-0E049DFC6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210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D10B-F493-44B4-A633-69DBC8B59868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3C9B0-ADC9-4B66-B337-0E049DFC6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65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D10B-F493-44B4-A633-69DBC8B59868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3C9B0-ADC9-4B66-B337-0E049DFC6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28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D10B-F493-44B4-A633-69DBC8B59868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3C9B0-ADC9-4B66-B337-0E049DFC6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21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D10B-F493-44B4-A633-69DBC8B59868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3C9B0-ADC9-4B66-B337-0E049DFC6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423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D10B-F493-44B4-A633-69DBC8B59868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3C9B0-ADC9-4B66-B337-0E049DFC6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318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4D10B-F493-44B4-A633-69DBC8B59868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3C9B0-ADC9-4B66-B337-0E049DFC6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9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2">
            <a:extLst>
              <a:ext uri="{FF2B5EF4-FFF2-40B4-BE49-F238E27FC236}">
                <a16:creationId xmlns:a16="http://schemas.microsoft.com/office/drawing/2014/main" id="{1AAA49CC-DB16-48A1-8624-76807BEA3EDB}"/>
              </a:ext>
            </a:extLst>
          </p:cNvPr>
          <p:cNvSpPr>
            <a:spLocks noGrp="1"/>
          </p:cNvSpPr>
          <p:nvPr/>
        </p:nvSpPr>
        <p:spPr>
          <a:xfrm>
            <a:off x="0" y="-33770"/>
            <a:ext cx="6857999" cy="132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de-DE" sz="2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Differenzierung - Experimentierbox</a:t>
            </a:r>
            <a:endParaRPr lang="de-DE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Textfeld 20">
            <a:extLst>
              <a:ext uri="{FF2B5EF4-FFF2-40B4-BE49-F238E27FC236}">
                <a16:creationId xmlns:a16="http://schemas.microsoft.com/office/drawing/2014/main" id="{40F13C9D-9C31-4381-9364-D8050B283637}"/>
              </a:ext>
            </a:extLst>
          </p:cNvPr>
          <p:cNvSpPr txBox="1"/>
          <p:nvPr/>
        </p:nvSpPr>
        <p:spPr>
          <a:xfrm>
            <a:off x="281615" y="1414944"/>
            <a:ext cx="216174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Experimentierbox: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ð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Standardbox – enthält genau das benötigte Material 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ð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alle anderen Lernenden holen sich die Materialien aus den Materialschränken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421A43A-8564-440B-AA6A-A2F135942F78}"/>
              </a:ext>
            </a:extLst>
          </p:cNvPr>
          <p:cNvSpPr/>
          <p:nvPr/>
        </p:nvSpPr>
        <p:spPr>
          <a:xfrm>
            <a:off x="241340" y="1291475"/>
            <a:ext cx="2377012" cy="17854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2" name="Textfeld 20">
            <a:extLst>
              <a:ext uri="{FF2B5EF4-FFF2-40B4-BE49-F238E27FC236}">
                <a16:creationId xmlns:a16="http://schemas.microsoft.com/office/drawing/2014/main" id="{DB0314D9-D8E2-45C7-818A-9AB3C9ED9D43}"/>
              </a:ext>
            </a:extLst>
          </p:cNvPr>
          <p:cNvSpPr txBox="1"/>
          <p:nvPr/>
        </p:nvSpPr>
        <p:spPr>
          <a:xfrm>
            <a:off x="266100" y="3403126"/>
            <a:ext cx="2327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18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Hilfsangebote in Form von Kartei-karten zur Versuchs-anleitung:</a:t>
            </a:r>
            <a:endParaRPr lang="de-DE" sz="5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ð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Standardbox enthalten 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ð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alle anderen können sich die Karten holen</a:t>
            </a:r>
            <a:endParaRPr lang="de-D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Textfeld 20">
            <a:extLst>
              <a:ext uri="{FF2B5EF4-FFF2-40B4-BE49-F238E27FC236}">
                <a16:creationId xmlns:a16="http://schemas.microsoft.com/office/drawing/2014/main" id="{47E52ECA-A88C-4AE3-9A48-D6F42C61446A}"/>
              </a:ext>
            </a:extLst>
          </p:cNvPr>
          <p:cNvSpPr txBox="1"/>
          <p:nvPr/>
        </p:nvSpPr>
        <p:spPr>
          <a:xfrm>
            <a:off x="399781" y="5640770"/>
            <a:ext cx="20276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18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Rotkohl: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ð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Rotkohlstück 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ð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bei motorischen Einschränkungen:  Rotkohlstreifen o. Flasche mit Rotkohlsaft bereitstellen</a:t>
            </a:r>
            <a:endParaRPr lang="de-D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759A16D9-1CCE-41C9-9EB6-302E00283931}"/>
              </a:ext>
            </a:extLst>
          </p:cNvPr>
          <p:cNvSpPr/>
          <p:nvPr/>
        </p:nvSpPr>
        <p:spPr>
          <a:xfrm>
            <a:off x="241340" y="3380904"/>
            <a:ext cx="2377012" cy="17700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F1203B38-7837-4A06-B9D2-0D439BBB20E2}"/>
              </a:ext>
            </a:extLst>
          </p:cNvPr>
          <p:cNvSpPr/>
          <p:nvPr/>
        </p:nvSpPr>
        <p:spPr>
          <a:xfrm>
            <a:off x="241340" y="5607518"/>
            <a:ext cx="2377012" cy="1510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pic>
        <p:nvPicPr>
          <p:cNvPr id="11" name="Grafik 10" descr="Ein Bild, das drinnen, Tisch, Schrank, Boden enthält.&#10;&#10;Automatisch generierte Beschreibung">
            <a:extLst>
              <a:ext uri="{FF2B5EF4-FFF2-40B4-BE49-F238E27FC236}">
                <a16:creationId xmlns:a16="http://schemas.microsoft.com/office/drawing/2014/main" id="{C77E03E1-F1DB-4138-9BB6-52DB13BA9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714" y="1365770"/>
            <a:ext cx="2817201" cy="1584676"/>
          </a:xfrm>
          <a:prstGeom prst="rect">
            <a:avLst/>
          </a:prstGeom>
        </p:spPr>
      </p:pic>
      <p:pic>
        <p:nvPicPr>
          <p:cNvPr id="15" name="Grafik 14" descr="Ein Bild, das Boden, Tisch, sitzend, aus Holz enthält.&#10;&#10;Automatisch generierte Beschreibung">
            <a:extLst>
              <a:ext uri="{FF2B5EF4-FFF2-40B4-BE49-F238E27FC236}">
                <a16:creationId xmlns:a16="http://schemas.microsoft.com/office/drawing/2014/main" id="{CE2C6CC0-C1B5-4B14-8CBB-9572DA7FC3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283" y="7197357"/>
            <a:ext cx="1954060" cy="1099159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A2628C1E-6361-463D-974D-663BF70FBF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977" y="3356217"/>
            <a:ext cx="1115150" cy="812253"/>
          </a:xfrm>
          <a:prstGeom prst="rect">
            <a:avLst/>
          </a:prstGeom>
        </p:spPr>
      </p:pic>
      <p:pic>
        <p:nvPicPr>
          <p:cNvPr id="27" name="Grafik 26" descr="Ein Bild, das Text enthält.&#10;&#10;Automatisch generierte Beschreibung">
            <a:extLst>
              <a:ext uri="{FF2B5EF4-FFF2-40B4-BE49-F238E27FC236}">
                <a16:creationId xmlns:a16="http://schemas.microsoft.com/office/drawing/2014/main" id="{26B4A1A0-A32A-48A4-8A88-376921A99F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960" y="3357575"/>
            <a:ext cx="1115150" cy="810895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A727025A-18D7-42C2-9ED6-C588B2DF0F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977" y="4281946"/>
            <a:ext cx="1115150" cy="812253"/>
          </a:xfrm>
          <a:prstGeom prst="rect">
            <a:avLst/>
          </a:prstGeom>
        </p:spPr>
      </p:pic>
      <p:pic>
        <p:nvPicPr>
          <p:cNvPr id="31" name="Grafik 30" descr="Ein Bild, das Text enthält.&#10;&#10;Automatisch generierte Beschreibung">
            <a:extLst>
              <a:ext uri="{FF2B5EF4-FFF2-40B4-BE49-F238E27FC236}">
                <a16:creationId xmlns:a16="http://schemas.microsoft.com/office/drawing/2014/main" id="{B1EAB6BB-29D6-461D-8F2A-B4564FF021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961" y="4277887"/>
            <a:ext cx="1172198" cy="810895"/>
          </a:xfrm>
          <a:prstGeom prst="rect">
            <a:avLst/>
          </a:prstGeom>
        </p:spPr>
      </p:pic>
      <p:pic>
        <p:nvPicPr>
          <p:cNvPr id="33" name="Grafik 32" descr="Ein Bild, das Boden, aus Holz, Tisch, Brett enthält.&#10;&#10;Automatisch generierte Beschreibung">
            <a:extLst>
              <a:ext uri="{FF2B5EF4-FFF2-40B4-BE49-F238E27FC236}">
                <a16:creationId xmlns:a16="http://schemas.microsoft.com/office/drawing/2014/main" id="{678C0EE7-6C2D-4C7B-AF93-D6B8A71B943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283" y="5607518"/>
            <a:ext cx="1954060" cy="1099159"/>
          </a:xfrm>
          <a:prstGeom prst="rect">
            <a:avLst/>
          </a:prstGeom>
        </p:spPr>
      </p:pic>
      <p:pic>
        <p:nvPicPr>
          <p:cNvPr id="35" name="Grafik 34" descr="Ein Bild, das Boden, Tisch, drinnen, Essen enthält.&#10;&#10;Automatisch generierte Beschreibung">
            <a:extLst>
              <a:ext uri="{FF2B5EF4-FFF2-40B4-BE49-F238E27FC236}">
                <a16:creationId xmlns:a16="http://schemas.microsoft.com/office/drawing/2014/main" id="{9B8FFF8A-0B8B-4DFB-9A55-82B2585D384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282" y="8391527"/>
            <a:ext cx="1954061" cy="1099159"/>
          </a:xfrm>
          <a:prstGeom prst="rect">
            <a:avLst/>
          </a:prstGeom>
        </p:spPr>
      </p:pic>
      <p:sp>
        <p:nvSpPr>
          <p:cNvPr id="37" name="Textfeld 20">
            <a:extLst>
              <a:ext uri="{FF2B5EF4-FFF2-40B4-BE49-F238E27FC236}">
                <a16:creationId xmlns:a16="http://schemas.microsoft.com/office/drawing/2014/main" id="{50E8467C-C389-461F-AD15-6D5E8E1612A3}"/>
              </a:ext>
            </a:extLst>
          </p:cNvPr>
          <p:cNvSpPr txBox="1"/>
          <p:nvPr/>
        </p:nvSpPr>
        <p:spPr>
          <a:xfrm>
            <a:off x="249985" y="7746936"/>
            <a:ext cx="23770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18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Box mit Chemikalien:</a:t>
            </a:r>
          </a:p>
          <a:p>
            <a:pPr>
              <a:spcAft>
                <a:spcPts val="0"/>
              </a:spcAft>
            </a:pPr>
            <a:endParaRPr lang="de-DE" sz="4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ð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Standardbox – enthält genau die benötigten Chemikalien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ð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erweiterte Box – enthält zusätzliche Säuren und Laugen aus dem Haushalt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D4CD2C58-CB32-4F59-A63A-B33330D3D8EA}"/>
              </a:ext>
            </a:extLst>
          </p:cNvPr>
          <p:cNvSpPr/>
          <p:nvPr/>
        </p:nvSpPr>
        <p:spPr>
          <a:xfrm>
            <a:off x="214563" y="7574880"/>
            <a:ext cx="2377012" cy="16534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9" name="Pfeil: nach rechts 38">
            <a:extLst>
              <a:ext uri="{FF2B5EF4-FFF2-40B4-BE49-F238E27FC236}">
                <a16:creationId xmlns:a16="http://schemas.microsoft.com/office/drawing/2014/main" id="{041ADBFE-DF52-4F52-9765-12B7A6D7F6E3}"/>
              </a:ext>
            </a:extLst>
          </p:cNvPr>
          <p:cNvSpPr/>
          <p:nvPr/>
        </p:nvSpPr>
        <p:spPr>
          <a:xfrm>
            <a:off x="2701375" y="2118473"/>
            <a:ext cx="325677" cy="23799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Pfeil: nach rechts 39">
            <a:extLst>
              <a:ext uri="{FF2B5EF4-FFF2-40B4-BE49-F238E27FC236}">
                <a16:creationId xmlns:a16="http://schemas.microsoft.com/office/drawing/2014/main" id="{31FC0835-95FD-4135-9418-0EF6B2EB0DAC}"/>
              </a:ext>
            </a:extLst>
          </p:cNvPr>
          <p:cNvSpPr/>
          <p:nvPr/>
        </p:nvSpPr>
        <p:spPr>
          <a:xfrm>
            <a:off x="2701376" y="4149565"/>
            <a:ext cx="325677" cy="23799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Pfeil: nach rechts 40">
            <a:extLst>
              <a:ext uri="{FF2B5EF4-FFF2-40B4-BE49-F238E27FC236}">
                <a16:creationId xmlns:a16="http://schemas.microsoft.com/office/drawing/2014/main" id="{4648267F-05D4-403B-A295-9FE659644C9B}"/>
              </a:ext>
            </a:extLst>
          </p:cNvPr>
          <p:cNvSpPr/>
          <p:nvPr/>
        </p:nvSpPr>
        <p:spPr>
          <a:xfrm>
            <a:off x="2700329" y="6005938"/>
            <a:ext cx="325677" cy="23799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Pfeil: nach rechts 41">
            <a:extLst>
              <a:ext uri="{FF2B5EF4-FFF2-40B4-BE49-F238E27FC236}">
                <a16:creationId xmlns:a16="http://schemas.microsoft.com/office/drawing/2014/main" id="{C49310BC-F7A6-4B54-89E6-7946D022D186}"/>
              </a:ext>
            </a:extLst>
          </p:cNvPr>
          <p:cNvSpPr/>
          <p:nvPr/>
        </p:nvSpPr>
        <p:spPr>
          <a:xfrm>
            <a:off x="2696853" y="8177518"/>
            <a:ext cx="325677" cy="23799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id="{3131D3C8-A888-491C-A258-4DF06F4B954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430" y="4257544"/>
            <a:ext cx="1154276" cy="85929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C55DB650-E2B3-44C0-87E4-FE6F10CAA4C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943" y="3328974"/>
            <a:ext cx="1166763" cy="866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189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2">
            <a:extLst>
              <a:ext uri="{FF2B5EF4-FFF2-40B4-BE49-F238E27FC236}">
                <a16:creationId xmlns:a16="http://schemas.microsoft.com/office/drawing/2014/main" id="{1AAA49CC-DB16-48A1-8624-76807BEA3EDB}"/>
              </a:ext>
            </a:extLst>
          </p:cNvPr>
          <p:cNvSpPr>
            <a:spLocks noGrp="1"/>
          </p:cNvSpPr>
          <p:nvPr/>
        </p:nvSpPr>
        <p:spPr>
          <a:xfrm>
            <a:off x="576364" y="-33770"/>
            <a:ext cx="5805143" cy="132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de-DE" sz="28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Differenzierung – AB (einfaches Niveau)</a:t>
            </a:r>
            <a:endParaRPr lang="de-DE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feld 20">
            <a:extLst>
              <a:ext uri="{FF2B5EF4-FFF2-40B4-BE49-F238E27FC236}">
                <a16:creationId xmlns:a16="http://schemas.microsoft.com/office/drawing/2014/main" id="{40F13C9D-9C31-4381-9364-D8050B283637}"/>
              </a:ext>
            </a:extLst>
          </p:cNvPr>
          <p:cNvSpPr txBox="1"/>
          <p:nvPr/>
        </p:nvSpPr>
        <p:spPr>
          <a:xfrm>
            <a:off x="683068" y="8320728"/>
            <a:ext cx="1743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1800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Nutzung des Lexikons der Indikatoren.</a:t>
            </a:r>
            <a:endParaRPr lang="de-D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421A43A-8564-440B-AA6A-A2F135942F78}"/>
              </a:ext>
            </a:extLst>
          </p:cNvPr>
          <p:cNvSpPr/>
          <p:nvPr/>
        </p:nvSpPr>
        <p:spPr>
          <a:xfrm>
            <a:off x="422718" y="7905709"/>
            <a:ext cx="1905000" cy="17700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4" name="Textfeld 20">
            <a:extLst>
              <a:ext uri="{FF2B5EF4-FFF2-40B4-BE49-F238E27FC236}">
                <a16:creationId xmlns:a16="http://schemas.microsoft.com/office/drawing/2014/main" id="{47E52ECA-A88C-4AE3-9A48-D6F42C61446A}"/>
              </a:ext>
            </a:extLst>
          </p:cNvPr>
          <p:cNvSpPr txBox="1"/>
          <p:nvPr/>
        </p:nvSpPr>
        <p:spPr>
          <a:xfrm>
            <a:off x="592571" y="1897914"/>
            <a:ext cx="1743075" cy="1207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1800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Strukturierte Versuchs-durchführung mit Abbildungen</a:t>
            </a:r>
            <a:endParaRPr lang="de-D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F1203B38-7837-4A06-B9D2-0D439BBB20E2}"/>
              </a:ext>
            </a:extLst>
          </p:cNvPr>
          <p:cNvSpPr/>
          <p:nvPr/>
        </p:nvSpPr>
        <p:spPr>
          <a:xfrm>
            <a:off x="467163" y="1616797"/>
            <a:ext cx="1905000" cy="17700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478E1D7F-F335-454F-8DCC-C3A2C559F3DE}"/>
              </a:ext>
            </a:extLst>
          </p:cNvPr>
          <p:cNvSpPr txBox="1"/>
          <p:nvPr/>
        </p:nvSpPr>
        <p:spPr>
          <a:xfrm>
            <a:off x="548126" y="6008831"/>
            <a:ext cx="1743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1800" kern="12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Strukturiertes Versuchs-protokoll</a:t>
            </a:r>
            <a:endParaRPr lang="de-D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58AB7138-8B95-49B4-86B8-EDB7F1127E3E}"/>
              </a:ext>
            </a:extLst>
          </p:cNvPr>
          <p:cNvSpPr/>
          <p:nvPr/>
        </p:nvSpPr>
        <p:spPr>
          <a:xfrm>
            <a:off x="422718" y="5593057"/>
            <a:ext cx="1905000" cy="17700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31F4E1DD-F04D-4473-AB49-D0BFD140BA51}"/>
              </a:ext>
            </a:extLst>
          </p:cNvPr>
          <p:cNvGrpSpPr/>
          <p:nvPr/>
        </p:nvGrpSpPr>
        <p:grpSpPr>
          <a:xfrm>
            <a:off x="3852322" y="8143865"/>
            <a:ext cx="2529185" cy="1490687"/>
            <a:chOff x="491759" y="240515"/>
            <a:chExt cx="6760210" cy="3743325"/>
          </a:xfrm>
        </p:grpSpPr>
        <p:pic>
          <p:nvPicPr>
            <p:cNvPr id="25" name="Grafik 24" descr="Buch, Notebook, Papier, Text, Lehrbuch">
              <a:extLst>
                <a:ext uri="{FF2B5EF4-FFF2-40B4-BE49-F238E27FC236}">
                  <a16:creationId xmlns:a16="http://schemas.microsoft.com/office/drawing/2014/main" id="{27DB9DFE-932F-4B00-B48F-FFEE8330A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759" y="240515"/>
              <a:ext cx="6760210" cy="3743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" name="Textfeld 2">
              <a:extLst>
                <a:ext uri="{FF2B5EF4-FFF2-40B4-BE49-F238E27FC236}">
                  <a16:creationId xmlns:a16="http://schemas.microsoft.com/office/drawing/2014/main" id="{CDD33644-CB83-4DB7-8DE8-692F73AF7B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5159" y="916790"/>
              <a:ext cx="2600325" cy="16573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de-DE" sz="1100" b="1" dirty="0">
                  <a:ln>
                    <a:noFill/>
                  </a:ln>
                  <a:solidFill>
                    <a:srgbClr val="A5A5A5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Lexikon der Indikatoren</a:t>
              </a:r>
              <a:endParaRPr lang="de-D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Pfeil: nach rechts 22">
            <a:extLst>
              <a:ext uri="{FF2B5EF4-FFF2-40B4-BE49-F238E27FC236}">
                <a16:creationId xmlns:a16="http://schemas.microsoft.com/office/drawing/2014/main" id="{EA342465-54B8-4D92-B1A3-2A1454979F1B}"/>
              </a:ext>
            </a:extLst>
          </p:cNvPr>
          <p:cNvSpPr/>
          <p:nvPr/>
        </p:nvSpPr>
        <p:spPr>
          <a:xfrm>
            <a:off x="2844741" y="2382801"/>
            <a:ext cx="325677" cy="23799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Pfeil: nach rechts 26">
            <a:extLst>
              <a:ext uri="{FF2B5EF4-FFF2-40B4-BE49-F238E27FC236}">
                <a16:creationId xmlns:a16="http://schemas.microsoft.com/office/drawing/2014/main" id="{7F245395-1517-4F05-AFB6-78919E255392}"/>
              </a:ext>
            </a:extLst>
          </p:cNvPr>
          <p:cNvSpPr/>
          <p:nvPr/>
        </p:nvSpPr>
        <p:spPr>
          <a:xfrm>
            <a:off x="2844741" y="6359061"/>
            <a:ext cx="325677" cy="23799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: nach rechts 15">
            <a:extLst>
              <a:ext uri="{FF2B5EF4-FFF2-40B4-BE49-F238E27FC236}">
                <a16:creationId xmlns:a16="http://schemas.microsoft.com/office/drawing/2014/main" id="{00A9F3ED-99B0-4E57-AB09-15E1D5E58C8A}"/>
              </a:ext>
            </a:extLst>
          </p:cNvPr>
          <p:cNvSpPr/>
          <p:nvPr/>
        </p:nvSpPr>
        <p:spPr>
          <a:xfrm>
            <a:off x="2780360" y="8587195"/>
            <a:ext cx="325677" cy="23799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441508F1-285D-4C39-B164-25BFEF84C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341" y="5480538"/>
            <a:ext cx="2866237" cy="2528672"/>
          </a:xfrm>
          <a:prstGeom prst="rect">
            <a:avLst/>
          </a:prstGeom>
        </p:spPr>
      </p:pic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D9F0A8F1-D4DB-4116-8C37-EDC353378E63}"/>
              </a:ext>
            </a:extLst>
          </p:cNvPr>
          <p:cNvGrpSpPr/>
          <p:nvPr/>
        </p:nvGrpSpPr>
        <p:grpSpPr>
          <a:xfrm>
            <a:off x="3410290" y="864490"/>
            <a:ext cx="3003526" cy="4482387"/>
            <a:chOff x="3410290" y="864490"/>
            <a:chExt cx="3003526" cy="4482387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5ABAC69A-C890-435B-9FC8-D014A0CA7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0290" y="864490"/>
              <a:ext cx="3003526" cy="4482387"/>
            </a:xfrm>
            <a:prstGeom prst="rect">
              <a:avLst/>
            </a:prstGeom>
          </p:spPr>
        </p:pic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970B7630-170C-4D84-8073-92E61EA45E1F}"/>
                </a:ext>
              </a:extLst>
            </p:cNvPr>
            <p:cNvSpPr/>
            <p:nvPr/>
          </p:nvSpPr>
          <p:spPr>
            <a:xfrm>
              <a:off x="3478935" y="2501798"/>
              <a:ext cx="189406" cy="2539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309978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98</Words>
  <Application>Microsoft Office PowerPoint</Application>
  <PresentationFormat>A4-Papier (210 x 297 mm)</PresentationFormat>
  <Paragraphs>19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Wingdings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</dc:creator>
  <cp:lastModifiedBy>k w</cp:lastModifiedBy>
  <cp:revision>33</cp:revision>
  <dcterms:created xsi:type="dcterms:W3CDTF">2019-02-25T08:06:48Z</dcterms:created>
  <dcterms:modified xsi:type="dcterms:W3CDTF">2019-07-03T09:38:32Z</dcterms:modified>
</cp:coreProperties>
</file>