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AC7BAC-D868-4863-8A39-64E638EED7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93EB37B-9535-4D28-BFE1-F1FAF67965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BACB70E-3836-4BE0-BF39-23C1EDEEE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82EA-12E7-4F44-B534-EDA1DB10E2CB}" type="datetimeFigureOut">
              <a:rPr lang="de-DE" smtClean="0"/>
              <a:t>07.07.2019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063A08A-1CA6-4520-8AA0-042AB1B3A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920B3B3-4188-4609-90FE-7FD294592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34949-C102-4B93-BD2A-47BAC76712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6289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4656C1-FCB2-4165-8CD6-66414068F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B0D78E8-2908-4CF3-B275-B40CD7C06A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4CEE33-4109-42BD-B29B-2C2CA96FF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82EA-12E7-4F44-B534-EDA1DB10E2CB}" type="datetimeFigureOut">
              <a:rPr lang="de-DE" smtClean="0"/>
              <a:t>07.07.2019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89F208-31C2-43F8-9DA2-88EB5A366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8865C4A-845A-4272-89F3-B1C7C4A5B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34949-C102-4B93-BD2A-47BAC76712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8058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71FF805-DB94-4ABA-8C01-BC10953390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9960334-32FC-435F-B138-4053BD7017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326547B-8C52-4905-819A-421DE7BC1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82EA-12E7-4F44-B534-EDA1DB10E2CB}" type="datetimeFigureOut">
              <a:rPr lang="de-DE" smtClean="0"/>
              <a:t>07.07.2019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E680535-8098-4BA4-94CC-D93882807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5859C1C-30A6-4180-8811-00EE35937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34949-C102-4B93-BD2A-47BAC76712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729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825E02-1DBA-4015-AADB-9696198A7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0B1AAD-FED9-4DF9-B415-E6A5284BB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B85CD5C-9879-43DD-947A-BD3849C4A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82EA-12E7-4F44-B534-EDA1DB10E2CB}" type="datetimeFigureOut">
              <a:rPr lang="de-DE" smtClean="0"/>
              <a:t>07.07.2019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19A55C4-4C37-48B6-802E-40FB9495D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63FD52B-D063-453F-8126-026382CD2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34949-C102-4B93-BD2A-47BAC76712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2950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B3A8E0-C212-4701-91A1-6F44269A7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118F600-D81E-4B25-95A2-62966611A5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2B880F-EC8A-406F-B5CC-87542D288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82EA-12E7-4F44-B534-EDA1DB10E2CB}" type="datetimeFigureOut">
              <a:rPr lang="de-DE" smtClean="0"/>
              <a:t>07.07.2019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6CB690F-81DA-48EB-ADB0-2CB2ABE49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646D9C-CB69-4C50-AD6A-E897E5BFB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34949-C102-4B93-BD2A-47BAC76712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8525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0565FF-2BE9-4433-BBBE-14EEFE23D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514D949-F886-42A4-83A7-C4091CF494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815AA81-6024-45B2-A7C2-D7D94F0EF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21D275F-C0CE-4C6A-ABC7-B58C04DA3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82EA-12E7-4F44-B534-EDA1DB10E2CB}" type="datetimeFigureOut">
              <a:rPr lang="de-DE" smtClean="0"/>
              <a:t>07.07.2019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B457B86-31D9-4B80-B825-E7F6E05A5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00A5FBD-7D7A-46A5-8994-7507A8A1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34949-C102-4B93-BD2A-47BAC76712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3803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021876-D773-4F24-A9B5-7662EBB85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52401AA-A589-4344-AE95-A99E620DAF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AE2EC82-3A02-4D0B-B1EE-49CF42A521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CFC96F9-F122-45E7-AFA2-8B22151424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E5942E9-93F3-4704-811E-774A6BA207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F8F1409-4817-4BE4-8AFC-E2E19144C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82EA-12E7-4F44-B534-EDA1DB10E2CB}" type="datetimeFigureOut">
              <a:rPr lang="de-DE" smtClean="0"/>
              <a:t>07.07.2019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CF2CA2D-FB24-463A-897F-E110C4308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4613EB3-A383-45C7-BED4-4F7A3DFE4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34949-C102-4B93-BD2A-47BAC76712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6926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8BC4FD-CF7C-481A-A734-4A3DA723F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DA6CD24-AFBB-4989-9D53-4C86BF79B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82EA-12E7-4F44-B534-EDA1DB10E2CB}" type="datetimeFigureOut">
              <a:rPr lang="de-DE" smtClean="0"/>
              <a:t>07.07.2019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454D553-95D9-4FC4-8CBE-E9D53F55C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5D3EA85-5B6A-45A4-9BE7-0513B689C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34949-C102-4B93-BD2A-47BAC76712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074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47A2D91-8D16-465B-94E5-750636E49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82EA-12E7-4F44-B534-EDA1DB10E2CB}" type="datetimeFigureOut">
              <a:rPr lang="de-DE" smtClean="0"/>
              <a:t>07.07.2019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172794A-4FC9-46E8-8D9D-91633485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CFEDEE7-54D7-4C31-A6FA-A2AD4F978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34949-C102-4B93-BD2A-47BAC76712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683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9AE02F-EE06-4334-BDE8-FA9E28CC2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7535B91-F4FE-4802-AFC1-1E30DE40F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3E3FE89-63EF-47BC-806F-E59F8B713B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DD04358-3766-4E35-A755-D4A8132ED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82EA-12E7-4F44-B534-EDA1DB10E2CB}" type="datetimeFigureOut">
              <a:rPr lang="de-DE" smtClean="0"/>
              <a:t>07.07.2019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A056079-CA24-4646-A151-417779EFF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BEC7F23-4E2A-47CC-9714-518A286A5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34949-C102-4B93-BD2A-47BAC76712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6878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B62F03-71FE-4E18-847B-1C085EEEE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E4A6B9D-50D6-4CC1-9D09-A1F925E620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C7104A2-8A98-4100-926A-95B8E3893B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58DB497-49AC-493C-9409-874D744AD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82EA-12E7-4F44-B534-EDA1DB10E2CB}" type="datetimeFigureOut">
              <a:rPr lang="de-DE" smtClean="0"/>
              <a:t>07.07.2019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69860C9-811F-438B-9CA7-EA47D79F6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2C54160-7F42-4137-902A-6E5343456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34949-C102-4B93-BD2A-47BAC76712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8232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A3CA3A9-B2CE-4F68-87A0-7B81CB499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FBAADF0-2C8F-4F41-828D-0071982CC1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26E0DEF-3D80-4266-A4C6-1DC87FED2B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482EA-12E7-4F44-B534-EDA1DB10E2CB}" type="datetimeFigureOut">
              <a:rPr lang="de-DE" smtClean="0"/>
              <a:t>07.07.2019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813C9DC-8DAB-4BFC-BBA0-6C3D04B868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B5F383F-F9CF-45FA-A102-30CC269C2F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34949-C102-4B93-BD2A-47BAC76712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3491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oleObject" Target="../embeddings/oleObject1.bin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oleObject" Target="../embeddings/oleObject2.bin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3" descr="D:\Eigene Dateien\Scans\Geschäft\zitronensäure_messzylinderjpg.JPG">
            <a:extLst>
              <a:ext uri="{FF2B5EF4-FFF2-40B4-BE49-F238E27FC236}">
                <a16:creationId xmlns:a16="http://schemas.microsoft.com/office/drawing/2014/main" id="{73140C2C-33FD-426A-9101-7CC1A0192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19" y="3461952"/>
            <a:ext cx="90805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4" descr="D:\Eigene Dateien\Scans\Geschäft\messzylinder_becherglas2.jpg">
            <a:extLst>
              <a:ext uri="{FF2B5EF4-FFF2-40B4-BE49-F238E27FC236}">
                <a16:creationId xmlns:a16="http://schemas.microsoft.com/office/drawing/2014/main" id="{E601BDB1-D07B-4AA1-AAE5-5A952AA40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650" y="3615803"/>
            <a:ext cx="1119188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34">
            <a:extLst>
              <a:ext uri="{FF2B5EF4-FFF2-40B4-BE49-F238E27FC236}">
                <a16:creationId xmlns:a16="http://schemas.microsoft.com/office/drawing/2014/main" id="{53B62EC9-6059-4DC8-AA99-FA0E3F50DB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3091" y="1153784"/>
            <a:ext cx="180975" cy="304800"/>
          </a:xfrm>
          <a:prstGeom prst="downArrow">
            <a:avLst>
              <a:gd name="adj1" fmla="val 50000"/>
              <a:gd name="adj2" fmla="val 4210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>
              <a:latin typeface="Century Gothic" panose="020B0502020202020204" pitchFamily="34" charset="0"/>
            </a:endParaRPr>
          </a:p>
        </p:txBody>
      </p:sp>
      <p:sp>
        <p:nvSpPr>
          <p:cNvPr id="15" name="AutoShape 35">
            <a:extLst>
              <a:ext uri="{FF2B5EF4-FFF2-40B4-BE49-F238E27FC236}">
                <a16:creationId xmlns:a16="http://schemas.microsoft.com/office/drawing/2014/main" id="{A0139B41-6ADD-455B-B60E-4766E0E9A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8491" y="1153784"/>
            <a:ext cx="180975" cy="304800"/>
          </a:xfrm>
          <a:prstGeom prst="downArrow">
            <a:avLst>
              <a:gd name="adj1" fmla="val 50000"/>
              <a:gd name="adj2" fmla="val 4210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>
              <a:latin typeface="Century Gothic" panose="020B0502020202020204" pitchFamily="34" charset="0"/>
            </a:endParaRPr>
          </a:p>
        </p:txBody>
      </p:sp>
      <p:sp>
        <p:nvSpPr>
          <p:cNvPr id="16" name="AutoShape 36">
            <a:extLst>
              <a:ext uri="{FF2B5EF4-FFF2-40B4-BE49-F238E27FC236}">
                <a16:creationId xmlns:a16="http://schemas.microsoft.com/office/drawing/2014/main" id="{7D8491A2-A8EC-420B-8D4C-1E28F7D0C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2691" y="1153784"/>
            <a:ext cx="180975" cy="304800"/>
          </a:xfrm>
          <a:prstGeom prst="downArrow">
            <a:avLst>
              <a:gd name="adj1" fmla="val 50000"/>
              <a:gd name="adj2" fmla="val 4210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>
              <a:latin typeface="Century Gothic" panose="020B0502020202020204" pitchFamily="34" charset="0"/>
            </a:endParaRPr>
          </a:p>
        </p:txBody>
      </p:sp>
      <p:grpSp>
        <p:nvGrpSpPr>
          <p:cNvPr id="18" name="Group 38">
            <a:extLst>
              <a:ext uri="{FF2B5EF4-FFF2-40B4-BE49-F238E27FC236}">
                <a16:creationId xmlns:a16="http://schemas.microsoft.com/office/drawing/2014/main" id="{77343278-314E-4ECB-B1C8-9E155B6A8E1E}"/>
              </a:ext>
            </a:extLst>
          </p:cNvPr>
          <p:cNvGrpSpPr>
            <a:grpSpLocks/>
          </p:cNvGrpSpPr>
          <p:nvPr/>
        </p:nvGrpSpPr>
        <p:grpSpPr bwMode="auto">
          <a:xfrm>
            <a:off x="5535545" y="831521"/>
            <a:ext cx="1323975" cy="1392238"/>
            <a:chOff x="1488" y="1990"/>
            <a:chExt cx="834" cy="877"/>
          </a:xfrm>
        </p:grpSpPr>
        <p:pic>
          <p:nvPicPr>
            <p:cNvPr id="34" name="Picture 39" descr="D:\Eigene Dateien\Scans\Chemie\becherglas_rotkohl_gekippt2.jpg">
              <a:extLst>
                <a:ext uri="{FF2B5EF4-FFF2-40B4-BE49-F238E27FC236}">
                  <a16:creationId xmlns:a16="http://schemas.microsoft.com/office/drawing/2014/main" id="{C7C9C982-9E1C-4B0E-9BAB-1DADA3257D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3"/>
            <a:stretch>
              <a:fillRect/>
            </a:stretch>
          </p:blipFill>
          <p:spPr bwMode="auto">
            <a:xfrm>
              <a:off x="1750" y="1990"/>
              <a:ext cx="572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40" descr="D:\Eigene Dateien\Scans\Chemie\becherglas_sieb1.jpg">
              <a:extLst>
                <a:ext uri="{FF2B5EF4-FFF2-40B4-BE49-F238E27FC236}">
                  <a16:creationId xmlns:a16="http://schemas.microsoft.com/office/drawing/2014/main" id="{04A2A357-BF50-4FD3-82FF-B005F33FEA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2400"/>
              <a:ext cx="768" cy="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41">
            <a:extLst>
              <a:ext uri="{FF2B5EF4-FFF2-40B4-BE49-F238E27FC236}">
                <a16:creationId xmlns:a16="http://schemas.microsoft.com/office/drawing/2014/main" id="{D4BFDEF2-4A11-4540-96CA-E0EF2CB706BD}"/>
              </a:ext>
            </a:extLst>
          </p:cNvPr>
          <p:cNvGrpSpPr>
            <a:grpSpLocks/>
          </p:cNvGrpSpPr>
          <p:nvPr/>
        </p:nvGrpSpPr>
        <p:grpSpPr bwMode="auto">
          <a:xfrm>
            <a:off x="7966391" y="1534784"/>
            <a:ext cx="623888" cy="688975"/>
            <a:chOff x="2568" y="3456"/>
            <a:chExt cx="393" cy="434"/>
          </a:xfrm>
        </p:grpSpPr>
        <p:pic>
          <p:nvPicPr>
            <p:cNvPr id="32" name="Picture 42" descr="D:\Eigene Dateien\Scans\Chemie\becherglas_150.jpg">
              <a:extLst>
                <a:ext uri="{FF2B5EF4-FFF2-40B4-BE49-F238E27FC236}">
                  <a16:creationId xmlns:a16="http://schemas.microsoft.com/office/drawing/2014/main" id="{A6242AF5-0748-4C90-B418-4C2C6B2EDE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8" y="3456"/>
              <a:ext cx="393" cy="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Line 43">
              <a:extLst>
                <a:ext uri="{FF2B5EF4-FFF2-40B4-BE49-F238E27FC236}">
                  <a16:creationId xmlns:a16="http://schemas.microsoft.com/office/drawing/2014/main" id="{27813B95-48F6-406C-B7A5-10C9B9C30F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8" y="3731"/>
              <a:ext cx="295" cy="0"/>
            </a:xfrm>
            <a:prstGeom prst="line">
              <a:avLst/>
            </a:prstGeom>
            <a:noFill/>
            <a:ln w="9525">
              <a:solidFill>
                <a:srgbClr val="D6009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0" name="Group 44">
            <a:extLst>
              <a:ext uri="{FF2B5EF4-FFF2-40B4-BE49-F238E27FC236}">
                <a16:creationId xmlns:a16="http://schemas.microsoft.com/office/drawing/2014/main" id="{F07B9C3C-3C96-49DB-945F-39F74DED945C}"/>
              </a:ext>
            </a:extLst>
          </p:cNvPr>
          <p:cNvGrpSpPr>
            <a:grpSpLocks/>
          </p:cNvGrpSpPr>
          <p:nvPr/>
        </p:nvGrpSpPr>
        <p:grpSpPr bwMode="auto">
          <a:xfrm>
            <a:off x="8614091" y="1534784"/>
            <a:ext cx="623888" cy="688975"/>
            <a:chOff x="2568" y="3456"/>
            <a:chExt cx="393" cy="434"/>
          </a:xfrm>
        </p:grpSpPr>
        <p:pic>
          <p:nvPicPr>
            <p:cNvPr id="30" name="Picture 45" descr="D:\Eigene Dateien\Scans\Chemie\becherglas_150.jpg">
              <a:extLst>
                <a:ext uri="{FF2B5EF4-FFF2-40B4-BE49-F238E27FC236}">
                  <a16:creationId xmlns:a16="http://schemas.microsoft.com/office/drawing/2014/main" id="{088B4976-DC93-4F42-94C8-48A99EA110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8" y="3456"/>
              <a:ext cx="393" cy="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Line 46">
              <a:extLst>
                <a:ext uri="{FF2B5EF4-FFF2-40B4-BE49-F238E27FC236}">
                  <a16:creationId xmlns:a16="http://schemas.microsoft.com/office/drawing/2014/main" id="{6238B2CF-C1E8-4D6D-91F7-5BEB227995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8" y="3731"/>
              <a:ext cx="295" cy="0"/>
            </a:xfrm>
            <a:prstGeom prst="line">
              <a:avLst/>
            </a:prstGeom>
            <a:noFill/>
            <a:ln w="9525">
              <a:solidFill>
                <a:srgbClr val="D6009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1" name="Group 47">
            <a:extLst>
              <a:ext uri="{FF2B5EF4-FFF2-40B4-BE49-F238E27FC236}">
                <a16:creationId xmlns:a16="http://schemas.microsoft.com/office/drawing/2014/main" id="{12338DE7-C09C-4F61-9319-B9B725D94604}"/>
              </a:ext>
            </a:extLst>
          </p:cNvPr>
          <p:cNvGrpSpPr>
            <a:grpSpLocks/>
          </p:cNvGrpSpPr>
          <p:nvPr/>
        </p:nvGrpSpPr>
        <p:grpSpPr bwMode="auto">
          <a:xfrm>
            <a:off x="9299891" y="1534784"/>
            <a:ext cx="623888" cy="688975"/>
            <a:chOff x="2568" y="3456"/>
            <a:chExt cx="393" cy="434"/>
          </a:xfrm>
        </p:grpSpPr>
        <p:pic>
          <p:nvPicPr>
            <p:cNvPr id="28" name="Picture 48" descr="D:\Eigene Dateien\Scans\Chemie\becherglas_150.jpg">
              <a:extLst>
                <a:ext uri="{FF2B5EF4-FFF2-40B4-BE49-F238E27FC236}">
                  <a16:creationId xmlns:a16="http://schemas.microsoft.com/office/drawing/2014/main" id="{7FD1FDE3-A029-4680-84EA-3D14F071E0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8" y="3456"/>
              <a:ext cx="393" cy="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Line 49">
              <a:extLst>
                <a:ext uri="{FF2B5EF4-FFF2-40B4-BE49-F238E27FC236}">
                  <a16:creationId xmlns:a16="http://schemas.microsoft.com/office/drawing/2014/main" id="{D13F5AC8-2C3B-48DF-B348-00E709C533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8" y="3731"/>
              <a:ext cx="295" cy="0"/>
            </a:xfrm>
            <a:prstGeom prst="line">
              <a:avLst/>
            </a:prstGeom>
            <a:noFill/>
            <a:ln w="9525">
              <a:solidFill>
                <a:srgbClr val="D6009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24" name="Picture 54" descr="D:\Eigene Dateien\Scans\Chemie\rotkohl_farbig.jpg">
            <a:extLst>
              <a:ext uri="{FF2B5EF4-FFF2-40B4-BE49-F238E27FC236}">
                <a16:creationId xmlns:a16="http://schemas.microsoft.com/office/drawing/2014/main" id="{FD4E0C08-4F9F-4976-A8E5-D64A7B1F5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03" y="955097"/>
            <a:ext cx="1219200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5" descr="D:\Eigene Dateien\Scans\Chemie\becherglas_tcm_rotkohl300.jpg">
            <a:extLst>
              <a:ext uri="{FF2B5EF4-FFF2-40B4-BE49-F238E27FC236}">
                <a16:creationId xmlns:a16="http://schemas.microsoft.com/office/drawing/2014/main" id="{59017843-81AD-4303-A28B-6A1E6E933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792" y="1071234"/>
            <a:ext cx="66516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F5409E8A-1E2B-40A4-9EBD-00E1F1DC2324}"/>
              </a:ext>
            </a:extLst>
          </p:cNvPr>
          <p:cNvGrpSpPr/>
          <p:nvPr/>
        </p:nvGrpSpPr>
        <p:grpSpPr>
          <a:xfrm>
            <a:off x="4125124" y="3771635"/>
            <a:ext cx="2457268" cy="1523313"/>
            <a:chOff x="4981663" y="3151353"/>
            <a:chExt cx="2457268" cy="1523313"/>
          </a:xfrm>
        </p:grpSpPr>
        <p:grpSp>
          <p:nvGrpSpPr>
            <p:cNvPr id="61" name="Group 5212">
              <a:extLst>
                <a:ext uri="{FF2B5EF4-FFF2-40B4-BE49-F238E27FC236}">
                  <a16:creationId xmlns:a16="http://schemas.microsoft.com/office/drawing/2014/main" id="{C056CD4D-D41D-4ED1-950F-D7272B1DC3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81663" y="3995034"/>
              <a:ext cx="1775531" cy="679632"/>
              <a:chOff x="912" y="2064"/>
              <a:chExt cx="4023" cy="1659"/>
            </a:xfrm>
          </p:grpSpPr>
          <p:grpSp>
            <p:nvGrpSpPr>
              <p:cNvPr id="65" name="Group 5213">
                <a:extLst>
                  <a:ext uri="{FF2B5EF4-FFF2-40B4-BE49-F238E27FC236}">
                    <a16:creationId xmlns:a16="http://schemas.microsoft.com/office/drawing/2014/main" id="{7CADCABA-4B40-4891-BFDC-92BC1746F3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2" y="2064"/>
                <a:ext cx="1383" cy="1659"/>
                <a:chOff x="1920" y="1488"/>
                <a:chExt cx="1920" cy="2306"/>
              </a:xfrm>
            </p:grpSpPr>
            <p:pic>
              <p:nvPicPr>
                <p:cNvPr id="72" name="Picture 5214" descr="D:\Eigene Dateien\Scans\Chemie\becherglas_150.jpg">
                  <a:extLst>
                    <a:ext uri="{FF2B5EF4-FFF2-40B4-BE49-F238E27FC236}">
                      <a16:creationId xmlns:a16="http://schemas.microsoft.com/office/drawing/2014/main" id="{88FAB577-E8C4-4721-9129-9BB60BB00C0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20" y="1488"/>
                  <a:ext cx="1920" cy="230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73" name="Line 5215">
                  <a:extLst>
                    <a:ext uri="{FF2B5EF4-FFF2-40B4-BE49-F238E27FC236}">
                      <a16:creationId xmlns:a16="http://schemas.microsoft.com/office/drawing/2014/main" id="{F2A67D54-0DAB-44D7-9F25-0A4C5571BC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4" y="2972"/>
                  <a:ext cx="1487" cy="0"/>
                </a:xfrm>
                <a:prstGeom prst="line">
                  <a:avLst/>
                </a:prstGeom>
                <a:noFill/>
                <a:ln w="34925">
                  <a:solidFill>
                    <a:srgbClr val="D6009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66" name="Group 5216">
                <a:extLst>
                  <a:ext uri="{FF2B5EF4-FFF2-40B4-BE49-F238E27FC236}">
                    <a16:creationId xmlns:a16="http://schemas.microsoft.com/office/drawing/2014/main" id="{13403149-97D3-4142-A2C1-18F4948B87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08" y="2064"/>
                <a:ext cx="1383" cy="1659"/>
                <a:chOff x="1920" y="1488"/>
                <a:chExt cx="1920" cy="2306"/>
              </a:xfrm>
            </p:grpSpPr>
            <p:pic>
              <p:nvPicPr>
                <p:cNvPr id="70" name="Picture 5217" descr="D:\Eigene Dateien\Scans\Chemie\becherglas_150.jpg">
                  <a:extLst>
                    <a:ext uri="{FF2B5EF4-FFF2-40B4-BE49-F238E27FC236}">
                      <a16:creationId xmlns:a16="http://schemas.microsoft.com/office/drawing/2014/main" id="{9C943E58-3F6C-41AF-9433-7EB33EBB536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20" y="1488"/>
                  <a:ext cx="1920" cy="230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71" name="Line 5218">
                  <a:extLst>
                    <a:ext uri="{FF2B5EF4-FFF2-40B4-BE49-F238E27FC236}">
                      <a16:creationId xmlns:a16="http://schemas.microsoft.com/office/drawing/2014/main" id="{DFEFE2B5-D2CD-4D19-9953-0018EFAE51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4" y="2972"/>
                  <a:ext cx="1487" cy="0"/>
                </a:xfrm>
                <a:prstGeom prst="line">
                  <a:avLst/>
                </a:prstGeom>
                <a:noFill/>
                <a:ln w="34925">
                  <a:solidFill>
                    <a:srgbClr val="D6009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67" name="Group 5219">
                <a:extLst>
                  <a:ext uri="{FF2B5EF4-FFF2-40B4-BE49-F238E27FC236}">
                    <a16:creationId xmlns:a16="http://schemas.microsoft.com/office/drawing/2014/main" id="{FE5359E5-9900-47D5-8529-0AD1EE2244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2" y="2064"/>
                <a:ext cx="1383" cy="1659"/>
                <a:chOff x="1920" y="1488"/>
                <a:chExt cx="1920" cy="2306"/>
              </a:xfrm>
            </p:grpSpPr>
            <p:pic>
              <p:nvPicPr>
                <p:cNvPr id="68" name="Picture 5220" descr="D:\Eigene Dateien\Scans\Chemie\becherglas_150.jpg">
                  <a:extLst>
                    <a:ext uri="{FF2B5EF4-FFF2-40B4-BE49-F238E27FC236}">
                      <a16:creationId xmlns:a16="http://schemas.microsoft.com/office/drawing/2014/main" id="{E7F3DEC2-D46A-460A-B707-B7F5CDD8D61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20" y="1488"/>
                  <a:ext cx="1920" cy="230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9" name="Line 5221">
                  <a:extLst>
                    <a:ext uri="{FF2B5EF4-FFF2-40B4-BE49-F238E27FC236}">
                      <a16:creationId xmlns:a16="http://schemas.microsoft.com/office/drawing/2014/main" id="{A4A9A4A6-DE5B-47D5-9E93-F429B03244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4" y="2972"/>
                  <a:ext cx="1487" cy="0"/>
                </a:xfrm>
                <a:prstGeom prst="line">
                  <a:avLst/>
                </a:prstGeom>
                <a:noFill/>
                <a:ln w="34925">
                  <a:solidFill>
                    <a:srgbClr val="D6009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pic>
          <p:nvPicPr>
            <p:cNvPr id="62" name="Picture 5222" descr="D:\Eigene Dateien\Scans\Chemie\messzylinder_gekippt.jpg">
              <a:extLst>
                <a:ext uri="{FF2B5EF4-FFF2-40B4-BE49-F238E27FC236}">
                  <a16:creationId xmlns:a16="http://schemas.microsoft.com/office/drawing/2014/main" id="{A05BA369-5FFE-4541-8A5D-FDC4173F7B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5465" y="3151353"/>
              <a:ext cx="1175871" cy="851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5223" descr="D:\Eigene Dateien\Scans\Chemie\messzylinder_gekippt.jpg">
              <a:extLst>
                <a:ext uri="{FF2B5EF4-FFF2-40B4-BE49-F238E27FC236}">
                  <a16:creationId xmlns:a16="http://schemas.microsoft.com/office/drawing/2014/main" id="{DEDFB85E-B6CE-403F-B312-0AF9497626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3060" y="3155747"/>
              <a:ext cx="1175871" cy="851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8" name="Picture 69" descr="D:\Eigene Dateien\Scans\Chemie\löffel_fuellen.jpg">
            <a:extLst>
              <a:ext uri="{FF2B5EF4-FFF2-40B4-BE49-F238E27FC236}">
                <a16:creationId xmlns:a16="http://schemas.microsoft.com/office/drawing/2014/main" id="{FBCA3D62-3494-4FC7-880B-5656696F1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927" y="2814225"/>
            <a:ext cx="685800" cy="63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05AFBF30-FAEC-4EEF-91F2-9404D81D271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903" y="3302966"/>
            <a:ext cx="720726" cy="937338"/>
          </a:xfrm>
          <a:prstGeom prst="rect">
            <a:avLst/>
          </a:prstGeom>
        </p:spPr>
      </p:pic>
      <p:pic>
        <p:nvPicPr>
          <p:cNvPr id="43" name="Picture 42" descr="D:\Eigene Dateien\Scans\Chemie\becherglas_150.jpg">
            <a:extLst>
              <a:ext uri="{FF2B5EF4-FFF2-40B4-BE49-F238E27FC236}">
                <a16:creationId xmlns:a16="http://schemas.microsoft.com/office/drawing/2014/main" id="{53545681-6ED1-4202-85D4-18A5AB19B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727" y="3444552"/>
            <a:ext cx="623888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69" descr="D:\Eigene Dateien\Scans\Chemie\löffel_fuellen.jpg">
            <a:extLst>
              <a:ext uri="{FF2B5EF4-FFF2-40B4-BE49-F238E27FC236}">
                <a16:creationId xmlns:a16="http://schemas.microsoft.com/office/drawing/2014/main" id="{19853AEF-86A2-414B-BAA1-CB653788B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277" y="4359289"/>
            <a:ext cx="685800" cy="63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2" descr="D:\Eigene Dateien\Scans\Chemie\becherglas_150.jpg">
            <a:extLst>
              <a:ext uri="{FF2B5EF4-FFF2-40B4-BE49-F238E27FC236}">
                <a16:creationId xmlns:a16="http://schemas.microsoft.com/office/drawing/2014/main" id="{B972E502-340C-4661-9F49-64C70EB5B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077" y="4989616"/>
            <a:ext cx="623888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13B84CF7-93A3-4815-B6FB-61208AB2C67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003330" y="842606"/>
            <a:ext cx="13897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D38DA83D-5A5C-4AD5-93DF-779173B7A4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0991884"/>
              </p:ext>
            </p:extLst>
          </p:nvPr>
        </p:nvGraphicFramePr>
        <p:xfrm>
          <a:off x="8989210" y="4838804"/>
          <a:ext cx="853606" cy="955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Bitmap-Bild" r:id="rId13" imgW="3982006" imgH="4458322" progId="Paint.Picture">
                  <p:embed/>
                </p:oleObj>
              </mc:Choice>
              <mc:Fallback>
                <p:oleObj name="Bitmap-Bild" r:id="rId13" imgW="3982006" imgH="4458322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9210" y="4838804"/>
                        <a:ext cx="853606" cy="9557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0A0A2D4E-ED3E-4D2B-8B02-50D2990BE25D}"/>
              </a:ext>
            </a:extLst>
          </p:cNvPr>
          <p:cNvGrpSpPr/>
          <p:nvPr/>
        </p:nvGrpSpPr>
        <p:grpSpPr>
          <a:xfrm>
            <a:off x="9069583" y="4924274"/>
            <a:ext cx="1117840" cy="736297"/>
            <a:chOff x="8464746" y="4924274"/>
            <a:chExt cx="1117840" cy="736297"/>
          </a:xfrm>
        </p:grpSpPr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4E091207-35A9-46C1-84E0-71F3D4804094}"/>
                </a:ext>
              </a:extLst>
            </p:cNvPr>
            <p:cNvGrpSpPr/>
            <p:nvPr/>
          </p:nvGrpSpPr>
          <p:grpSpPr>
            <a:xfrm>
              <a:off x="8543109" y="4955132"/>
              <a:ext cx="480557" cy="705439"/>
              <a:chOff x="8543109" y="4955132"/>
              <a:chExt cx="480557" cy="705439"/>
            </a:xfrm>
          </p:grpSpPr>
          <p:sp>
            <p:nvSpPr>
              <p:cNvPr id="9" name="Rechteck 8">
                <a:extLst>
                  <a:ext uri="{FF2B5EF4-FFF2-40B4-BE49-F238E27FC236}">
                    <a16:creationId xmlns:a16="http://schemas.microsoft.com/office/drawing/2014/main" id="{D6F337EC-7801-48AD-A833-4CF27F57FECB}"/>
                  </a:ext>
                </a:extLst>
              </p:cNvPr>
              <p:cNvSpPr/>
              <p:nvPr/>
            </p:nvSpPr>
            <p:spPr>
              <a:xfrm>
                <a:off x="8543109" y="4955132"/>
                <a:ext cx="480557" cy="7054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aphicFrame>
            <p:nvGraphicFramePr>
              <p:cNvPr id="7" name="Objekt 6">
                <a:extLst>
                  <a:ext uri="{FF2B5EF4-FFF2-40B4-BE49-F238E27FC236}">
                    <a16:creationId xmlns:a16="http://schemas.microsoft.com/office/drawing/2014/main" id="{AE7DD09A-D829-44A6-A149-EE8B193CCBE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29166346"/>
                  </p:ext>
                </p:extLst>
              </p:nvPr>
            </p:nvGraphicFramePr>
            <p:xfrm>
              <a:off x="8548910" y="5253324"/>
              <a:ext cx="474756" cy="40552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5" name="Bitmap-Bild" r:id="rId15" imgW="4952381" imgH="4229690" progId="Paint.Picture">
                      <p:embed/>
                    </p:oleObj>
                  </mc:Choice>
                  <mc:Fallback>
                    <p:oleObj name="Bitmap-Bild" r:id="rId15" imgW="4952381" imgH="4229690" progId="Paint.Picture">
                      <p:embed/>
                      <p:pic>
                        <p:nvPicPr>
                          <p:cNvPr id="0" name="Object 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548910" y="5253324"/>
                            <a:ext cx="474756" cy="405521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3" name="Rechteck 52">
                <a:extLst>
                  <a:ext uri="{FF2B5EF4-FFF2-40B4-BE49-F238E27FC236}">
                    <a16:creationId xmlns:a16="http://schemas.microsoft.com/office/drawing/2014/main" id="{1F9D47E9-C5F5-49A1-A710-09C876F4DBE7}"/>
                  </a:ext>
                </a:extLst>
              </p:cNvPr>
              <p:cNvSpPr/>
              <p:nvPr/>
            </p:nvSpPr>
            <p:spPr>
              <a:xfrm>
                <a:off x="8695510" y="5547359"/>
                <a:ext cx="147181" cy="9406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50F1CD40-D8F8-4763-BE79-F8F0E283E9F8}"/>
                </a:ext>
              </a:extLst>
            </p:cNvPr>
            <p:cNvSpPr txBox="1"/>
            <p:nvPr/>
          </p:nvSpPr>
          <p:spPr>
            <a:xfrm>
              <a:off x="8464746" y="4924274"/>
              <a:ext cx="1117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>
                  <a:latin typeface="Bradley Hand ITC" panose="03070402050302030203" pitchFamily="66" charset="0"/>
                </a:rPr>
                <a:t>Zitronen</a:t>
              </a:r>
            </a:p>
            <a:p>
              <a:r>
                <a:rPr lang="de-DE" sz="1000" dirty="0">
                  <a:latin typeface="Bradley Hand ITC" panose="03070402050302030203" pitchFamily="66" charset="0"/>
                </a:rPr>
                <a:t>-säure</a:t>
              </a:r>
            </a:p>
          </p:txBody>
        </p:sp>
      </p:grp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7BD5F345-BCA5-421C-9E67-E14486641A90}"/>
              </a:ext>
            </a:extLst>
          </p:cNvPr>
          <p:cNvCxnSpPr>
            <a:stCxn id="11" idx="1"/>
            <a:endCxn id="11" idx="1"/>
          </p:cNvCxnSpPr>
          <p:nvPr/>
        </p:nvCxnSpPr>
        <p:spPr>
          <a:xfrm>
            <a:off x="9069583" y="512432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7264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Breitbild</PresentationFormat>
  <Paragraphs>2</Paragraphs>
  <Slides>1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8" baseType="lpstr">
      <vt:lpstr>Arial</vt:lpstr>
      <vt:lpstr>Bradley Hand ITC</vt:lpstr>
      <vt:lpstr>Calibri</vt:lpstr>
      <vt:lpstr>Calibri Light</vt:lpstr>
      <vt:lpstr>Century Gothic</vt:lpstr>
      <vt:lpstr>Office</vt:lpstr>
      <vt:lpstr>Bitmap-Bild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 w</dc:creator>
  <cp:lastModifiedBy>k w</cp:lastModifiedBy>
  <cp:revision>7</cp:revision>
  <dcterms:created xsi:type="dcterms:W3CDTF">2019-05-28T18:36:16Z</dcterms:created>
  <dcterms:modified xsi:type="dcterms:W3CDTF">2019-07-07T11:46:18Z</dcterms:modified>
</cp:coreProperties>
</file>