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2" autoAdjust="0"/>
    <p:restoredTop sz="94660"/>
  </p:normalViewPr>
  <p:slideViewPr>
    <p:cSldViewPr>
      <p:cViewPr varScale="1">
        <p:scale>
          <a:sx n="100" d="100"/>
          <a:sy n="100" d="100"/>
        </p:scale>
        <p:origin x="90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7196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760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386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466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0714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797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437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1446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27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95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167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CA40F-0DC3-4145-9B7E-969A83D5243B}" type="datetimeFigureOut">
              <a:rPr lang="de-DE" smtClean="0"/>
              <a:t>17.02.2022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2A44B-3DED-423A-BC56-4ABE28889D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63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707467" y="-576933"/>
            <a:ext cx="5819032" cy="9167619"/>
          </a:xfrm>
          <a:prstGeom prst="rect">
            <a:avLst/>
          </a:prstGeom>
        </p:spPr>
      </p:pic>
      <p:sp>
        <p:nvSpPr>
          <p:cNvPr id="7" name="Gleichschenkliges Dreieck 6"/>
          <p:cNvSpPr/>
          <p:nvPr/>
        </p:nvSpPr>
        <p:spPr>
          <a:xfrm>
            <a:off x="3580623" y="3722825"/>
            <a:ext cx="1060704" cy="914400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3649952" y="333659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Haltung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594331" y="4631432"/>
            <a:ext cx="1185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Strukturen</a:t>
            </a:r>
            <a:endParaRPr lang="de-DE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427984" y="4660841"/>
            <a:ext cx="72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accent6">
                    <a:lumMod val="50000"/>
                  </a:schemeClr>
                </a:solidFill>
              </a:rPr>
              <a:t>Praxis</a:t>
            </a:r>
          </a:p>
        </p:txBody>
      </p:sp>
      <p:sp>
        <p:nvSpPr>
          <p:cNvPr id="12" name="Rechteck 11"/>
          <p:cNvSpPr/>
          <p:nvPr/>
        </p:nvSpPr>
        <p:spPr>
          <a:xfrm>
            <a:off x="-2" y="-171400"/>
            <a:ext cx="9144002" cy="12687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endParaRPr lang="de-DE" dirty="0" smtClean="0"/>
          </a:p>
          <a:p>
            <a:pPr algn="ctr">
              <a:spcBef>
                <a:spcPts val="600"/>
              </a:spcBef>
            </a:pPr>
            <a:r>
              <a:rPr lang="de-DE" dirty="0" smtClean="0"/>
              <a:t>„……………………………………………………………………………………………...?“</a:t>
            </a:r>
          </a:p>
          <a:p>
            <a:pPr algn="ctr"/>
            <a:endParaRPr lang="de-DE" sz="1100" dirty="0"/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Verweis auf Referenzrahmen Schulqualität NRW</a:t>
            </a:r>
          </a:p>
          <a:p>
            <a:pPr algn="r"/>
            <a:r>
              <a:rPr lang="de-DE" sz="1400" b="1" dirty="0" smtClean="0">
                <a:solidFill>
                  <a:schemeClr val="accent6">
                    <a:lumMod val="50000"/>
                  </a:schemeClr>
                </a:solidFill>
              </a:rPr>
              <a:t>Verweis auf Index für Inklusion</a:t>
            </a:r>
            <a:endParaRPr lang="de-DE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7200760" y="6570268"/>
            <a:ext cx="192071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100" dirty="0">
                <a:solidFill>
                  <a:srgbClr val="D9D9D9"/>
                </a:solidFill>
                <a:latin typeface="Calibri" panose="020F0502020204030204" pitchFamily="34" charset="0"/>
                <a:ea typeface="Arial Unicode MS"/>
                <a:cs typeface="Arial Unicode MS"/>
              </a:rPr>
              <a:t>© Wencke Nowitzi-Rolfsmeier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4603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Bildschirmpräsentation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QUA-LiS NRW</dc:creator>
  <cp:lastModifiedBy>Christ, Kerstin</cp:lastModifiedBy>
  <cp:revision>32</cp:revision>
  <dcterms:created xsi:type="dcterms:W3CDTF">2021-09-13T14:39:19Z</dcterms:created>
  <dcterms:modified xsi:type="dcterms:W3CDTF">2022-02-17T09:17:46Z</dcterms:modified>
</cp:coreProperties>
</file>